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Lst>
  <p:sldSz cy="6858000" cx="9144000"/>
  <p:notesSz cx="7086600" cy="9372600"/>
  <p:embeddedFontLst>
    <p:embeddedFont>
      <p:font typeface="Helvetica Neue"/>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816">
          <p15:clr>
            <a:srgbClr val="A4A3A4"/>
          </p15:clr>
        </p15:guide>
        <p15:guide id="2" pos="440">
          <p15:clr>
            <a:srgbClr val="A4A3A4"/>
          </p15:clr>
        </p15:guide>
      </p15:sldGuideLst>
    </p:ext>
    <p:ext uri="http://customooxmlschemas.google.com/">
      <go:slidesCustomData xmlns:go="http://customooxmlschemas.google.com/" r:id="rId60" roundtripDataSignature="AMtx7mhj3M6RJdl2rOfg6NhTIT35ezkhN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5AB9C2F-1E2A-49B7-93DF-1362E993FB80}">
  <a:tblStyle styleId="{A5AB9C2F-1E2A-49B7-93DF-1362E993FB80}" styleName="Table_0">
    <a:wholeTbl>
      <a:tcTxStyle b="off" i="off">
        <a:font>
          <a:latin typeface="Helvetica"/>
          <a:ea typeface="Helvetica"/>
          <a:cs typeface="Helvetica"/>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FF6E6"/>
          </a:solidFill>
        </a:fill>
      </a:tcStyle>
    </a:wholeTbl>
    <a:band1H>
      <a:tcTxStyle b="off" i="off"/>
      <a:tcStyle>
        <a:fill>
          <a:solidFill>
            <a:srgbClr val="DDECCA"/>
          </a:solidFill>
        </a:fill>
      </a:tcStyle>
    </a:band1H>
    <a:band2H>
      <a:tcTxStyle b="off" i="off"/>
    </a:band2H>
    <a:band1V>
      <a:tcTxStyle b="off" i="off"/>
      <a:tcStyle>
        <a:fill>
          <a:solidFill>
            <a:srgbClr val="DDECCA"/>
          </a:solidFill>
        </a:fill>
      </a:tcStyle>
    </a:band1V>
    <a:band2V>
      <a:tcTxStyle b="off" i="off"/>
    </a:band2V>
    <a:lastCol>
      <a:tcTxStyle b="on" i="off">
        <a:font>
          <a:latin typeface="Helvetica"/>
          <a:ea typeface="Helvetica"/>
          <a:cs typeface="Helvetica"/>
        </a:font>
        <a:schemeClr val="lt1"/>
      </a:tcTxStyle>
      <a:tcStyle>
        <a:fill>
          <a:solidFill>
            <a:schemeClr val="accent1"/>
          </a:solidFill>
        </a:fill>
      </a:tcStyle>
    </a:lastCol>
    <a:firstCol>
      <a:tcTxStyle b="on" i="off">
        <a:font>
          <a:latin typeface="Helvetica"/>
          <a:ea typeface="Helvetica"/>
          <a:cs typeface="Helvetica"/>
        </a:font>
        <a:schemeClr val="lt1"/>
      </a:tcTxStyle>
      <a:tcStyle>
        <a:fill>
          <a:solidFill>
            <a:schemeClr val="accent1"/>
          </a:solidFill>
        </a:fill>
      </a:tcStyle>
    </a:firstCol>
    <a:lastRow>
      <a:tcTxStyle b="on" i="off">
        <a:font>
          <a:latin typeface="Helvetica"/>
          <a:ea typeface="Helvetica"/>
          <a:cs typeface="Helvetica"/>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Helvetica"/>
          <a:ea typeface="Helvetica"/>
          <a:cs typeface="Helvetica"/>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816" orient="horz"/>
        <p:guide pos="4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60" Type="http://customschemas.google.com/relationships/presentationmetadata" Target="metadata"/><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font" Target="fonts/HelveticaNeue-bold.fntdata"/><Relationship Id="rId12" Type="http://schemas.openxmlformats.org/officeDocument/2006/relationships/slide" Target="slides/slide6.xml"/><Relationship Id="rId56" Type="http://schemas.openxmlformats.org/officeDocument/2006/relationships/font" Target="fonts/HelveticaNeue-regular.fntdata"/><Relationship Id="rId15" Type="http://schemas.openxmlformats.org/officeDocument/2006/relationships/slide" Target="slides/slide9.xml"/><Relationship Id="rId59" Type="http://schemas.openxmlformats.org/officeDocument/2006/relationships/font" Target="fonts/HelveticaNeue-boldItalic.fntdata"/><Relationship Id="rId14" Type="http://schemas.openxmlformats.org/officeDocument/2006/relationships/slide" Target="slides/slide8.xml"/><Relationship Id="rId58" Type="http://schemas.openxmlformats.org/officeDocument/2006/relationships/font" Target="fonts/HelveticaNeue-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70225" cy="466725"/>
          </a:xfrm>
          <a:prstGeom prst="rect">
            <a:avLst/>
          </a:prstGeom>
          <a:noFill/>
          <a:ln>
            <a:noFill/>
          </a:ln>
        </p:spPr>
        <p:txBody>
          <a:bodyPr anchorCtr="0" anchor="ctr" bIns="47000" lIns="94025" spcFirstLastPara="1" rIns="94025" wrap="square" tIns="470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4" name="Google Shape;4;n"/>
          <p:cNvSpPr txBox="1"/>
          <p:nvPr>
            <p:ph idx="10" type="dt"/>
          </p:nvPr>
        </p:nvSpPr>
        <p:spPr>
          <a:xfrm>
            <a:off x="4016375" y="0"/>
            <a:ext cx="3070225" cy="466725"/>
          </a:xfrm>
          <a:prstGeom prst="rect">
            <a:avLst/>
          </a:prstGeom>
          <a:noFill/>
          <a:ln>
            <a:noFill/>
          </a:ln>
        </p:spPr>
        <p:txBody>
          <a:bodyPr anchorCtr="0" anchor="ctr" bIns="47000" lIns="94025" spcFirstLastPara="1" rIns="94025" wrap="square" tIns="470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5" name="Google Shape;5;n"/>
          <p:cNvSpPr/>
          <p:nvPr>
            <p:ph idx="3"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lvl1pPr indent="-228600" lvl="0" marL="4572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lnSpc>
                <a:spcPct val="100000"/>
              </a:lnSpc>
              <a:spcBef>
                <a:spcPts val="36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905875"/>
            <a:ext cx="3070225" cy="466725"/>
          </a:xfrm>
          <a:prstGeom prst="rect">
            <a:avLst/>
          </a:prstGeom>
          <a:noFill/>
          <a:ln>
            <a:noFill/>
          </a:ln>
        </p:spPr>
        <p:txBody>
          <a:bodyPr anchorCtr="0" anchor="b" bIns="47000" lIns="94025" spcFirstLastPara="1" rIns="94025" wrap="square" tIns="470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Times New Roman"/>
                <a:ea typeface="Times New Roman"/>
                <a:cs typeface="Times New Roman"/>
                <a:sym typeface="Times New Roman"/>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Verdana"/>
                <a:ea typeface="Verdana"/>
                <a:cs typeface="Verdana"/>
                <a:sym typeface="Verdana"/>
              </a:defRPr>
            </a:lvl9pPr>
          </a:lstStyle>
          <a:p/>
        </p:txBody>
      </p:sp>
      <p:sp>
        <p:nvSpPr>
          <p:cNvPr id="8" name="Google Shape;8;n"/>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66" name="Google Shape;66;p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67" name="Google Shape;67;p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1" name="Google Shape;131;p1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2" name="Google Shape;132;p1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38" name="Google Shape;138;p1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9" name="Google Shape;139;p1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360"/>
              </a:spcBef>
              <a:spcAft>
                <a:spcPts val="0"/>
              </a:spcAft>
              <a:buSzPts val="1400"/>
              <a:buNone/>
            </a:pPr>
            <a:r>
              <a:t/>
            </a:r>
            <a:endParaRPr/>
          </a:p>
        </p:txBody>
      </p:sp>
      <p:sp>
        <p:nvSpPr>
          <p:cNvPr id="145" name="Google Shape;145;p1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1" name="Google Shape;151;p1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2" name="Google Shape;152;p1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58" name="Google Shape;158;p1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9" name="Google Shape;159;p1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360"/>
              </a:spcBef>
              <a:spcAft>
                <a:spcPts val="0"/>
              </a:spcAft>
              <a:buSzPts val="1400"/>
              <a:buNone/>
            </a:pPr>
            <a:r>
              <a:t/>
            </a:r>
            <a:endParaRPr/>
          </a:p>
        </p:txBody>
      </p:sp>
      <p:sp>
        <p:nvSpPr>
          <p:cNvPr id="165" name="Google Shape;165;p1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71" name="Google Shape;171;p1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2" name="Google Shape;172;p1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78" name="Google Shape;178;p1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9" name="Google Shape;179;p1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8: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85" name="Google Shape;185;p1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6" name="Google Shape;186;p1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92" name="Google Shape;192;p1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3" name="Google Shape;193;p1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360"/>
              </a:spcBef>
              <a:spcAft>
                <a:spcPts val="0"/>
              </a:spcAft>
              <a:buSzPts val="1400"/>
              <a:buNone/>
            </a:pPr>
            <a:r>
              <a:t/>
            </a:r>
            <a:endParaRPr/>
          </a:p>
        </p:txBody>
      </p:sp>
      <p:sp>
        <p:nvSpPr>
          <p:cNvPr id="73" name="Google Shape;73;p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99" name="Google Shape;199;p2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0" name="Google Shape;200;p2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2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06" name="Google Shape;206;p2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7" name="Google Shape;207;p2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13" name="Google Shape;213;p2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4" name="Google Shape;214;p2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360"/>
              </a:spcBef>
              <a:spcAft>
                <a:spcPts val="0"/>
              </a:spcAft>
              <a:buSzPts val="1400"/>
              <a:buNone/>
            </a:pPr>
            <a:r>
              <a:t/>
            </a:r>
            <a:endParaRPr/>
          </a:p>
        </p:txBody>
      </p:sp>
      <p:sp>
        <p:nvSpPr>
          <p:cNvPr id="220" name="Google Shape;220;p2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26" name="Google Shape;226;p2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2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5: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33" name="Google Shape;233;p2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4" name="Google Shape;234;p2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40" name="Google Shape;240;p2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2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360"/>
              </a:spcBef>
              <a:spcAft>
                <a:spcPts val="0"/>
              </a:spcAft>
              <a:buSzPts val="1400"/>
              <a:buNone/>
            </a:pPr>
            <a:r>
              <a:t/>
            </a:r>
            <a:endParaRPr/>
          </a:p>
        </p:txBody>
      </p:sp>
      <p:sp>
        <p:nvSpPr>
          <p:cNvPr id="247" name="Google Shape;247;p2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360"/>
              </a:spcBef>
              <a:spcAft>
                <a:spcPts val="0"/>
              </a:spcAft>
              <a:buSzPts val="1400"/>
              <a:buNone/>
            </a:pPr>
            <a:r>
              <a:t/>
            </a:r>
            <a:endParaRPr/>
          </a:p>
        </p:txBody>
      </p:sp>
      <p:sp>
        <p:nvSpPr>
          <p:cNvPr id="254" name="Google Shape;254;p2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360"/>
              </a:spcBef>
              <a:spcAft>
                <a:spcPts val="0"/>
              </a:spcAft>
              <a:buSzPts val="1400"/>
              <a:buNone/>
            </a:pPr>
            <a:r>
              <a:t/>
            </a:r>
            <a:endParaRPr/>
          </a:p>
        </p:txBody>
      </p:sp>
      <p:sp>
        <p:nvSpPr>
          <p:cNvPr id="260" name="Google Shape;260;p2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p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79" name="Google Shape;79;p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 name="Google Shape;80;p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67" name="Google Shape;267;p3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8" name="Google Shape;268;p3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3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360"/>
              </a:spcBef>
              <a:spcAft>
                <a:spcPts val="0"/>
              </a:spcAft>
              <a:buSzPts val="1400"/>
              <a:buNone/>
            </a:pPr>
            <a:r>
              <a:t/>
            </a:r>
            <a:endParaRPr/>
          </a:p>
        </p:txBody>
      </p:sp>
      <p:sp>
        <p:nvSpPr>
          <p:cNvPr id="274" name="Google Shape;274;p3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3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281" name="Google Shape;281;p3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3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3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360"/>
              </a:spcBef>
              <a:spcAft>
                <a:spcPts val="0"/>
              </a:spcAft>
              <a:buSzPts val="1400"/>
              <a:buNone/>
            </a:pPr>
            <a:r>
              <a:t/>
            </a:r>
            <a:endParaRPr/>
          </a:p>
        </p:txBody>
      </p:sp>
      <p:sp>
        <p:nvSpPr>
          <p:cNvPr id="288" name="Google Shape;288;p3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3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294" name="Google Shape;294;p3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p3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3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360"/>
              </a:spcBef>
              <a:spcAft>
                <a:spcPts val="0"/>
              </a:spcAft>
              <a:buSzPts val="1400"/>
              <a:buNone/>
            </a:pPr>
            <a:r>
              <a:t/>
            </a:r>
            <a:endParaRPr/>
          </a:p>
        </p:txBody>
      </p:sp>
      <p:sp>
        <p:nvSpPr>
          <p:cNvPr id="301" name="Google Shape;301;p3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07" name="Google Shape;307;p3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8" name="Google Shape;308;p3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14" name="Google Shape;314;p3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3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8: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27" name="Google Shape;327;p3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3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34" name="Google Shape;334;p3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3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86" name="Google Shape;86;p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40: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41" name="Google Shape;341;p40: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40: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41: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48" name="Google Shape;348;p41: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41: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42: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55" name="Google Shape;355;p42: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6" name="Google Shape;356;p42: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43: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62" name="Google Shape;362;p43: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43: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4: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69" name="Google Shape;369;p44: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44: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45: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76" name="Google Shape;376;p4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4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83" name="Google Shape;383;p4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4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90" name="Google Shape;390;p4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1" name="Google Shape;391;p4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8: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397" name="Google Shape;397;p4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p4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4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lang="en-US" sz="1200">
                <a:solidFill>
                  <a:schemeClr val="dk1"/>
                </a:solidFill>
                <a:latin typeface="Times New Roman"/>
                <a:ea typeface="Times New Roman"/>
                <a:cs typeface="Times New Roman"/>
                <a:sym typeface="Times New Roman"/>
              </a:rPr>
              <a:t>‹#›</a:t>
            </a:fld>
            <a:endParaRPr sz="1200">
              <a:solidFill>
                <a:schemeClr val="dk1"/>
              </a:solidFill>
              <a:latin typeface="Times New Roman"/>
              <a:ea typeface="Times New Roman"/>
              <a:cs typeface="Times New Roman"/>
              <a:sym typeface="Times New Roman"/>
            </a:endParaRPr>
          </a:p>
        </p:txBody>
      </p:sp>
      <p:sp>
        <p:nvSpPr>
          <p:cNvPr id="405" name="Google Shape;405;p4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6" name="Google Shape;406;p4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5: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93" name="Google Shape;93;p5: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5: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1" name="Google Shape;101;p6: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2" name="Google Shape;102;p6: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08" name="Google Shape;108;p7: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7: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16" name="Google Shape;116;p8: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7" name="Google Shape;117;p8: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2" type="sldNum"/>
          </p:nvPr>
        </p:nvSpPr>
        <p:spPr>
          <a:xfrm>
            <a:off x="4016375" y="8905875"/>
            <a:ext cx="3070225" cy="466725"/>
          </a:xfrm>
          <a:prstGeom prst="rect">
            <a:avLst/>
          </a:prstGeom>
          <a:noFill/>
          <a:ln>
            <a:noFill/>
          </a:ln>
        </p:spPr>
        <p:txBody>
          <a:bodyPr anchorCtr="0" anchor="b" bIns="47000" lIns="94025" spcFirstLastPara="1" rIns="94025" wrap="square" tIns="47000">
            <a:noAutofit/>
          </a:bodyPr>
          <a:lstStyle/>
          <a:p>
            <a:pPr indent="0" lvl="0" marL="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
        <p:nvSpPr>
          <p:cNvPr id="124" name="Google Shape;124;p9:notes"/>
          <p:cNvSpPr/>
          <p:nvPr>
            <p:ph idx="2" type="sldImg"/>
          </p:nvPr>
        </p:nvSpPr>
        <p:spPr>
          <a:xfrm>
            <a:off x="1200150" y="704850"/>
            <a:ext cx="4687888" cy="3514725"/>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5" name="Google Shape;125;p9:notes"/>
          <p:cNvSpPr txBox="1"/>
          <p:nvPr>
            <p:ph idx="1" type="body"/>
          </p:nvPr>
        </p:nvSpPr>
        <p:spPr>
          <a:xfrm>
            <a:off x="944563" y="4452938"/>
            <a:ext cx="5197475" cy="4214812"/>
          </a:xfrm>
          <a:prstGeom prst="rect">
            <a:avLst/>
          </a:prstGeom>
          <a:noFill/>
          <a:ln>
            <a:noFill/>
          </a:ln>
        </p:spPr>
        <p:txBody>
          <a:bodyPr anchorCtr="0" anchor="ctr" bIns="47000" lIns="94025" spcFirstLastPara="1" rIns="94025" wrap="square" tIns="47000">
            <a:noAutofit/>
          </a:bodyPr>
          <a:lstStyle/>
          <a:p>
            <a:pPr indent="0" lvl="0" marL="0" rtl="0" algn="l">
              <a:lnSpc>
                <a:spcPct val="100000"/>
              </a:lnSpc>
              <a:spcBef>
                <a:spcPts val="0"/>
              </a:spcBef>
              <a:spcAft>
                <a:spcPts val="0"/>
              </a:spcAft>
              <a:buSzPts val="1400"/>
              <a:buNone/>
            </a:pPr>
            <a:r>
              <a:t/>
            </a:r>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1" name="Shape 21"/>
        <p:cNvGrpSpPr/>
        <p:nvPr/>
      </p:nvGrpSpPr>
      <p:grpSpPr>
        <a:xfrm>
          <a:off x="0" y="0"/>
          <a:ext cx="0" cy="0"/>
          <a:chOff x="0" y="0"/>
          <a:chExt cx="0" cy="0"/>
        </a:xfrm>
      </p:grpSpPr>
      <p:grpSp>
        <p:nvGrpSpPr>
          <p:cNvPr id="22" name="Google Shape;22;p51"/>
          <p:cNvGrpSpPr/>
          <p:nvPr/>
        </p:nvGrpSpPr>
        <p:grpSpPr>
          <a:xfrm>
            <a:off x="198438" y="2960688"/>
            <a:ext cx="8610600" cy="201612"/>
            <a:chOff x="125" y="1865"/>
            <a:chExt cx="5424" cy="127"/>
          </a:xfrm>
        </p:grpSpPr>
        <p:sp>
          <p:nvSpPr>
            <p:cNvPr id="23" name="Google Shape;23;p51"/>
            <p:cNvSpPr/>
            <p:nvPr/>
          </p:nvSpPr>
          <p:spPr>
            <a:xfrm>
              <a:off x="125"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24" name="Google Shape;24;p51"/>
            <p:cNvSpPr/>
            <p:nvPr/>
          </p:nvSpPr>
          <p:spPr>
            <a:xfrm>
              <a:off x="1933" y="1865"/>
              <a:ext cx="1808" cy="127"/>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25" name="Google Shape;25;p51"/>
            <p:cNvSpPr/>
            <p:nvPr/>
          </p:nvSpPr>
          <p:spPr>
            <a:xfrm>
              <a:off x="3741" y="1865"/>
              <a:ext cx="1808" cy="127"/>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grpSp>
      <p:sp>
        <p:nvSpPr>
          <p:cNvPr id="26" name="Google Shape;26;p51"/>
          <p:cNvSpPr txBox="1"/>
          <p:nvPr/>
        </p:nvSpPr>
        <p:spPr>
          <a:xfrm>
            <a:off x="6489700" y="6588125"/>
            <a:ext cx="2713038"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336699"/>
                </a:solidFill>
                <a:latin typeface="Helvetica Neue"/>
                <a:ea typeface="Helvetica Neue"/>
                <a:cs typeface="Helvetica Neue"/>
                <a:sym typeface="Helvetica Neue"/>
              </a:rPr>
              <a:t>Silberschatz, Galvin and Gagne ©2013</a:t>
            </a:r>
            <a:endParaRPr b="0" i="0" sz="1400" u="none" cap="none" strike="noStrike">
              <a:solidFill>
                <a:srgbClr val="000000"/>
              </a:solidFill>
              <a:latin typeface="Arial"/>
              <a:ea typeface="Arial"/>
              <a:cs typeface="Arial"/>
              <a:sym typeface="Arial"/>
            </a:endParaRPr>
          </a:p>
        </p:txBody>
      </p:sp>
      <p:sp>
        <p:nvSpPr>
          <p:cNvPr id="27" name="Google Shape;27;p51"/>
          <p:cNvSpPr txBox="1"/>
          <p:nvPr/>
        </p:nvSpPr>
        <p:spPr>
          <a:xfrm>
            <a:off x="26988" y="6613525"/>
            <a:ext cx="2695575" cy="246063"/>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336699"/>
                </a:solidFill>
                <a:latin typeface="Helvetica Neue"/>
                <a:ea typeface="Helvetica Neue"/>
                <a:cs typeface="Helvetica Neue"/>
                <a:sym typeface="Helvetica Neue"/>
              </a:rPr>
              <a:t>Operating System Concepts – 9</a:t>
            </a:r>
            <a:r>
              <a:rPr b="1" baseline="30000" i="0" lang="en-US" sz="1000" u="none" cap="none" strike="noStrike">
                <a:solidFill>
                  <a:srgbClr val="336699"/>
                </a:solidFill>
                <a:latin typeface="Helvetica Neue"/>
                <a:ea typeface="Helvetica Neue"/>
                <a:cs typeface="Helvetica Neue"/>
                <a:sym typeface="Helvetica Neue"/>
              </a:rPr>
              <a:t>th</a:t>
            </a:r>
            <a:r>
              <a:rPr b="1" i="0" lang="en-US" sz="1000" u="none" cap="none" strike="noStrike">
                <a:solidFill>
                  <a:srgbClr val="336699"/>
                </a:solidFill>
                <a:latin typeface="Helvetica Neue"/>
                <a:ea typeface="Helvetica Neue"/>
                <a:cs typeface="Helvetica Neue"/>
                <a:sym typeface="Helvetica Neue"/>
              </a:rPr>
              <a:t> Edition</a:t>
            </a:r>
            <a:endParaRPr b="0" i="0" sz="1400" u="none" cap="none" strike="noStrike">
              <a:solidFill>
                <a:srgbClr val="000000"/>
              </a:solidFill>
              <a:latin typeface="Arial"/>
              <a:ea typeface="Arial"/>
              <a:cs typeface="Arial"/>
              <a:sym typeface="Arial"/>
            </a:endParaRPr>
          </a:p>
        </p:txBody>
      </p:sp>
      <p:pic>
        <p:nvPicPr>
          <p:cNvPr descr="dino_4" id="28" name="Google Shape;28;p51"/>
          <p:cNvPicPr preferRelativeResize="0"/>
          <p:nvPr/>
        </p:nvPicPr>
        <p:blipFill rotWithShape="1">
          <a:blip r:embed="rId2">
            <a:alphaModFix/>
          </a:blip>
          <a:srcRect b="0" l="0" r="0" t="0"/>
          <a:stretch/>
        </p:blipFill>
        <p:spPr>
          <a:xfrm>
            <a:off x="3360738" y="4157663"/>
            <a:ext cx="2062162" cy="1593850"/>
          </a:xfrm>
          <a:prstGeom prst="rect">
            <a:avLst/>
          </a:prstGeom>
          <a:noFill/>
          <a:ln cap="flat" cmpd="sng" w="76200">
            <a:solidFill>
              <a:srgbClr val="336699"/>
            </a:solidFill>
            <a:prstDash val="solid"/>
            <a:miter lim="800000"/>
            <a:headEnd len="sm" w="sm" type="none"/>
            <a:tailEnd len="sm" w="sm" type="none"/>
          </a:ln>
        </p:spPr>
      </p:pic>
      <p:sp>
        <p:nvSpPr>
          <p:cNvPr id="29" name="Google Shape;29;p51"/>
          <p:cNvSpPr/>
          <p:nvPr/>
        </p:nvSpPr>
        <p:spPr>
          <a:xfrm>
            <a:off x="3224213" y="4006850"/>
            <a:ext cx="2336800" cy="1887538"/>
          </a:xfrm>
          <a:prstGeom prst="rect">
            <a:avLst/>
          </a:prstGeom>
          <a:noFill/>
          <a:ln cap="flat" cmpd="thinThick" w="57150">
            <a:solidFill>
              <a:srgbClr val="66CC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
        <p:nvSpPr>
          <p:cNvPr id="30" name="Google Shape;30;p51"/>
          <p:cNvSpPr txBox="1"/>
          <p:nvPr>
            <p:ph type="ctrTitle"/>
          </p:nvPr>
        </p:nvSpPr>
        <p:spPr>
          <a:xfrm>
            <a:off x="685800" y="685800"/>
            <a:ext cx="7772400" cy="212725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sz="43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58" name="Shape 58"/>
        <p:cNvGrpSpPr/>
        <p:nvPr/>
      </p:nvGrpSpPr>
      <p:grpSpPr>
        <a:xfrm>
          <a:off x="0" y="0"/>
          <a:ext cx="0" cy="0"/>
          <a:chOff x="0" y="0"/>
          <a:chExt cx="0" cy="0"/>
        </a:xfrm>
      </p:grpSpPr>
      <p:sp>
        <p:nvSpPr>
          <p:cNvPr id="59" name="Google Shape;59;p60"/>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60"/>
          <p:cNvSpPr txBox="1"/>
          <p:nvPr>
            <p:ph idx="1" type="body"/>
          </p:nvPr>
        </p:nvSpPr>
        <p:spPr>
          <a:xfrm rot="5400000">
            <a:off x="2655887" y="-615950"/>
            <a:ext cx="4530725" cy="8229600"/>
          </a:xfrm>
          <a:prstGeom prst="rect">
            <a:avLst/>
          </a:prstGeom>
          <a:noFill/>
          <a:ln>
            <a:noFill/>
          </a:ln>
        </p:spPr>
        <p:txBody>
          <a:bodyPr anchorCtr="0" anchor="t" bIns="45700" lIns="91425" spcFirstLastPara="1" rIns="91425" wrap="square" tIns="45700">
            <a:noAutofit/>
          </a:bodyPr>
          <a:lstStyle>
            <a:lvl1pPr indent="-331470" lvl="0" marL="457200" algn="l">
              <a:lnSpc>
                <a:spcPct val="100000"/>
              </a:lnSpc>
              <a:spcBef>
                <a:spcPts val="630"/>
              </a:spcBef>
              <a:spcAft>
                <a:spcPts val="0"/>
              </a:spcAft>
              <a:buSzPts val="1620"/>
              <a:buChar char="●"/>
              <a:defRPr/>
            </a:lvl1pPr>
            <a:lvl2pPr indent="-320040" lvl="1" marL="914400" algn="l">
              <a:lnSpc>
                <a:spcPct val="100000"/>
              </a:lnSpc>
              <a:spcBef>
                <a:spcPts val="630"/>
              </a:spcBef>
              <a:spcAft>
                <a:spcPts val="0"/>
              </a:spcAft>
              <a:buSzPts val="1440"/>
              <a:buChar char="●"/>
              <a:defRPr/>
            </a:lvl2pPr>
            <a:lvl3pPr indent="-314325" lvl="2" marL="1371600" algn="l">
              <a:lnSpc>
                <a:spcPct val="100000"/>
              </a:lnSpc>
              <a:spcBef>
                <a:spcPts val="630"/>
              </a:spcBef>
              <a:spcAft>
                <a:spcPts val="0"/>
              </a:spcAft>
              <a:buSzPts val="1350"/>
              <a:buChar char="4"/>
              <a:defRPr/>
            </a:lvl3pPr>
            <a:lvl4pPr indent="-314325" lvl="3" marL="1828800" algn="l">
              <a:lnSpc>
                <a:spcPct val="100000"/>
              </a:lnSpc>
              <a:spcBef>
                <a:spcPts val="630"/>
              </a:spcBef>
              <a:spcAft>
                <a:spcPts val="0"/>
              </a:spcAft>
              <a:buSzPts val="1350"/>
              <a:buChar char="–"/>
              <a:defRPr/>
            </a:lvl4pPr>
            <a:lvl5pPr indent="-314325" lvl="4" marL="2286000" algn="l">
              <a:lnSpc>
                <a:spcPct val="100000"/>
              </a:lnSpc>
              <a:spcBef>
                <a:spcPts val="630"/>
              </a:spcBef>
              <a:spcAft>
                <a:spcPts val="0"/>
              </a:spcAft>
              <a:buSzPts val="1350"/>
              <a:buChar char="»"/>
              <a:defRPr/>
            </a:lvl5pPr>
            <a:lvl6pPr indent="-314325" lvl="5" marL="2743200" algn="l">
              <a:lnSpc>
                <a:spcPct val="100000"/>
              </a:lnSpc>
              <a:spcBef>
                <a:spcPts val="630"/>
              </a:spcBef>
              <a:spcAft>
                <a:spcPts val="0"/>
              </a:spcAft>
              <a:buSzPts val="1350"/>
              <a:buChar char="»"/>
              <a:defRPr/>
            </a:lvl6pPr>
            <a:lvl7pPr indent="-314325" lvl="6" marL="3200400" algn="l">
              <a:lnSpc>
                <a:spcPct val="100000"/>
              </a:lnSpc>
              <a:spcBef>
                <a:spcPts val="630"/>
              </a:spcBef>
              <a:spcAft>
                <a:spcPts val="0"/>
              </a:spcAft>
              <a:buSzPts val="1350"/>
              <a:buChar char="»"/>
              <a:defRPr/>
            </a:lvl7pPr>
            <a:lvl8pPr indent="-314325" lvl="7" marL="3657600" algn="l">
              <a:lnSpc>
                <a:spcPct val="100000"/>
              </a:lnSpc>
              <a:spcBef>
                <a:spcPts val="630"/>
              </a:spcBef>
              <a:spcAft>
                <a:spcPts val="0"/>
              </a:spcAft>
              <a:buSzPts val="1350"/>
              <a:buChar char="»"/>
              <a:defRPr/>
            </a:lvl8pPr>
            <a:lvl9pPr indent="-314325" lvl="8" marL="4114800" algn="l">
              <a:lnSpc>
                <a:spcPct val="100000"/>
              </a:lnSpc>
              <a:spcBef>
                <a:spcPts val="630"/>
              </a:spcBef>
              <a:spcAft>
                <a:spcPts val="0"/>
              </a:spcAft>
              <a:buSzPts val="135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61" name="Shape 61"/>
        <p:cNvGrpSpPr/>
        <p:nvPr/>
      </p:nvGrpSpPr>
      <p:grpSpPr>
        <a:xfrm>
          <a:off x="0" y="0"/>
          <a:ext cx="0" cy="0"/>
          <a:chOff x="0" y="0"/>
          <a:chExt cx="0" cy="0"/>
        </a:xfrm>
      </p:grpSpPr>
      <p:sp>
        <p:nvSpPr>
          <p:cNvPr id="62" name="Google Shape;62;p61"/>
          <p:cNvSpPr txBox="1"/>
          <p:nvPr>
            <p:ph type="title"/>
          </p:nvPr>
        </p:nvSpPr>
        <p:spPr>
          <a:xfrm rot="5400000">
            <a:off x="5220494" y="1948657"/>
            <a:ext cx="5486400" cy="214471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3" name="Google Shape;63;p61"/>
          <p:cNvSpPr txBox="1"/>
          <p:nvPr>
            <p:ph idx="1" type="body"/>
          </p:nvPr>
        </p:nvSpPr>
        <p:spPr>
          <a:xfrm rot="5400000">
            <a:off x="854869" y="-119856"/>
            <a:ext cx="5486400" cy="6281738"/>
          </a:xfrm>
          <a:prstGeom prst="rect">
            <a:avLst/>
          </a:prstGeom>
          <a:noFill/>
          <a:ln>
            <a:noFill/>
          </a:ln>
        </p:spPr>
        <p:txBody>
          <a:bodyPr anchorCtr="0" anchor="t" bIns="45700" lIns="91425" spcFirstLastPara="1" rIns="91425" wrap="square" tIns="45700">
            <a:noAutofit/>
          </a:bodyPr>
          <a:lstStyle>
            <a:lvl1pPr indent="-331470" lvl="0" marL="457200" algn="l">
              <a:lnSpc>
                <a:spcPct val="100000"/>
              </a:lnSpc>
              <a:spcBef>
                <a:spcPts val="630"/>
              </a:spcBef>
              <a:spcAft>
                <a:spcPts val="0"/>
              </a:spcAft>
              <a:buSzPts val="1620"/>
              <a:buChar char="●"/>
              <a:defRPr/>
            </a:lvl1pPr>
            <a:lvl2pPr indent="-320040" lvl="1" marL="914400" algn="l">
              <a:lnSpc>
                <a:spcPct val="100000"/>
              </a:lnSpc>
              <a:spcBef>
                <a:spcPts val="630"/>
              </a:spcBef>
              <a:spcAft>
                <a:spcPts val="0"/>
              </a:spcAft>
              <a:buSzPts val="1440"/>
              <a:buChar char="●"/>
              <a:defRPr/>
            </a:lvl2pPr>
            <a:lvl3pPr indent="-314325" lvl="2" marL="1371600" algn="l">
              <a:lnSpc>
                <a:spcPct val="100000"/>
              </a:lnSpc>
              <a:spcBef>
                <a:spcPts val="630"/>
              </a:spcBef>
              <a:spcAft>
                <a:spcPts val="0"/>
              </a:spcAft>
              <a:buSzPts val="1350"/>
              <a:buChar char="4"/>
              <a:defRPr/>
            </a:lvl3pPr>
            <a:lvl4pPr indent="-314325" lvl="3" marL="1828800" algn="l">
              <a:lnSpc>
                <a:spcPct val="100000"/>
              </a:lnSpc>
              <a:spcBef>
                <a:spcPts val="630"/>
              </a:spcBef>
              <a:spcAft>
                <a:spcPts val="0"/>
              </a:spcAft>
              <a:buSzPts val="1350"/>
              <a:buChar char="–"/>
              <a:defRPr/>
            </a:lvl4pPr>
            <a:lvl5pPr indent="-314325" lvl="4" marL="2286000" algn="l">
              <a:lnSpc>
                <a:spcPct val="100000"/>
              </a:lnSpc>
              <a:spcBef>
                <a:spcPts val="630"/>
              </a:spcBef>
              <a:spcAft>
                <a:spcPts val="0"/>
              </a:spcAft>
              <a:buSzPts val="1350"/>
              <a:buChar char="»"/>
              <a:defRPr/>
            </a:lvl5pPr>
            <a:lvl6pPr indent="-314325" lvl="5" marL="2743200" algn="l">
              <a:lnSpc>
                <a:spcPct val="100000"/>
              </a:lnSpc>
              <a:spcBef>
                <a:spcPts val="630"/>
              </a:spcBef>
              <a:spcAft>
                <a:spcPts val="0"/>
              </a:spcAft>
              <a:buSzPts val="1350"/>
              <a:buChar char="»"/>
              <a:defRPr/>
            </a:lvl6pPr>
            <a:lvl7pPr indent="-314325" lvl="6" marL="3200400" algn="l">
              <a:lnSpc>
                <a:spcPct val="100000"/>
              </a:lnSpc>
              <a:spcBef>
                <a:spcPts val="630"/>
              </a:spcBef>
              <a:spcAft>
                <a:spcPts val="0"/>
              </a:spcAft>
              <a:buSzPts val="1350"/>
              <a:buChar char="»"/>
              <a:defRPr/>
            </a:lvl7pPr>
            <a:lvl8pPr indent="-314325" lvl="7" marL="3657600" algn="l">
              <a:lnSpc>
                <a:spcPct val="100000"/>
              </a:lnSpc>
              <a:spcBef>
                <a:spcPts val="630"/>
              </a:spcBef>
              <a:spcAft>
                <a:spcPts val="0"/>
              </a:spcAft>
              <a:buSzPts val="1350"/>
              <a:buChar char="»"/>
              <a:defRPr/>
            </a:lvl8pPr>
            <a:lvl9pPr indent="-314325" lvl="8" marL="4114800" algn="l">
              <a:lnSpc>
                <a:spcPct val="100000"/>
              </a:lnSpc>
              <a:spcBef>
                <a:spcPts val="630"/>
              </a:spcBef>
              <a:spcAft>
                <a:spcPts val="0"/>
              </a:spcAft>
              <a:buSzPts val="135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1" name="Shape 31"/>
        <p:cNvGrpSpPr/>
        <p:nvPr/>
      </p:nvGrpSpPr>
      <p:grpSpPr>
        <a:xfrm>
          <a:off x="0" y="0"/>
          <a:ext cx="0" cy="0"/>
          <a:chOff x="0" y="0"/>
          <a:chExt cx="0" cy="0"/>
        </a:xfrm>
      </p:grpSpPr>
      <p:sp>
        <p:nvSpPr>
          <p:cNvPr id="32" name="Google Shape;32;p52"/>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52"/>
          <p:cNvSpPr txBox="1"/>
          <p:nvPr>
            <p:ph idx="1" type="body"/>
          </p:nvPr>
        </p:nvSpPr>
        <p:spPr>
          <a:xfrm>
            <a:off x="806450" y="1233488"/>
            <a:ext cx="8229600" cy="4530725"/>
          </a:xfrm>
          <a:prstGeom prst="rect">
            <a:avLst/>
          </a:prstGeom>
          <a:noFill/>
          <a:ln>
            <a:noFill/>
          </a:ln>
        </p:spPr>
        <p:txBody>
          <a:bodyPr anchorCtr="0" anchor="t" bIns="45700" lIns="91425" spcFirstLastPara="1" rIns="91425" wrap="square" tIns="45700">
            <a:noAutofit/>
          </a:bodyPr>
          <a:lstStyle>
            <a:lvl1pPr indent="-331470" lvl="0" marL="457200" algn="l">
              <a:lnSpc>
                <a:spcPct val="100000"/>
              </a:lnSpc>
              <a:spcBef>
                <a:spcPts val="630"/>
              </a:spcBef>
              <a:spcAft>
                <a:spcPts val="0"/>
              </a:spcAft>
              <a:buSzPts val="1620"/>
              <a:buChar char="●"/>
              <a:defRPr/>
            </a:lvl1pPr>
            <a:lvl2pPr indent="-320040" lvl="1" marL="914400" algn="l">
              <a:lnSpc>
                <a:spcPct val="100000"/>
              </a:lnSpc>
              <a:spcBef>
                <a:spcPts val="630"/>
              </a:spcBef>
              <a:spcAft>
                <a:spcPts val="0"/>
              </a:spcAft>
              <a:buSzPts val="1440"/>
              <a:buChar char="●"/>
              <a:defRPr/>
            </a:lvl2pPr>
            <a:lvl3pPr indent="-314325" lvl="2" marL="1371600" algn="l">
              <a:lnSpc>
                <a:spcPct val="100000"/>
              </a:lnSpc>
              <a:spcBef>
                <a:spcPts val="630"/>
              </a:spcBef>
              <a:spcAft>
                <a:spcPts val="0"/>
              </a:spcAft>
              <a:buSzPts val="1350"/>
              <a:buChar char="4"/>
              <a:defRPr/>
            </a:lvl3pPr>
            <a:lvl4pPr indent="-314325" lvl="3" marL="1828800" algn="l">
              <a:lnSpc>
                <a:spcPct val="100000"/>
              </a:lnSpc>
              <a:spcBef>
                <a:spcPts val="630"/>
              </a:spcBef>
              <a:spcAft>
                <a:spcPts val="0"/>
              </a:spcAft>
              <a:buSzPts val="1350"/>
              <a:buChar char="–"/>
              <a:defRPr/>
            </a:lvl4pPr>
            <a:lvl5pPr indent="-314325" lvl="4" marL="2286000" algn="l">
              <a:lnSpc>
                <a:spcPct val="100000"/>
              </a:lnSpc>
              <a:spcBef>
                <a:spcPts val="630"/>
              </a:spcBef>
              <a:spcAft>
                <a:spcPts val="0"/>
              </a:spcAft>
              <a:buSzPts val="1350"/>
              <a:buChar char="»"/>
              <a:defRPr/>
            </a:lvl5pPr>
            <a:lvl6pPr indent="-314325" lvl="5" marL="2743200" algn="l">
              <a:lnSpc>
                <a:spcPct val="100000"/>
              </a:lnSpc>
              <a:spcBef>
                <a:spcPts val="630"/>
              </a:spcBef>
              <a:spcAft>
                <a:spcPts val="0"/>
              </a:spcAft>
              <a:buSzPts val="1350"/>
              <a:buChar char="»"/>
              <a:defRPr/>
            </a:lvl6pPr>
            <a:lvl7pPr indent="-314325" lvl="6" marL="3200400" algn="l">
              <a:lnSpc>
                <a:spcPct val="100000"/>
              </a:lnSpc>
              <a:spcBef>
                <a:spcPts val="630"/>
              </a:spcBef>
              <a:spcAft>
                <a:spcPts val="0"/>
              </a:spcAft>
              <a:buSzPts val="1350"/>
              <a:buChar char="»"/>
              <a:defRPr/>
            </a:lvl7pPr>
            <a:lvl8pPr indent="-314325" lvl="7" marL="3657600" algn="l">
              <a:lnSpc>
                <a:spcPct val="100000"/>
              </a:lnSpc>
              <a:spcBef>
                <a:spcPts val="630"/>
              </a:spcBef>
              <a:spcAft>
                <a:spcPts val="0"/>
              </a:spcAft>
              <a:buSzPts val="1350"/>
              <a:buChar char="»"/>
              <a:defRPr/>
            </a:lvl8pPr>
            <a:lvl9pPr indent="-314325" lvl="8" marL="4114800" algn="l">
              <a:lnSpc>
                <a:spcPct val="100000"/>
              </a:lnSpc>
              <a:spcBef>
                <a:spcPts val="63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34" name="Shape 34"/>
        <p:cNvGrpSpPr/>
        <p:nvPr/>
      </p:nvGrpSpPr>
      <p:grpSpPr>
        <a:xfrm>
          <a:off x="0" y="0"/>
          <a:ext cx="0" cy="0"/>
          <a:chOff x="0" y="0"/>
          <a:chExt cx="0" cy="0"/>
        </a:xfrm>
      </p:grpSpPr>
      <p:sp>
        <p:nvSpPr>
          <p:cNvPr id="35" name="Google Shape;35;p53"/>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5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 name="Google Shape;38;p5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800"/>
              <a:buNone/>
              <a:defRPr sz="2000"/>
            </a:lvl1pPr>
            <a:lvl2pPr indent="-228600" lvl="1" marL="914400" algn="l">
              <a:lnSpc>
                <a:spcPct val="100000"/>
              </a:lnSpc>
              <a:spcBef>
                <a:spcPts val="630"/>
              </a:spcBef>
              <a:spcAft>
                <a:spcPts val="0"/>
              </a:spcAft>
              <a:buSzPts val="1440"/>
              <a:buNone/>
              <a:defRPr sz="1800"/>
            </a:lvl2pPr>
            <a:lvl3pPr indent="-228600" lvl="2" marL="1371600" algn="l">
              <a:lnSpc>
                <a:spcPct val="100000"/>
              </a:lnSpc>
              <a:spcBef>
                <a:spcPts val="560"/>
              </a:spcBef>
              <a:spcAft>
                <a:spcPts val="0"/>
              </a:spcAft>
              <a:buSzPts val="1200"/>
              <a:buNone/>
              <a:defRPr sz="1600"/>
            </a:lvl3pPr>
            <a:lvl4pPr indent="-228600" lvl="3" marL="1828800" algn="l">
              <a:lnSpc>
                <a:spcPct val="100000"/>
              </a:lnSpc>
              <a:spcBef>
                <a:spcPts val="490"/>
              </a:spcBef>
              <a:spcAft>
                <a:spcPts val="0"/>
              </a:spcAft>
              <a:buSzPts val="1050"/>
              <a:buFont typeface="Helvetica Neue"/>
              <a:buNone/>
              <a:defRPr sz="1400"/>
            </a:lvl4pPr>
            <a:lvl5pPr indent="-228600" lvl="4" marL="2286000" algn="l">
              <a:lnSpc>
                <a:spcPct val="100000"/>
              </a:lnSpc>
              <a:spcBef>
                <a:spcPts val="490"/>
              </a:spcBef>
              <a:spcAft>
                <a:spcPts val="0"/>
              </a:spcAft>
              <a:buSzPts val="1050"/>
              <a:buFont typeface="Helvetica Neue"/>
              <a:buNone/>
              <a:defRPr sz="1400"/>
            </a:lvl5pPr>
            <a:lvl6pPr indent="-228600" lvl="5" marL="2743200" algn="l">
              <a:lnSpc>
                <a:spcPct val="100000"/>
              </a:lnSpc>
              <a:spcBef>
                <a:spcPts val="490"/>
              </a:spcBef>
              <a:spcAft>
                <a:spcPts val="0"/>
              </a:spcAft>
              <a:buSzPts val="1050"/>
              <a:buFont typeface="Helvetica Neue"/>
              <a:buNone/>
              <a:defRPr sz="1400"/>
            </a:lvl6pPr>
            <a:lvl7pPr indent="-228600" lvl="6" marL="3200400" algn="l">
              <a:lnSpc>
                <a:spcPct val="100000"/>
              </a:lnSpc>
              <a:spcBef>
                <a:spcPts val="490"/>
              </a:spcBef>
              <a:spcAft>
                <a:spcPts val="0"/>
              </a:spcAft>
              <a:buSzPts val="1050"/>
              <a:buFont typeface="Helvetica Neue"/>
              <a:buNone/>
              <a:defRPr sz="1400"/>
            </a:lvl7pPr>
            <a:lvl8pPr indent="-228600" lvl="7" marL="3657600" algn="l">
              <a:lnSpc>
                <a:spcPct val="100000"/>
              </a:lnSpc>
              <a:spcBef>
                <a:spcPts val="490"/>
              </a:spcBef>
              <a:spcAft>
                <a:spcPts val="0"/>
              </a:spcAft>
              <a:buSzPts val="1050"/>
              <a:buFont typeface="Helvetica Neue"/>
              <a:buNone/>
              <a:defRPr sz="1400"/>
            </a:lvl8pPr>
            <a:lvl9pPr indent="-228600" lvl="8" marL="4114800" algn="l">
              <a:lnSpc>
                <a:spcPct val="100000"/>
              </a:lnSpc>
              <a:spcBef>
                <a:spcPts val="490"/>
              </a:spcBef>
              <a:spcAft>
                <a:spcPts val="0"/>
              </a:spcAft>
              <a:buSzPts val="1050"/>
              <a:buFont typeface="Helvetica Neue"/>
              <a:buNone/>
              <a:defRPr sz="14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39" name="Shape 39"/>
        <p:cNvGrpSpPr/>
        <p:nvPr/>
      </p:nvGrpSpPr>
      <p:grpSpPr>
        <a:xfrm>
          <a:off x="0" y="0"/>
          <a:ext cx="0" cy="0"/>
          <a:chOff x="0" y="0"/>
          <a:chExt cx="0" cy="0"/>
        </a:xfrm>
      </p:grpSpPr>
      <p:sp>
        <p:nvSpPr>
          <p:cNvPr id="40" name="Google Shape;40;p55"/>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1" name="Google Shape;41;p55"/>
          <p:cNvSpPr txBox="1"/>
          <p:nvPr>
            <p:ph idx="1" type="body"/>
          </p:nvPr>
        </p:nvSpPr>
        <p:spPr>
          <a:xfrm>
            <a:off x="806450" y="1233488"/>
            <a:ext cx="4038600" cy="4530725"/>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980"/>
              </a:spcBef>
              <a:spcAft>
                <a:spcPts val="0"/>
              </a:spcAft>
              <a:buSzPts val="2520"/>
              <a:buChar char="●"/>
              <a:defRPr sz="2800"/>
            </a:lvl1pPr>
            <a:lvl2pPr indent="-350519" lvl="1" marL="914400" algn="l">
              <a:lnSpc>
                <a:spcPct val="100000"/>
              </a:lnSpc>
              <a:spcBef>
                <a:spcPts val="840"/>
              </a:spcBef>
              <a:spcAft>
                <a:spcPts val="0"/>
              </a:spcAft>
              <a:buSzPts val="1920"/>
              <a:buChar char="●"/>
              <a:defRPr sz="2400"/>
            </a:lvl2pPr>
            <a:lvl3pPr indent="-323850" lvl="2" marL="1371600" algn="l">
              <a:lnSpc>
                <a:spcPct val="100000"/>
              </a:lnSpc>
              <a:spcBef>
                <a:spcPts val="700"/>
              </a:spcBef>
              <a:spcAft>
                <a:spcPts val="0"/>
              </a:spcAft>
              <a:buSzPts val="1500"/>
              <a:buChar char="4"/>
              <a:defRPr sz="2000"/>
            </a:lvl3pPr>
            <a:lvl4pPr indent="-314325" lvl="3" marL="1828800" algn="l">
              <a:lnSpc>
                <a:spcPct val="100000"/>
              </a:lnSpc>
              <a:spcBef>
                <a:spcPts val="630"/>
              </a:spcBef>
              <a:spcAft>
                <a:spcPts val="0"/>
              </a:spcAft>
              <a:buSzPts val="1350"/>
              <a:buFont typeface="Helvetica Neue"/>
              <a:buChar char="–"/>
              <a:defRPr sz="1800"/>
            </a:lvl4pPr>
            <a:lvl5pPr indent="-314325" lvl="4" marL="2286000" algn="l">
              <a:lnSpc>
                <a:spcPct val="100000"/>
              </a:lnSpc>
              <a:spcBef>
                <a:spcPts val="630"/>
              </a:spcBef>
              <a:spcAft>
                <a:spcPts val="0"/>
              </a:spcAft>
              <a:buSzPts val="1350"/>
              <a:buFont typeface="Helvetica Neue"/>
              <a:buChar char="»"/>
              <a:defRPr sz="1800"/>
            </a:lvl5pPr>
            <a:lvl6pPr indent="-314325" lvl="5" marL="2743200" algn="l">
              <a:lnSpc>
                <a:spcPct val="100000"/>
              </a:lnSpc>
              <a:spcBef>
                <a:spcPts val="630"/>
              </a:spcBef>
              <a:spcAft>
                <a:spcPts val="0"/>
              </a:spcAft>
              <a:buSzPts val="1350"/>
              <a:buFont typeface="Helvetica Neue"/>
              <a:buChar char="»"/>
              <a:defRPr sz="1800"/>
            </a:lvl6pPr>
            <a:lvl7pPr indent="-314325" lvl="6" marL="3200400" algn="l">
              <a:lnSpc>
                <a:spcPct val="100000"/>
              </a:lnSpc>
              <a:spcBef>
                <a:spcPts val="630"/>
              </a:spcBef>
              <a:spcAft>
                <a:spcPts val="0"/>
              </a:spcAft>
              <a:buSzPts val="1350"/>
              <a:buFont typeface="Helvetica Neue"/>
              <a:buChar char="»"/>
              <a:defRPr sz="1800"/>
            </a:lvl7pPr>
            <a:lvl8pPr indent="-314325" lvl="7" marL="3657600" algn="l">
              <a:lnSpc>
                <a:spcPct val="100000"/>
              </a:lnSpc>
              <a:spcBef>
                <a:spcPts val="630"/>
              </a:spcBef>
              <a:spcAft>
                <a:spcPts val="0"/>
              </a:spcAft>
              <a:buSzPts val="1350"/>
              <a:buFont typeface="Helvetica Neue"/>
              <a:buChar char="»"/>
              <a:defRPr sz="1800"/>
            </a:lvl8pPr>
            <a:lvl9pPr indent="-314325" lvl="8" marL="4114800" algn="l">
              <a:lnSpc>
                <a:spcPct val="100000"/>
              </a:lnSpc>
              <a:spcBef>
                <a:spcPts val="630"/>
              </a:spcBef>
              <a:spcAft>
                <a:spcPts val="0"/>
              </a:spcAft>
              <a:buSzPts val="1350"/>
              <a:buFont typeface="Helvetica Neue"/>
              <a:buChar char="»"/>
              <a:defRPr sz="1800"/>
            </a:lvl9pPr>
          </a:lstStyle>
          <a:p/>
        </p:txBody>
      </p:sp>
      <p:sp>
        <p:nvSpPr>
          <p:cNvPr id="42" name="Google Shape;42;p55"/>
          <p:cNvSpPr txBox="1"/>
          <p:nvPr>
            <p:ph idx="2" type="body"/>
          </p:nvPr>
        </p:nvSpPr>
        <p:spPr>
          <a:xfrm>
            <a:off x="4997450" y="1233488"/>
            <a:ext cx="4038600" cy="4530725"/>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980"/>
              </a:spcBef>
              <a:spcAft>
                <a:spcPts val="0"/>
              </a:spcAft>
              <a:buSzPts val="2520"/>
              <a:buChar char="●"/>
              <a:defRPr sz="2800"/>
            </a:lvl1pPr>
            <a:lvl2pPr indent="-350519" lvl="1" marL="914400" algn="l">
              <a:lnSpc>
                <a:spcPct val="100000"/>
              </a:lnSpc>
              <a:spcBef>
                <a:spcPts val="840"/>
              </a:spcBef>
              <a:spcAft>
                <a:spcPts val="0"/>
              </a:spcAft>
              <a:buSzPts val="1920"/>
              <a:buChar char="●"/>
              <a:defRPr sz="2400"/>
            </a:lvl2pPr>
            <a:lvl3pPr indent="-323850" lvl="2" marL="1371600" algn="l">
              <a:lnSpc>
                <a:spcPct val="100000"/>
              </a:lnSpc>
              <a:spcBef>
                <a:spcPts val="700"/>
              </a:spcBef>
              <a:spcAft>
                <a:spcPts val="0"/>
              </a:spcAft>
              <a:buSzPts val="1500"/>
              <a:buChar char="4"/>
              <a:defRPr sz="2000"/>
            </a:lvl3pPr>
            <a:lvl4pPr indent="-314325" lvl="3" marL="1828800" algn="l">
              <a:lnSpc>
                <a:spcPct val="100000"/>
              </a:lnSpc>
              <a:spcBef>
                <a:spcPts val="630"/>
              </a:spcBef>
              <a:spcAft>
                <a:spcPts val="0"/>
              </a:spcAft>
              <a:buSzPts val="1350"/>
              <a:buFont typeface="Helvetica Neue"/>
              <a:buChar char="–"/>
              <a:defRPr sz="1800"/>
            </a:lvl4pPr>
            <a:lvl5pPr indent="-314325" lvl="4" marL="2286000" algn="l">
              <a:lnSpc>
                <a:spcPct val="100000"/>
              </a:lnSpc>
              <a:spcBef>
                <a:spcPts val="630"/>
              </a:spcBef>
              <a:spcAft>
                <a:spcPts val="0"/>
              </a:spcAft>
              <a:buSzPts val="1350"/>
              <a:buFont typeface="Helvetica Neue"/>
              <a:buChar char="»"/>
              <a:defRPr sz="1800"/>
            </a:lvl5pPr>
            <a:lvl6pPr indent="-314325" lvl="5" marL="2743200" algn="l">
              <a:lnSpc>
                <a:spcPct val="100000"/>
              </a:lnSpc>
              <a:spcBef>
                <a:spcPts val="630"/>
              </a:spcBef>
              <a:spcAft>
                <a:spcPts val="0"/>
              </a:spcAft>
              <a:buSzPts val="1350"/>
              <a:buFont typeface="Helvetica Neue"/>
              <a:buChar char="»"/>
              <a:defRPr sz="1800"/>
            </a:lvl6pPr>
            <a:lvl7pPr indent="-314325" lvl="6" marL="3200400" algn="l">
              <a:lnSpc>
                <a:spcPct val="100000"/>
              </a:lnSpc>
              <a:spcBef>
                <a:spcPts val="630"/>
              </a:spcBef>
              <a:spcAft>
                <a:spcPts val="0"/>
              </a:spcAft>
              <a:buSzPts val="1350"/>
              <a:buFont typeface="Helvetica Neue"/>
              <a:buChar char="»"/>
              <a:defRPr sz="1800"/>
            </a:lvl7pPr>
            <a:lvl8pPr indent="-314325" lvl="7" marL="3657600" algn="l">
              <a:lnSpc>
                <a:spcPct val="100000"/>
              </a:lnSpc>
              <a:spcBef>
                <a:spcPts val="630"/>
              </a:spcBef>
              <a:spcAft>
                <a:spcPts val="0"/>
              </a:spcAft>
              <a:buSzPts val="1350"/>
              <a:buFont typeface="Helvetica Neue"/>
              <a:buChar char="»"/>
              <a:defRPr sz="1800"/>
            </a:lvl8pPr>
            <a:lvl9pPr indent="-314325" lvl="8" marL="4114800" algn="l">
              <a:lnSpc>
                <a:spcPct val="100000"/>
              </a:lnSpc>
              <a:spcBef>
                <a:spcPts val="630"/>
              </a:spcBef>
              <a:spcAft>
                <a:spcPts val="0"/>
              </a:spcAft>
              <a:buSzPts val="1350"/>
              <a:buFont typeface="Helvetica Neue"/>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43" name="Shape 43"/>
        <p:cNvGrpSpPr/>
        <p:nvPr/>
      </p:nvGrpSpPr>
      <p:grpSpPr>
        <a:xfrm>
          <a:off x="0" y="0"/>
          <a:ext cx="0" cy="0"/>
          <a:chOff x="0" y="0"/>
          <a:chExt cx="0" cy="0"/>
        </a:xfrm>
      </p:grpSpPr>
      <p:sp>
        <p:nvSpPr>
          <p:cNvPr id="44" name="Google Shape;44;p56"/>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 name="Google Shape;45;p5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840"/>
              </a:spcBef>
              <a:spcAft>
                <a:spcPts val="0"/>
              </a:spcAft>
              <a:buSzPts val="2160"/>
              <a:buNone/>
              <a:defRPr b="1" sz="2400"/>
            </a:lvl1pPr>
            <a:lvl2pPr indent="-228600" lvl="1" marL="914400" algn="l">
              <a:lnSpc>
                <a:spcPct val="100000"/>
              </a:lnSpc>
              <a:spcBef>
                <a:spcPts val="700"/>
              </a:spcBef>
              <a:spcAft>
                <a:spcPts val="0"/>
              </a:spcAft>
              <a:buSzPts val="1600"/>
              <a:buNone/>
              <a:defRPr b="1" sz="2000"/>
            </a:lvl2pPr>
            <a:lvl3pPr indent="-228600" lvl="2" marL="1371600" algn="l">
              <a:lnSpc>
                <a:spcPct val="100000"/>
              </a:lnSpc>
              <a:spcBef>
                <a:spcPts val="630"/>
              </a:spcBef>
              <a:spcAft>
                <a:spcPts val="0"/>
              </a:spcAft>
              <a:buSzPts val="1350"/>
              <a:buNone/>
              <a:defRPr b="1" sz="1800"/>
            </a:lvl3pPr>
            <a:lvl4pPr indent="-228600" lvl="3" marL="1828800" algn="l">
              <a:lnSpc>
                <a:spcPct val="100000"/>
              </a:lnSpc>
              <a:spcBef>
                <a:spcPts val="560"/>
              </a:spcBef>
              <a:spcAft>
                <a:spcPts val="0"/>
              </a:spcAft>
              <a:buSzPts val="1200"/>
              <a:buFont typeface="Helvetica Neue"/>
              <a:buNone/>
              <a:defRPr b="1" sz="1600"/>
            </a:lvl4pPr>
            <a:lvl5pPr indent="-228600" lvl="4" marL="2286000" algn="l">
              <a:lnSpc>
                <a:spcPct val="100000"/>
              </a:lnSpc>
              <a:spcBef>
                <a:spcPts val="560"/>
              </a:spcBef>
              <a:spcAft>
                <a:spcPts val="0"/>
              </a:spcAft>
              <a:buSzPts val="1200"/>
              <a:buFont typeface="Helvetica Neue"/>
              <a:buNone/>
              <a:defRPr b="1" sz="1600"/>
            </a:lvl5pPr>
            <a:lvl6pPr indent="-228600" lvl="5" marL="2743200" algn="l">
              <a:lnSpc>
                <a:spcPct val="100000"/>
              </a:lnSpc>
              <a:spcBef>
                <a:spcPts val="560"/>
              </a:spcBef>
              <a:spcAft>
                <a:spcPts val="0"/>
              </a:spcAft>
              <a:buSzPts val="1200"/>
              <a:buFont typeface="Helvetica Neue"/>
              <a:buNone/>
              <a:defRPr b="1" sz="1600"/>
            </a:lvl6pPr>
            <a:lvl7pPr indent="-228600" lvl="6" marL="3200400" algn="l">
              <a:lnSpc>
                <a:spcPct val="100000"/>
              </a:lnSpc>
              <a:spcBef>
                <a:spcPts val="560"/>
              </a:spcBef>
              <a:spcAft>
                <a:spcPts val="0"/>
              </a:spcAft>
              <a:buSzPts val="1200"/>
              <a:buFont typeface="Helvetica Neue"/>
              <a:buNone/>
              <a:defRPr b="1" sz="1600"/>
            </a:lvl7pPr>
            <a:lvl8pPr indent="-228600" lvl="7" marL="3657600" algn="l">
              <a:lnSpc>
                <a:spcPct val="100000"/>
              </a:lnSpc>
              <a:spcBef>
                <a:spcPts val="560"/>
              </a:spcBef>
              <a:spcAft>
                <a:spcPts val="0"/>
              </a:spcAft>
              <a:buSzPts val="1200"/>
              <a:buFont typeface="Helvetica Neue"/>
              <a:buNone/>
              <a:defRPr b="1" sz="1600"/>
            </a:lvl8pPr>
            <a:lvl9pPr indent="-228600" lvl="8" marL="4114800" algn="l">
              <a:lnSpc>
                <a:spcPct val="100000"/>
              </a:lnSpc>
              <a:spcBef>
                <a:spcPts val="560"/>
              </a:spcBef>
              <a:spcAft>
                <a:spcPts val="0"/>
              </a:spcAft>
              <a:buSzPts val="1200"/>
              <a:buFont typeface="Helvetica Neue"/>
              <a:buNone/>
              <a:defRPr b="1" sz="1600"/>
            </a:lvl9pPr>
          </a:lstStyle>
          <a:p/>
        </p:txBody>
      </p:sp>
      <p:sp>
        <p:nvSpPr>
          <p:cNvPr id="46" name="Google Shape;46;p5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65760" lvl="0" marL="457200" algn="l">
              <a:lnSpc>
                <a:spcPct val="100000"/>
              </a:lnSpc>
              <a:spcBef>
                <a:spcPts val="840"/>
              </a:spcBef>
              <a:spcAft>
                <a:spcPts val="0"/>
              </a:spcAft>
              <a:buSzPts val="2160"/>
              <a:buChar char="●"/>
              <a:defRPr sz="2400"/>
            </a:lvl1pPr>
            <a:lvl2pPr indent="-330200" lvl="1" marL="914400" algn="l">
              <a:lnSpc>
                <a:spcPct val="100000"/>
              </a:lnSpc>
              <a:spcBef>
                <a:spcPts val="700"/>
              </a:spcBef>
              <a:spcAft>
                <a:spcPts val="0"/>
              </a:spcAft>
              <a:buSzPts val="1600"/>
              <a:buChar char="●"/>
              <a:defRPr sz="2000"/>
            </a:lvl2pPr>
            <a:lvl3pPr indent="-314325" lvl="2" marL="1371600" algn="l">
              <a:lnSpc>
                <a:spcPct val="100000"/>
              </a:lnSpc>
              <a:spcBef>
                <a:spcPts val="630"/>
              </a:spcBef>
              <a:spcAft>
                <a:spcPts val="0"/>
              </a:spcAft>
              <a:buSzPts val="1350"/>
              <a:buChar char="4"/>
              <a:defRPr sz="1800"/>
            </a:lvl3pPr>
            <a:lvl4pPr indent="-304800" lvl="3" marL="1828800" algn="l">
              <a:lnSpc>
                <a:spcPct val="100000"/>
              </a:lnSpc>
              <a:spcBef>
                <a:spcPts val="560"/>
              </a:spcBef>
              <a:spcAft>
                <a:spcPts val="0"/>
              </a:spcAft>
              <a:buSzPts val="1200"/>
              <a:buFont typeface="Helvetica Neue"/>
              <a:buChar char="–"/>
              <a:defRPr sz="1600"/>
            </a:lvl4pPr>
            <a:lvl5pPr indent="-304800" lvl="4" marL="2286000" algn="l">
              <a:lnSpc>
                <a:spcPct val="100000"/>
              </a:lnSpc>
              <a:spcBef>
                <a:spcPts val="560"/>
              </a:spcBef>
              <a:spcAft>
                <a:spcPts val="0"/>
              </a:spcAft>
              <a:buSzPts val="1200"/>
              <a:buFont typeface="Helvetica Neue"/>
              <a:buChar char="»"/>
              <a:defRPr sz="1600"/>
            </a:lvl5pPr>
            <a:lvl6pPr indent="-304800" lvl="5" marL="2743200" algn="l">
              <a:lnSpc>
                <a:spcPct val="100000"/>
              </a:lnSpc>
              <a:spcBef>
                <a:spcPts val="560"/>
              </a:spcBef>
              <a:spcAft>
                <a:spcPts val="0"/>
              </a:spcAft>
              <a:buSzPts val="1200"/>
              <a:buFont typeface="Helvetica Neue"/>
              <a:buChar char="»"/>
              <a:defRPr sz="1600"/>
            </a:lvl6pPr>
            <a:lvl7pPr indent="-304800" lvl="6" marL="3200400" algn="l">
              <a:lnSpc>
                <a:spcPct val="100000"/>
              </a:lnSpc>
              <a:spcBef>
                <a:spcPts val="560"/>
              </a:spcBef>
              <a:spcAft>
                <a:spcPts val="0"/>
              </a:spcAft>
              <a:buSzPts val="1200"/>
              <a:buFont typeface="Helvetica Neue"/>
              <a:buChar char="»"/>
              <a:defRPr sz="1600"/>
            </a:lvl7pPr>
            <a:lvl8pPr indent="-304800" lvl="7" marL="3657600" algn="l">
              <a:lnSpc>
                <a:spcPct val="100000"/>
              </a:lnSpc>
              <a:spcBef>
                <a:spcPts val="560"/>
              </a:spcBef>
              <a:spcAft>
                <a:spcPts val="0"/>
              </a:spcAft>
              <a:buSzPts val="1200"/>
              <a:buFont typeface="Helvetica Neue"/>
              <a:buChar char="»"/>
              <a:defRPr sz="1600"/>
            </a:lvl8pPr>
            <a:lvl9pPr indent="-304800" lvl="8" marL="4114800" algn="l">
              <a:lnSpc>
                <a:spcPct val="100000"/>
              </a:lnSpc>
              <a:spcBef>
                <a:spcPts val="560"/>
              </a:spcBef>
              <a:spcAft>
                <a:spcPts val="0"/>
              </a:spcAft>
              <a:buSzPts val="1200"/>
              <a:buFont typeface="Helvetica Neue"/>
              <a:buChar char="»"/>
              <a:defRPr sz="1600"/>
            </a:lvl9pPr>
          </a:lstStyle>
          <a:p/>
        </p:txBody>
      </p:sp>
      <p:sp>
        <p:nvSpPr>
          <p:cNvPr id="47" name="Google Shape;47;p5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840"/>
              </a:spcBef>
              <a:spcAft>
                <a:spcPts val="0"/>
              </a:spcAft>
              <a:buSzPts val="2160"/>
              <a:buNone/>
              <a:defRPr b="1" sz="2400"/>
            </a:lvl1pPr>
            <a:lvl2pPr indent="-228600" lvl="1" marL="914400" algn="l">
              <a:lnSpc>
                <a:spcPct val="100000"/>
              </a:lnSpc>
              <a:spcBef>
                <a:spcPts val="700"/>
              </a:spcBef>
              <a:spcAft>
                <a:spcPts val="0"/>
              </a:spcAft>
              <a:buSzPts val="1600"/>
              <a:buNone/>
              <a:defRPr b="1" sz="2000"/>
            </a:lvl2pPr>
            <a:lvl3pPr indent="-228600" lvl="2" marL="1371600" algn="l">
              <a:lnSpc>
                <a:spcPct val="100000"/>
              </a:lnSpc>
              <a:spcBef>
                <a:spcPts val="630"/>
              </a:spcBef>
              <a:spcAft>
                <a:spcPts val="0"/>
              </a:spcAft>
              <a:buSzPts val="1350"/>
              <a:buNone/>
              <a:defRPr b="1" sz="1800"/>
            </a:lvl3pPr>
            <a:lvl4pPr indent="-228600" lvl="3" marL="1828800" algn="l">
              <a:lnSpc>
                <a:spcPct val="100000"/>
              </a:lnSpc>
              <a:spcBef>
                <a:spcPts val="560"/>
              </a:spcBef>
              <a:spcAft>
                <a:spcPts val="0"/>
              </a:spcAft>
              <a:buSzPts val="1200"/>
              <a:buFont typeface="Helvetica Neue"/>
              <a:buNone/>
              <a:defRPr b="1" sz="1600"/>
            </a:lvl4pPr>
            <a:lvl5pPr indent="-228600" lvl="4" marL="2286000" algn="l">
              <a:lnSpc>
                <a:spcPct val="100000"/>
              </a:lnSpc>
              <a:spcBef>
                <a:spcPts val="560"/>
              </a:spcBef>
              <a:spcAft>
                <a:spcPts val="0"/>
              </a:spcAft>
              <a:buSzPts val="1200"/>
              <a:buFont typeface="Helvetica Neue"/>
              <a:buNone/>
              <a:defRPr b="1" sz="1600"/>
            </a:lvl5pPr>
            <a:lvl6pPr indent="-228600" lvl="5" marL="2743200" algn="l">
              <a:lnSpc>
                <a:spcPct val="100000"/>
              </a:lnSpc>
              <a:spcBef>
                <a:spcPts val="560"/>
              </a:spcBef>
              <a:spcAft>
                <a:spcPts val="0"/>
              </a:spcAft>
              <a:buSzPts val="1200"/>
              <a:buFont typeface="Helvetica Neue"/>
              <a:buNone/>
              <a:defRPr b="1" sz="1600"/>
            </a:lvl6pPr>
            <a:lvl7pPr indent="-228600" lvl="6" marL="3200400" algn="l">
              <a:lnSpc>
                <a:spcPct val="100000"/>
              </a:lnSpc>
              <a:spcBef>
                <a:spcPts val="560"/>
              </a:spcBef>
              <a:spcAft>
                <a:spcPts val="0"/>
              </a:spcAft>
              <a:buSzPts val="1200"/>
              <a:buFont typeface="Helvetica Neue"/>
              <a:buNone/>
              <a:defRPr b="1" sz="1600"/>
            </a:lvl7pPr>
            <a:lvl8pPr indent="-228600" lvl="7" marL="3657600" algn="l">
              <a:lnSpc>
                <a:spcPct val="100000"/>
              </a:lnSpc>
              <a:spcBef>
                <a:spcPts val="560"/>
              </a:spcBef>
              <a:spcAft>
                <a:spcPts val="0"/>
              </a:spcAft>
              <a:buSzPts val="1200"/>
              <a:buFont typeface="Helvetica Neue"/>
              <a:buNone/>
              <a:defRPr b="1" sz="1600"/>
            </a:lvl8pPr>
            <a:lvl9pPr indent="-228600" lvl="8" marL="4114800" algn="l">
              <a:lnSpc>
                <a:spcPct val="100000"/>
              </a:lnSpc>
              <a:spcBef>
                <a:spcPts val="560"/>
              </a:spcBef>
              <a:spcAft>
                <a:spcPts val="0"/>
              </a:spcAft>
              <a:buSzPts val="1200"/>
              <a:buFont typeface="Helvetica Neue"/>
              <a:buNone/>
              <a:defRPr b="1" sz="1600"/>
            </a:lvl9pPr>
          </a:lstStyle>
          <a:p/>
        </p:txBody>
      </p:sp>
      <p:sp>
        <p:nvSpPr>
          <p:cNvPr id="48" name="Google Shape;48;p5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65760" lvl="0" marL="457200" algn="l">
              <a:lnSpc>
                <a:spcPct val="100000"/>
              </a:lnSpc>
              <a:spcBef>
                <a:spcPts val="840"/>
              </a:spcBef>
              <a:spcAft>
                <a:spcPts val="0"/>
              </a:spcAft>
              <a:buSzPts val="2160"/>
              <a:buChar char="●"/>
              <a:defRPr sz="2400"/>
            </a:lvl1pPr>
            <a:lvl2pPr indent="-330200" lvl="1" marL="914400" algn="l">
              <a:lnSpc>
                <a:spcPct val="100000"/>
              </a:lnSpc>
              <a:spcBef>
                <a:spcPts val="700"/>
              </a:spcBef>
              <a:spcAft>
                <a:spcPts val="0"/>
              </a:spcAft>
              <a:buSzPts val="1600"/>
              <a:buChar char="●"/>
              <a:defRPr sz="2000"/>
            </a:lvl2pPr>
            <a:lvl3pPr indent="-314325" lvl="2" marL="1371600" algn="l">
              <a:lnSpc>
                <a:spcPct val="100000"/>
              </a:lnSpc>
              <a:spcBef>
                <a:spcPts val="630"/>
              </a:spcBef>
              <a:spcAft>
                <a:spcPts val="0"/>
              </a:spcAft>
              <a:buSzPts val="1350"/>
              <a:buChar char="4"/>
              <a:defRPr sz="1800"/>
            </a:lvl3pPr>
            <a:lvl4pPr indent="-304800" lvl="3" marL="1828800" algn="l">
              <a:lnSpc>
                <a:spcPct val="100000"/>
              </a:lnSpc>
              <a:spcBef>
                <a:spcPts val="560"/>
              </a:spcBef>
              <a:spcAft>
                <a:spcPts val="0"/>
              </a:spcAft>
              <a:buSzPts val="1200"/>
              <a:buFont typeface="Helvetica Neue"/>
              <a:buChar char="–"/>
              <a:defRPr sz="1600"/>
            </a:lvl4pPr>
            <a:lvl5pPr indent="-304800" lvl="4" marL="2286000" algn="l">
              <a:lnSpc>
                <a:spcPct val="100000"/>
              </a:lnSpc>
              <a:spcBef>
                <a:spcPts val="560"/>
              </a:spcBef>
              <a:spcAft>
                <a:spcPts val="0"/>
              </a:spcAft>
              <a:buSzPts val="1200"/>
              <a:buFont typeface="Helvetica Neue"/>
              <a:buChar char="»"/>
              <a:defRPr sz="1600"/>
            </a:lvl5pPr>
            <a:lvl6pPr indent="-304800" lvl="5" marL="2743200" algn="l">
              <a:lnSpc>
                <a:spcPct val="100000"/>
              </a:lnSpc>
              <a:spcBef>
                <a:spcPts val="560"/>
              </a:spcBef>
              <a:spcAft>
                <a:spcPts val="0"/>
              </a:spcAft>
              <a:buSzPts val="1200"/>
              <a:buFont typeface="Helvetica Neue"/>
              <a:buChar char="»"/>
              <a:defRPr sz="1600"/>
            </a:lvl6pPr>
            <a:lvl7pPr indent="-304800" lvl="6" marL="3200400" algn="l">
              <a:lnSpc>
                <a:spcPct val="100000"/>
              </a:lnSpc>
              <a:spcBef>
                <a:spcPts val="560"/>
              </a:spcBef>
              <a:spcAft>
                <a:spcPts val="0"/>
              </a:spcAft>
              <a:buSzPts val="1200"/>
              <a:buFont typeface="Helvetica Neue"/>
              <a:buChar char="»"/>
              <a:defRPr sz="1600"/>
            </a:lvl7pPr>
            <a:lvl8pPr indent="-304800" lvl="7" marL="3657600" algn="l">
              <a:lnSpc>
                <a:spcPct val="100000"/>
              </a:lnSpc>
              <a:spcBef>
                <a:spcPts val="560"/>
              </a:spcBef>
              <a:spcAft>
                <a:spcPts val="0"/>
              </a:spcAft>
              <a:buSzPts val="1200"/>
              <a:buFont typeface="Helvetica Neue"/>
              <a:buChar char="»"/>
              <a:defRPr sz="1600"/>
            </a:lvl8pPr>
            <a:lvl9pPr indent="-304800" lvl="8" marL="4114800" algn="l">
              <a:lnSpc>
                <a:spcPct val="100000"/>
              </a:lnSpc>
              <a:spcBef>
                <a:spcPts val="560"/>
              </a:spcBef>
              <a:spcAft>
                <a:spcPts val="0"/>
              </a:spcAft>
              <a:buSzPts val="1200"/>
              <a:buFont typeface="Helvetica Neue"/>
              <a:buChar char="»"/>
              <a:defRPr sz="16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49" name="Shape 49"/>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50" name="Shape 50"/>
        <p:cNvGrpSpPr/>
        <p:nvPr/>
      </p:nvGrpSpPr>
      <p:grpSpPr>
        <a:xfrm>
          <a:off x="0" y="0"/>
          <a:ext cx="0" cy="0"/>
          <a:chOff x="0" y="0"/>
          <a:chExt cx="0" cy="0"/>
        </a:xfrm>
      </p:grpSpPr>
      <p:sp>
        <p:nvSpPr>
          <p:cNvPr id="51" name="Google Shape;51;p5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2" name="Google Shape;52;p5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11480" lvl="0" marL="457200" algn="l">
              <a:lnSpc>
                <a:spcPct val="100000"/>
              </a:lnSpc>
              <a:spcBef>
                <a:spcPts val="1120"/>
              </a:spcBef>
              <a:spcAft>
                <a:spcPts val="0"/>
              </a:spcAft>
              <a:buSzPts val="2880"/>
              <a:buChar char="●"/>
              <a:defRPr sz="3200"/>
            </a:lvl1pPr>
            <a:lvl2pPr indent="-370840" lvl="1" marL="914400" algn="l">
              <a:lnSpc>
                <a:spcPct val="100000"/>
              </a:lnSpc>
              <a:spcBef>
                <a:spcPts val="980"/>
              </a:spcBef>
              <a:spcAft>
                <a:spcPts val="0"/>
              </a:spcAft>
              <a:buSzPts val="2240"/>
              <a:buChar char="●"/>
              <a:defRPr sz="2800"/>
            </a:lvl2pPr>
            <a:lvl3pPr indent="-342900" lvl="2" marL="1371600" algn="l">
              <a:lnSpc>
                <a:spcPct val="100000"/>
              </a:lnSpc>
              <a:spcBef>
                <a:spcPts val="840"/>
              </a:spcBef>
              <a:spcAft>
                <a:spcPts val="0"/>
              </a:spcAft>
              <a:buSzPts val="1800"/>
              <a:buChar char="4"/>
              <a:defRPr sz="2400"/>
            </a:lvl3pPr>
            <a:lvl4pPr indent="-323850" lvl="3" marL="1828800" algn="l">
              <a:lnSpc>
                <a:spcPct val="100000"/>
              </a:lnSpc>
              <a:spcBef>
                <a:spcPts val="700"/>
              </a:spcBef>
              <a:spcAft>
                <a:spcPts val="0"/>
              </a:spcAft>
              <a:buSzPts val="1500"/>
              <a:buFont typeface="Helvetica Neue"/>
              <a:buChar char="–"/>
              <a:defRPr sz="2000"/>
            </a:lvl4pPr>
            <a:lvl5pPr indent="-323850" lvl="4" marL="2286000" algn="l">
              <a:lnSpc>
                <a:spcPct val="100000"/>
              </a:lnSpc>
              <a:spcBef>
                <a:spcPts val="700"/>
              </a:spcBef>
              <a:spcAft>
                <a:spcPts val="0"/>
              </a:spcAft>
              <a:buSzPts val="1500"/>
              <a:buFont typeface="Helvetica Neue"/>
              <a:buChar char="»"/>
              <a:defRPr sz="2000"/>
            </a:lvl5pPr>
            <a:lvl6pPr indent="-323850" lvl="5" marL="2743200" algn="l">
              <a:lnSpc>
                <a:spcPct val="100000"/>
              </a:lnSpc>
              <a:spcBef>
                <a:spcPts val="700"/>
              </a:spcBef>
              <a:spcAft>
                <a:spcPts val="0"/>
              </a:spcAft>
              <a:buSzPts val="1500"/>
              <a:buFont typeface="Helvetica Neue"/>
              <a:buChar char="»"/>
              <a:defRPr sz="2000"/>
            </a:lvl6pPr>
            <a:lvl7pPr indent="-323850" lvl="6" marL="3200400" algn="l">
              <a:lnSpc>
                <a:spcPct val="100000"/>
              </a:lnSpc>
              <a:spcBef>
                <a:spcPts val="700"/>
              </a:spcBef>
              <a:spcAft>
                <a:spcPts val="0"/>
              </a:spcAft>
              <a:buSzPts val="1500"/>
              <a:buFont typeface="Helvetica Neue"/>
              <a:buChar char="»"/>
              <a:defRPr sz="2000"/>
            </a:lvl7pPr>
            <a:lvl8pPr indent="-323850" lvl="7" marL="3657600" algn="l">
              <a:lnSpc>
                <a:spcPct val="100000"/>
              </a:lnSpc>
              <a:spcBef>
                <a:spcPts val="700"/>
              </a:spcBef>
              <a:spcAft>
                <a:spcPts val="0"/>
              </a:spcAft>
              <a:buSzPts val="1500"/>
              <a:buFont typeface="Helvetica Neue"/>
              <a:buChar char="»"/>
              <a:defRPr sz="2000"/>
            </a:lvl8pPr>
            <a:lvl9pPr indent="-323850" lvl="8" marL="4114800" algn="l">
              <a:lnSpc>
                <a:spcPct val="100000"/>
              </a:lnSpc>
              <a:spcBef>
                <a:spcPts val="700"/>
              </a:spcBef>
              <a:spcAft>
                <a:spcPts val="0"/>
              </a:spcAft>
              <a:buSzPts val="1500"/>
              <a:buFont typeface="Helvetica Neue"/>
              <a:buChar char="»"/>
              <a:defRPr sz="2000"/>
            </a:lvl9pPr>
          </a:lstStyle>
          <a:p/>
        </p:txBody>
      </p:sp>
      <p:sp>
        <p:nvSpPr>
          <p:cNvPr id="53" name="Google Shape;53;p5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90"/>
              </a:spcBef>
              <a:spcAft>
                <a:spcPts val="0"/>
              </a:spcAft>
              <a:buSzPts val="1260"/>
              <a:buNone/>
              <a:defRPr sz="1400"/>
            </a:lvl1pPr>
            <a:lvl2pPr indent="-228600" lvl="1" marL="914400" algn="l">
              <a:lnSpc>
                <a:spcPct val="100000"/>
              </a:lnSpc>
              <a:spcBef>
                <a:spcPts val="420"/>
              </a:spcBef>
              <a:spcAft>
                <a:spcPts val="0"/>
              </a:spcAft>
              <a:buSzPts val="960"/>
              <a:buNone/>
              <a:defRPr sz="1200"/>
            </a:lvl2pPr>
            <a:lvl3pPr indent="-228600" lvl="2" marL="1371600" algn="l">
              <a:lnSpc>
                <a:spcPct val="100000"/>
              </a:lnSpc>
              <a:spcBef>
                <a:spcPts val="350"/>
              </a:spcBef>
              <a:spcAft>
                <a:spcPts val="0"/>
              </a:spcAft>
              <a:buSzPts val="750"/>
              <a:buNone/>
              <a:defRPr sz="1000"/>
            </a:lvl3pPr>
            <a:lvl4pPr indent="-228600" lvl="3" marL="1828800" algn="l">
              <a:lnSpc>
                <a:spcPct val="100000"/>
              </a:lnSpc>
              <a:spcBef>
                <a:spcPts val="315"/>
              </a:spcBef>
              <a:spcAft>
                <a:spcPts val="0"/>
              </a:spcAft>
              <a:buSzPts val="675"/>
              <a:buFont typeface="Helvetica Neue"/>
              <a:buNone/>
              <a:defRPr sz="900"/>
            </a:lvl4pPr>
            <a:lvl5pPr indent="-228600" lvl="4" marL="2286000" algn="l">
              <a:lnSpc>
                <a:spcPct val="100000"/>
              </a:lnSpc>
              <a:spcBef>
                <a:spcPts val="315"/>
              </a:spcBef>
              <a:spcAft>
                <a:spcPts val="0"/>
              </a:spcAft>
              <a:buSzPts val="675"/>
              <a:buFont typeface="Helvetica Neue"/>
              <a:buNone/>
              <a:defRPr sz="900"/>
            </a:lvl5pPr>
            <a:lvl6pPr indent="-228600" lvl="5" marL="2743200" algn="l">
              <a:lnSpc>
                <a:spcPct val="100000"/>
              </a:lnSpc>
              <a:spcBef>
                <a:spcPts val="315"/>
              </a:spcBef>
              <a:spcAft>
                <a:spcPts val="0"/>
              </a:spcAft>
              <a:buSzPts val="675"/>
              <a:buFont typeface="Helvetica Neue"/>
              <a:buNone/>
              <a:defRPr sz="900"/>
            </a:lvl6pPr>
            <a:lvl7pPr indent="-228600" lvl="6" marL="3200400" algn="l">
              <a:lnSpc>
                <a:spcPct val="100000"/>
              </a:lnSpc>
              <a:spcBef>
                <a:spcPts val="315"/>
              </a:spcBef>
              <a:spcAft>
                <a:spcPts val="0"/>
              </a:spcAft>
              <a:buSzPts val="675"/>
              <a:buFont typeface="Helvetica Neue"/>
              <a:buNone/>
              <a:defRPr sz="900"/>
            </a:lvl7pPr>
            <a:lvl8pPr indent="-228600" lvl="7" marL="3657600" algn="l">
              <a:lnSpc>
                <a:spcPct val="100000"/>
              </a:lnSpc>
              <a:spcBef>
                <a:spcPts val="315"/>
              </a:spcBef>
              <a:spcAft>
                <a:spcPts val="0"/>
              </a:spcAft>
              <a:buSzPts val="675"/>
              <a:buFont typeface="Helvetica Neue"/>
              <a:buNone/>
              <a:defRPr sz="900"/>
            </a:lvl8pPr>
            <a:lvl9pPr indent="-228600" lvl="8" marL="4114800" algn="l">
              <a:lnSpc>
                <a:spcPct val="100000"/>
              </a:lnSpc>
              <a:spcBef>
                <a:spcPts val="315"/>
              </a:spcBef>
              <a:spcAft>
                <a:spcPts val="0"/>
              </a:spcAft>
              <a:buSzPts val="675"/>
              <a:buFont typeface="Helvetica Neue"/>
              <a:buNone/>
              <a:defRPr sz="9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54" name="Shape 54"/>
        <p:cNvGrpSpPr/>
        <p:nvPr/>
      </p:nvGrpSpPr>
      <p:grpSpPr>
        <a:xfrm>
          <a:off x="0" y="0"/>
          <a:ext cx="0" cy="0"/>
          <a:chOff x="0" y="0"/>
          <a:chExt cx="0" cy="0"/>
        </a:xfrm>
      </p:grpSpPr>
      <p:sp>
        <p:nvSpPr>
          <p:cNvPr id="55" name="Google Shape;55;p5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6" name="Google Shape;56;p59"/>
          <p:cNvSpPr/>
          <p:nvPr>
            <p:ph idx="2" type="pic"/>
          </p:nvPr>
        </p:nvSpPr>
        <p:spPr>
          <a:xfrm>
            <a:off x="1792288" y="612775"/>
            <a:ext cx="5486400" cy="4114800"/>
          </a:xfrm>
          <a:prstGeom prst="rect">
            <a:avLst/>
          </a:prstGeom>
          <a:noFill/>
          <a:ln>
            <a:noFill/>
          </a:ln>
        </p:spPr>
      </p:sp>
      <p:sp>
        <p:nvSpPr>
          <p:cNvPr id="57" name="Google Shape;57;p5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90"/>
              </a:spcBef>
              <a:spcAft>
                <a:spcPts val="0"/>
              </a:spcAft>
              <a:buSzPts val="1260"/>
              <a:buNone/>
              <a:defRPr sz="1400"/>
            </a:lvl1pPr>
            <a:lvl2pPr indent="-228600" lvl="1" marL="914400" algn="l">
              <a:lnSpc>
                <a:spcPct val="100000"/>
              </a:lnSpc>
              <a:spcBef>
                <a:spcPts val="420"/>
              </a:spcBef>
              <a:spcAft>
                <a:spcPts val="0"/>
              </a:spcAft>
              <a:buSzPts val="960"/>
              <a:buNone/>
              <a:defRPr sz="1200"/>
            </a:lvl2pPr>
            <a:lvl3pPr indent="-228600" lvl="2" marL="1371600" algn="l">
              <a:lnSpc>
                <a:spcPct val="100000"/>
              </a:lnSpc>
              <a:spcBef>
                <a:spcPts val="350"/>
              </a:spcBef>
              <a:spcAft>
                <a:spcPts val="0"/>
              </a:spcAft>
              <a:buSzPts val="750"/>
              <a:buNone/>
              <a:defRPr sz="1000"/>
            </a:lvl3pPr>
            <a:lvl4pPr indent="-228600" lvl="3" marL="1828800" algn="l">
              <a:lnSpc>
                <a:spcPct val="100000"/>
              </a:lnSpc>
              <a:spcBef>
                <a:spcPts val="315"/>
              </a:spcBef>
              <a:spcAft>
                <a:spcPts val="0"/>
              </a:spcAft>
              <a:buSzPts val="675"/>
              <a:buFont typeface="Helvetica Neue"/>
              <a:buNone/>
              <a:defRPr sz="900"/>
            </a:lvl4pPr>
            <a:lvl5pPr indent="-228600" lvl="4" marL="2286000" algn="l">
              <a:lnSpc>
                <a:spcPct val="100000"/>
              </a:lnSpc>
              <a:spcBef>
                <a:spcPts val="315"/>
              </a:spcBef>
              <a:spcAft>
                <a:spcPts val="0"/>
              </a:spcAft>
              <a:buSzPts val="675"/>
              <a:buFont typeface="Helvetica Neue"/>
              <a:buNone/>
              <a:defRPr sz="900"/>
            </a:lvl5pPr>
            <a:lvl6pPr indent="-228600" lvl="5" marL="2743200" algn="l">
              <a:lnSpc>
                <a:spcPct val="100000"/>
              </a:lnSpc>
              <a:spcBef>
                <a:spcPts val="315"/>
              </a:spcBef>
              <a:spcAft>
                <a:spcPts val="0"/>
              </a:spcAft>
              <a:buSzPts val="675"/>
              <a:buFont typeface="Helvetica Neue"/>
              <a:buNone/>
              <a:defRPr sz="900"/>
            </a:lvl6pPr>
            <a:lvl7pPr indent="-228600" lvl="6" marL="3200400" algn="l">
              <a:lnSpc>
                <a:spcPct val="100000"/>
              </a:lnSpc>
              <a:spcBef>
                <a:spcPts val="315"/>
              </a:spcBef>
              <a:spcAft>
                <a:spcPts val="0"/>
              </a:spcAft>
              <a:buSzPts val="675"/>
              <a:buFont typeface="Helvetica Neue"/>
              <a:buNone/>
              <a:defRPr sz="900"/>
            </a:lvl7pPr>
            <a:lvl8pPr indent="-228600" lvl="7" marL="3657600" algn="l">
              <a:lnSpc>
                <a:spcPct val="100000"/>
              </a:lnSpc>
              <a:spcBef>
                <a:spcPts val="315"/>
              </a:spcBef>
              <a:spcAft>
                <a:spcPts val="0"/>
              </a:spcAft>
              <a:buSzPts val="675"/>
              <a:buFont typeface="Helvetica Neue"/>
              <a:buNone/>
              <a:defRPr sz="900"/>
            </a:lvl8pPr>
            <a:lvl9pPr indent="-228600" lvl="8" marL="4114800" algn="l">
              <a:lnSpc>
                <a:spcPct val="100000"/>
              </a:lnSpc>
              <a:spcBef>
                <a:spcPts val="315"/>
              </a:spcBef>
              <a:spcAft>
                <a:spcPts val="0"/>
              </a:spcAft>
              <a:buSzPts val="675"/>
              <a:buFont typeface="Helvetica Neue"/>
              <a:buNone/>
              <a:defRPr sz="9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4.jpg"/><Relationship Id="rId2" Type="http://schemas.openxmlformats.org/officeDocument/2006/relationships/image" Target="../media/image6.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dino_3" id="10" name="Google Shape;10;p50"/>
          <p:cNvPicPr preferRelativeResize="0"/>
          <p:nvPr/>
        </p:nvPicPr>
        <p:blipFill rotWithShape="1">
          <a:blip r:embed="rId1">
            <a:alphaModFix/>
          </a:blip>
          <a:srcRect b="0" l="0" r="0" t="0"/>
          <a:stretch/>
        </p:blipFill>
        <p:spPr>
          <a:xfrm>
            <a:off x="285750" y="0"/>
            <a:ext cx="1195388" cy="908050"/>
          </a:xfrm>
          <a:prstGeom prst="rect">
            <a:avLst/>
          </a:prstGeom>
          <a:noFill/>
          <a:ln>
            <a:noFill/>
          </a:ln>
        </p:spPr>
      </p:pic>
      <p:sp>
        <p:nvSpPr>
          <p:cNvPr id="11" name="Google Shape;11;p50"/>
          <p:cNvSpPr txBox="1"/>
          <p:nvPr>
            <p:ph type="title"/>
          </p:nvPr>
        </p:nvSpPr>
        <p:spPr>
          <a:xfrm>
            <a:off x="457200" y="277813"/>
            <a:ext cx="8229600" cy="576262"/>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1pPr>
            <a:lvl2pPr lvl="1"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2pPr>
            <a:lvl3pPr lvl="2"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3pPr>
            <a:lvl4pPr lvl="3"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4pPr>
            <a:lvl5pPr lvl="4"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5pPr>
            <a:lvl6pPr lvl="5"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6pPr>
            <a:lvl7pPr lvl="6"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7pPr>
            <a:lvl8pPr lvl="7"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8pPr>
            <a:lvl9pPr lvl="8" marR="0" rtl="0" algn="ctr">
              <a:lnSpc>
                <a:spcPct val="100000"/>
              </a:lnSpc>
              <a:spcBef>
                <a:spcPts val="0"/>
              </a:spcBef>
              <a:spcAft>
                <a:spcPts val="0"/>
              </a:spcAft>
              <a:buClr>
                <a:srgbClr val="000000"/>
              </a:buClr>
              <a:buSzPts val="1400"/>
              <a:buFont typeface="Arial"/>
              <a:buNone/>
              <a:defRPr b="1" i="0" sz="3200" u="none" cap="none" strike="noStrike">
                <a:solidFill>
                  <a:srgbClr val="006699"/>
                </a:solidFill>
                <a:latin typeface="Arial"/>
                <a:ea typeface="Arial"/>
                <a:cs typeface="Arial"/>
                <a:sym typeface="Arial"/>
              </a:defRPr>
            </a:lvl9pPr>
          </a:lstStyle>
          <a:p/>
        </p:txBody>
      </p:sp>
      <p:sp>
        <p:nvSpPr>
          <p:cNvPr id="12" name="Google Shape;12;p50"/>
          <p:cNvSpPr txBox="1"/>
          <p:nvPr>
            <p:ph idx="1" type="body"/>
          </p:nvPr>
        </p:nvSpPr>
        <p:spPr>
          <a:xfrm>
            <a:off x="806450" y="1233488"/>
            <a:ext cx="8229600" cy="4530725"/>
          </a:xfrm>
          <a:prstGeom prst="rect">
            <a:avLst/>
          </a:prstGeom>
          <a:noFill/>
          <a:ln>
            <a:noFill/>
          </a:ln>
        </p:spPr>
        <p:txBody>
          <a:bodyPr anchorCtr="0" anchor="t" bIns="45700" lIns="91425" spcFirstLastPara="1" rIns="91425" wrap="square" tIns="45700">
            <a:noAutofit/>
          </a:bodyPr>
          <a:lstStyle>
            <a:lvl1pPr indent="-331470" lvl="0" marL="457200" marR="0" rtl="0" algn="l">
              <a:lnSpc>
                <a:spcPct val="100000"/>
              </a:lnSpc>
              <a:spcBef>
                <a:spcPts val="630"/>
              </a:spcBef>
              <a:spcAft>
                <a:spcPts val="0"/>
              </a:spcAft>
              <a:buClr>
                <a:srgbClr val="993300"/>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lnSpc>
                <a:spcPct val="100000"/>
              </a:lnSpc>
              <a:spcBef>
                <a:spcPts val="630"/>
              </a:spcBef>
              <a:spcAft>
                <a:spcPts val="0"/>
              </a:spcAft>
              <a:buClr>
                <a:srgbClr val="CC6600"/>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lnSpc>
                <a:spcPct val="100000"/>
              </a:lnSpc>
              <a:spcBef>
                <a:spcPts val="630"/>
              </a:spcBef>
              <a:spcAft>
                <a:spcPts val="0"/>
              </a:spcAft>
              <a:buClr>
                <a:srgbClr val="009900"/>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14325" lvl="3" marL="1828800" marR="0" rtl="0" algn="l">
              <a:lnSpc>
                <a:spcPct val="100000"/>
              </a:lnSpc>
              <a:spcBef>
                <a:spcPts val="630"/>
              </a:spcBef>
              <a:spcAft>
                <a:spcPts val="0"/>
              </a:spcAft>
              <a:buClr>
                <a:schemeClr val="hlink"/>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lnSpc>
                <a:spcPct val="100000"/>
              </a:lnSpc>
              <a:spcBef>
                <a:spcPts val="630"/>
              </a:spcBef>
              <a:spcAft>
                <a:spcPts val="0"/>
              </a:spcAft>
              <a:buClr>
                <a:srgbClr val="FF0066"/>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3" name="Google Shape;13;p50"/>
          <p:cNvSpPr/>
          <p:nvPr/>
        </p:nvSpPr>
        <p:spPr>
          <a:xfrm>
            <a:off x="0" y="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cxnSp>
        <p:nvCxnSpPr>
          <p:cNvPr id="14" name="Google Shape;14;p50"/>
          <p:cNvCxnSpPr/>
          <p:nvPr/>
        </p:nvCxnSpPr>
        <p:spPr>
          <a:xfrm>
            <a:off x="457200" y="860425"/>
            <a:ext cx="8077200" cy="0"/>
          </a:xfrm>
          <a:prstGeom prst="straightConnector1">
            <a:avLst/>
          </a:prstGeom>
          <a:noFill/>
          <a:ln cap="flat" cmpd="sng" w="19050">
            <a:solidFill>
              <a:srgbClr val="336699"/>
            </a:solidFill>
            <a:prstDash val="solid"/>
            <a:round/>
            <a:headEnd len="sm" w="sm" type="none"/>
            <a:tailEnd len="sm" w="sm" type="none"/>
          </a:ln>
        </p:spPr>
      </p:cxnSp>
      <p:sp>
        <p:nvSpPr>
          <p:cNvPr id="15" name="Google Shape;15;p50"/>
          <p:cNvSpPr/>
          <p:nvPr/>
        </p:nvSpPr>
        <p:spPr>
          <a:xfrm>
            <a:off x="0" y="2286000"/>
            <a:ext cx="228600" cy="2286000"/>
          </a:xfrm>
          <a:prstGeom prst="rect">
            <a:avLst/>
          </a:prstGeom>
          <a:solidFill>
            <a:srgbClr val="99CCF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6" name="Google Shape;16;p50"/>
          <p:cNvSpPr/>
          <p:nvPr/>
        </p:nvSpPr>
        <p:spPr>
          <a:xfrm>
            <a:off x="0" y="4572000"/>
            <a:ext cx="228600" cy="2286000"/>
          </a:xfrm>
          <a:prstGeom prst="rect">
            <a:avLst/>
          </a:prstGeom>
          <a:solidFill>
            <a:srgbClr val="33669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7" name="Google Shape;17;p50"/>
          <p:cNvSpPr txBox="1"/>
          <p:nvPr/>
        </p:nvSpPr>
        <p:spPr>
          <a:xfrm>
            <a:off x="4256088" y="6613525"/>
            <a:ext cx="447675" cy="24606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006699"/>
                </a:solidFill>
                <a:latin typeface="Helvetica Neue"/>
                <a:ea typeface="Helvetica Neue"/>
                <a:cs typeface="Helvetica Neue"/>
                <a:sym typeface="Helvetica Neue"/>
              </a:rPr>
              <a:t>9.</a:t>
            </a:r>
            <a:fld id="{00000000-1234-1234-1234-123412341234}" type="slidenum">
              <a:rPr b="1" i="0" lang="en-US" sz="1000" u="none" cap="none" strike="noStrike">
                <a:solidFill>
                  <a:srgbClr val="006699"/>
                </a:solidFill>
                <a:latin typeface="Helvetica Neue"/>
                <a:ea typeface="Helvetica Neue"/>
                <a:cs typeface="Helvetica Neue"/>
                <a:sym typeface="Helvetica Neue"/>
              </a:rPr>
              <a:t>‹#›</a:t>
            </a:fld>
            <a:endParaRPr b="1" i="0" sz="1000" u="none" cap="none" strike="noStrike">
              <a:solidFill>
                <a:srgbClr val="006699"/>
              </a:solidFill>
              <a:latin typeface="Helvetica Neue"/>
              <a:ea typeface="Helvetica Neue"/>
              <a:cs typeface="Helvetica Neue"/>
              <a:sym typeface="Helvetica Neue"/>
            </a:endParaRPr>
          </a:p>
        </p:txBody>
      </p:sp>
      <p:sp>
        <p:nvSpPr>
          <p:cNvPr id="18" name="Google Shape;18;p50"/>
          <p:cNvSpPr txBox="1"/>
          <p:nvPr/>
        </p:nvSpPr>
        <p:spPr>
          <a:xfrm>
            <a:off x="6489700" y="6588125"/>
            <a:ext cx="2713038" cy="2444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000"/>
              <a:buFont typeface="Arial"/>
              <a:buNone/>
            </a:pPr>
            <a:r>
              <a:rPr b="1" i="0" lang="en-US" sz="1000" u="none" cap="none" strike="noStrike">
                <a:solidFill>
                  <a:srgbClr val="006699"/>
                </a:solidFill>
                <a:latin typeface="Helvetica Neue"/>
                <a:ea typeface="Helvetica Neue"/>
                <a:cs typeface="Helvetica Neue"/>
                <a:sym typeface="Helvetica Neue"/>
              </a:rPr>
              <a:t>Silberschatz, Galvin and Gagne ©2013</a:t>
            </a:r>
            <a:endParaRPr b="0" i="0" sz="1400" u="none" cap="none" strike="noStrike">
              <a:solidFill>
                <a:srgbClr val="000000"/>
              </a:solidFill>
              <a:latin typeface="Arial"/>
              <a:ea typeface="Arial"/>
              <a:cs typeface="Arial"/>
              <a:sym typeface="Arial"/>
            </a:endParaRPr>
          </a:p>
        </p:txBody>
      </p:sp>
      <p:sp>
        <p:nvSpPr>
          <p:cNvPr id="19" name="Google Shape;19;p50"/>
          <p:cNvSpPr txBox="1"/>
          <p:nvPr/>
        </p:nvSpPr>
        <p:spPr>
          <a:xfrm>
            <a:off x="185738" y="6621463"/>
            <a:ext cx="2638425" cy="24447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US" sz="1000" u="none" cap="none" strike="noStrike">
                <a:solidFill>
                  <a:srgbClr val="006699"/>
                </a:solidFill>
                <a:latin typeface="Helvetica Neue"/>
                <a:ea typeface="Helvetica Neue"/>
                <a:cs typeface="Helvetica Neue"/>
                <a:sym typeface="Helvetica Neue"/>
              </a:rPr>
              <a:t>Operating System Concepts – 9</a:t>
            </a:r>
            <a:r>
              <a:rPr b="1" baseline="30000" i="0" lang="en-US" sz="1000" u="none" cap="none" strike="noStrike">
                <a:solidFill>
                  <a:srgbClr val="006699"/>
                </a:solidFill>
                <a:latin typeface="Helvetica Neue"/>
                <a:ea typeface="Helvetica Neue"/>
                <a:cs typeface="Helvetica Neue"/>
                <a:sym typeface="Helvetica Neue"/>
              </a:rPr>
              <a:t>th</a:t>
            </a:r>
            <a:r>
              <a:rPr b="1" i="0" lang="en-US" sz="1000" u="none" cap="none" strike="noStrike">
                <a:solidFill>
                  <a:srgbClr val="006699"/>
                </a:solidFill>
                <a:latin typeface="Helvetica Neue"/>
                <a:ea typeface="Helvetica Neue"/>
                <a:cs typeface="Helvetica Neue"/>
                <a:sym typeface="Helvetica Neue"/>
              </a:rPr>
              <a:t> Edition</a:t>
            </a:r>
            <a:endParaRPr b="0" i="0" sz="1400" u="none" cap="none" strike="noStrike">
              <a:solidFill>
                <a:srgbClr val="000000"/>
              </a:solidFill>
              <a:latin typeface="Arial"/>
              <a:ea typeface="Arial"/>
              <a:cs typeface="Arial"/>
              <a:sym typeface="Arial"/>
            </a:endParaRPr>
          </a:p>
        </p:txBody>
      </p:sp>
      <p:pic>
        <p:nvPicPr>
          <p:cNvPr descr="dino_6" id="20" name="Google Shape;20;p50"/>
          <p:cNvPicPr preferRelativeResize="0"/>
          <p:nvPr/>
        </p:nvPicPr>
        <p:blipFill rotWithShape="1">
          <a:blip r:embed="rId2">
            <a:alphaModFix/>
          </a:blip>
          <a:srcRect b="0" l="0" r="0" t="0"/>
          <a:stretch/>
        </p:blipFill>
        <p:spPr>
          <a:xfrm>
            <a:off x="7773988" y="5849938"/>
            <a:ext cx="1284287" cy="79216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6.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4.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8.png"/><Relationship Id="rId4"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7.jp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1"/>
          <p:cNvSpPr txBox="1"/>
          <p:nvPr>
            <p:ph type="ctrTitle"/>
          </p:nvPr>
        </p:nvSpPr>
        <p:spPr>
          <a:xfrm>
            <a:off x="643855" y="1970078"/>
            <a:ext cx="7772400" cy="1458157"/>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sz="6600"/>
              <a:t>Virtual Memory</a:t>
            </a:r>
            <a:endParaRPr/>
          </a:p>
        </p:txBody>
      </p:sp>
      <p:sp>
        <p:nvSpPr>
          <p:cNvPr id="70" name="Google Shape;70;p1"/>
          <p:cNvSpPr txBox="1"/>
          <p:nvPr/>
        </p:nvSpPr>
        <p:spPr>
          <a:xfrm>
            <a:off x="841375" y="3428235"/>
            <a:ext cx="7377300" cy="761700"/>
          </a:xfrm>
          <a:prstGeom prst="rect">
            <a:avLst/>
          </a:prstGeom>
          <a:noFill/>
          <a:ln>
            <a:noFill/>
          </a:ln>
        </p:spPr>
        <p:txBody>
          <a:bodyPr anchorCtr="0" anchor="b" bIns="0" lIns="0" spcFirstLastPara="1" rIns="0" wrap="square" tIns="240025">
            <a:spAutoFit/>
          </a:bodyPr>
          <a:lstStyle/>
          <a:p>
            <a:pPr indent="0" lvl="0" marL="12700" marR="5080" rtl="0" algn="ctr">
              <a:lnSpc>
                <a:spcPct val="110800"/>
              </a:lnSpc>
              <a:spcBef>
                <a:spcPts val="0"/>
              </a:spcBef>
              <a:spcAft>
                <a:spcPts val="0"/>
              </a:spcAft>
              <a:buClr>
                <a:srgbClr val="000000"/>
              </a:buClr>
              <a:buSzPts val="1600"/>
              <a:buFont typeface="Arial"/>
              <a:buNone/>
            </a:pPr>
            <a:r>
              <a:rPr b="1" i="0" lang="en-US" sz="1600" u="none" cap="none" strike="noStrike">
                <a:solidFill>
                  <a:srgbClr val="006699"/>
                </a:solidFill>
                <a:latin typeface="Arial"/>
                <a:ea typeface="Arial"/>
                <a:cs typeface="Arial"/>
                <a:sym typeface="Arial"/>
              </a:rPr>
              <a:t>Operating Systems (CS-2006)  </a:t>
            </a:r>
            <a:br>
              <a:rPr b="1" i="0" lang="en-US" sz="1600" u="none" cap="none" strike="noStrike">
                <a:solidFill>
                  <a:srgbClr val="006699"/>
                </a:solidFill>
                <a:latin typeface="Arial"/>
                <a:ea typeface="Arial"/>
                <a:cs typeface="Arial"/>
                <a:sym typeface="Arial"/>
              </a:rPr>
            </a:br>
            <a:r>
              <a:rPr b="1" lang="en-US" sz="1600">
                <a:solidFill>
                  <a:srgbClr val="006699"/>
                </a:solidFill>
              </a:rPr>
              <a:t>Spring </a:t>
            </a:r>
            <a:r>
              <a:rPr b="1" i="0" lang="en-US" sz="1600" u="none" cap="none" strike="noStrike">
                <a:solidFill>
                  <a:srgbClr val="006699"/>
                </a:solidFill>
                <a:latin typeface="Arial"/>
                <a:ea typeface="Arial"/>
                <a:cs typeface="Arial"/>
                <a:sym typeface="Arial"/>
              </a:rPr>
              <a:t>202</a:t>
            </a:r>
            <a:r>
              <a:rPr b="1" lang="en-US" sz="1600">
                <a:solidFill>
                  <a:srgbClr val="006699"/>
                </a:solidFill>
              </a:rPr>
              <a:t>2</a:t>
            </a:r>
            <a:r>
              <a:rPr b="1" i="0" lang="en-US" sz="1600" u="none" cap="none" strike="noStrike">
                <a:solidFill>
                  <a:srgbClr val="006699"/>
                </a:solidFill>
                <a:latin typeface="Arial"/>
                <a:ea typeface="Arial"/>
                <a:cs typeface="Arial"/>
                <a:sym typeface="Arial"/>
              </a:rPr>
              <a:t>, FAST NUCES</a:t>
            </a:r>
            <a:endParaRPr b="1" i="0" sz="1600" u="none" cap="none" strike="noStrike">
              <a:solidFill>
                <a:srgbClr val="006699"/>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3" name="Shape 133"/>
        <p:cNvGrpSpPr/>
        <p:nvPr/>
      </p:nvGrpSpPr>
      <p:grpSpPr>
        <a:xfrm>
          <a:off x="0" y="0"/>
          <a:ext cx="0" cy="0"/>
          <a:chOff x="0" y="0"/>
          <a:chExt cx="0" cy="0"/>
        </a:xfrm>
      </p:grpSpPr>
      <p:sp>
        <p:nvSpPr>
          <p:cNvPr id="134" name="Google Shape;134;p10"/>
          <p:cNvSpPr txBox="1"/>
          <p:nvPr>
            <p:ph type="title"/>
          </p:nvPr>
        </p:nvSpPr>
        <p:spPr>
          <a:xfrm>
            <a:off x="457200" y="201613"/>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Page Fault</a:t>
            </a:r>
            <a:endParaRPr/>
          </a:p>
        </p:txBody>
      </p:sp>
      <p:sp>
        <p:nvSpPr>
          <p:cNvPr id="135" name="Google Shape;135;p10"/>
          <p:cNvSpPr txBox="1"/>
          <p:nvPr>
            <p:ph idx="1" type="body"/>
          </p:nvPr>
        </p:nvSpPr>
        <p:spPr>
          <a:xfrm>
            <a:off x="887413" y="904875"/>
            <a:ext cx="7138987" cy="421005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20"/>
              <a:buFont typeface="Arial"/>
              <a:buNone/>
            </a:pPr>
            <a:r>
              <a:t/>
            </a:r>
            <a:endParaRPr/>
          </a:p>
          <a:p>
            <a:pPr indent="-342900" lvl="0" marL="342900" rtl="0" algn="l">
              <a:lnSpc>
                <a:spcPct val="90000"/>
              </a:lnSpc>
              <a:spcBef>
                <a:spcPts val="630"/>
              </a:spcBef>
              <a:spcAft>
                <a:spcPts val="0"/>
              </a:spcAft>
              <a:buSzPts val="1620"/>
              <a:buChar char="●"/>
            </a:pPr>
            <a:r>
              <a:rPr lang="en-US"/>
              <a:t>If there is a reference to a page, first reference to that page will trap to operating system:</a:t>
            </a:r>
            <a:endParaRPr/>
          </a:p>
          <a:p>
            <a:pPr indent="-342900" lvl="0" marL="342900" rtl="0" algn="l">
              <a:lnSpc>
                <a:spcPct val="90000"/>
              </a:lnSpc>
              <a:spcBef>
                <a:spcPts val="630"/>
              </a:spcBef>
              <a:spcAft>
                <a:spcPts val="0"/>
              </a:spcAft>
              <a:buSzPts val="1620"/>
              <a:buFont typeface="Arial"/>
              <a:buNone/>
            </a:pPr>
            <a:r>
              <a:rPr lang="en-US">
                <a:solidFill>
                  <a:srgbClr val="3366FF"/>
                </a:solidFill>
              </a:rPr>
              <a:t>              </a:t>
            </a:r>
            <a:r>
              <a:rPr b="1" lang="en-US">
                <a:solidFill>
                  <a:srgbClr val="3366FF"/>
                </a:solidFill>
              </a:rPr>
              <a:t>page fault</a:t>
            </a:r>
            <a:endParaRPr/>
          </a:p>
          <a:p>
            <a:pPr indent="-342900" lvl="0" marL="342900" rtl="0" algn="l">
              <a:lnSpc>
                <a:spcPct val="90000"/>
              </a:lnSpc>
              <a:spcBef>
                <a:spcPts val="630"/>
              </a:spcBef>
              <a:spcAft>
                <a:spcPts val="0"/>
              </a:spcAft>
              <a:buSzPts val="1620"/>
              <a:buFont typeface="Arial"/>
              <a:buAutoNum type="arabicPeriod"/>
            </a:pPr>
            <a:r>
              <a:rPr lang="en-US"/>
              <a:t>Operating system looks at another table to decide:</a:t>
            </a:r>
            <a:endParaRPr/>
          </a:p>
          <a:p>
            <a:pPr indent="-341313" lvl="1" marL="798513" rtl="0" algn="l">
              <a:lnSpc>
                <a:spcPct val="90000"/>
              </a:lnSpc>
              <a:spcBef>
                <a:spcPts val="630"/>
              </a:spcBef>
              <a:spcAft>
                <a:spcPts val="0"/>
              </a:spcAft>
              <a:buSzPts val="1440"/>
              <a:buChar char="●"/>
            </a:pPr>
            <a:r>
              <a:rPr lang="en-US"/>
              <a:t>Invalid reference ⇒ abort</a:t>
            </a:r>
            <a:endParaRPr/>
          </a:p>
          <a:p>
            <a:pPr indent="-341313" lvl="1" marL="798513" rtl="0" algn="l">
              <a:lnSpc>
                <a:spcPct val="90000"/>
              </a:lnSpc>
              <a:spcBef>
                <a:spcPts val="630"/>
              </a:spcBef>
              <a:spcAft>
                <a:spcPts val="0"/>
              </a:spcAft>
              <a:buSzPts val="1440"/>
              <a:buChar char="●"/>
            </a:pPr>
            <a:r>
              <a:rPr lang="en-US"/>
              <a:t>Just not in memory</a:t>
            </a:r>
            <a:endParaRPr/>
          </a:p>
          <a:p>
            <a:pPr indent="-342900" lvl="0" marL="342900" rtl="0" algn="l">
              <a:lnSpc>
                <a:spcPct val="90000"/>
              </a:lnSpc>
              <a:spcBef>
                <a:spcPts val="630"/>
              </a:spcBef>
              <a:spcAft>
                <a:spcPts val="0"/>
              </a:spcAft>
              <a:buSzPts val="1620"/>
              <a:buFont typeface="Arial"/>
              <a:buAutoNum type="arabicPeriod"/>
            </a:pPr>
            <a:r>
              <a:rPr lang="en-US"/>
              <a:t>Find free frame</a:t>
            </a:r>
            <a:endParaRPr/>
          </a:p>
          <a:p>
            <a:pPr indent="-342900" lvl="0" marL="342900" rtl="0" algn="l">
              <a:lnSpc>
                <a:spcPct val="90000"/>
              </a:lnSpc>
              <a:spcBef>
                <a:spcPts val="630"/>
              </a:spcBef>
              <a:spcAft>
                <a:spcPts val="0"/>
              </a:spcAft>
              <a:buSzPts val="1620"/>
              <a:buFont typeface="Arial"/>
              <a:buAutoNum type="arabicPeriod"/>
            </a:pPr>
            <a:r>
              <a:rPr lang="en-US"/>
              <a:t>Swap page into frame via scheduled disk operation</a:t>
            </a:r>
            <a:endParaRPr/>
          </a:p>
          <a:p>
            <a:pPr indent="-342900" lvl="0" marL="342900" rtl="0" algn="l">
              <a:lnSpc>
                <a:spcPct val="90000"/>
              </a:lnSpc>
              <a:spcBef>
                <a:spcPts val="630"/>
              </a:spcBef>
              <a:spcAft>
                <a:spcPts val="0"/>
              </a:spcAft>
              <a:buSzPts val="1620"/>
              <a:buFont typeface="Arial"/>
              <a:buAutoNum type="arabicPeriod"/>
            </a:pPr>
            <a:r>
              <a:rPr lang="en-US"/>
              <a:t>Reset tables to indicate page now in memory</a:t>
            </a:r>
            <a:br>
              <a:rPr lang="en-US"/>
            </a:br>
            <a:r>
              <a:rPr lang="en-US"/>
              <a:t>Set validation bit = </a:t>
            </a:r>
            <a:r>
              <a:rPr b="1" lang="en-US">
                <a:solidFill>
                  <a:srgbClr val="FF0000"/>
                </a:solidFill>
              </a:rPr>
              <a:t>v</a:t>
            </a:r>
            <a:endParaRPr/>
          </a:p>
          <a:p>
            <a:pPr indent="-342900" lvl="0" marL="342900" rtl="0" algn="l">
              <a:lnSpc>
                <a:spcPct val="90000"/>
              </a:lnSpc>
              <a:spcBef>
                <a:spcPts val="630"/>
              </a:spcBef>
              <a:spcAft>
                <a:spcPts val="0"/>
              </a:spcAft>
              <a:buSzPts val="1620"/>
              <a:buFont typeface="Arial"/>
              <a:buAutoNum type="arabicPeriod"/>
            </a:pPr>
            <a:r>
              <a:rPr lang="en-US"/>
              <a:t>Restart the instruction that caused the page fault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0" name="Shape 140"/>
        <p:cNvGrpSpPr/>
        <p:nvPr/>
      </p:nvGrpSpPr>
      <p:grpSpPr>
        <a:xfrm>
          <a:off x="0" y="0"/>
          <a:ext cx="0" cy="0"/>
          <a:chOff x="0" y="0"/>
          <a:chExt cx="0" cy="0"/>
        </a:xfrm>
      </p:grpSpPr>
      <p:sp>
        <p:nvSpPr>
          <p:cNvPr id="141" name="Google Shape;141;p11"/>
          <p:cNvSpPr txBox="1"/>
          <p:nvPr>
            <p:ph type="title"/>
          </p:nvPr>
        </p:nvSpPr>
        <p:spPr>
          <a:xfrm>
            <a:off x="690563" y="188913"/>
            <a:ext cx="7996237"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Steps in Handling a Page Fault</a:t>
            </a:r>
            <a:endParaRPr/>
          </a:p>
        </p:txBody>
      </p:sp>
      <p:pic>
        <p:nvPicPr>
          <p:cNvPr descr="9" id="142" name="Google Shape;142;p11"/>
          <p:cNvPicPr preferRelativeResize="0"/>
          <p:nvPr/>
        </p:nvPicPr>
        <p:blipFill rotWithShape="1">
          <a:blip r:embed="rId3">
            <a:alphaModFix/>
          </a:blip>
          <a:srcRect b="0" l="0" r="0" t="0"/>
          <a:stretch/>
        </p:blipFill>
        <p:spPr>
          <a:xfrm>
            <a:off x="1263650" y="765175"/>
            <a:ext cx="6850062" cy="571588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6" name="Shape 146"/>
        <p:cNvGrpSpPr/>
        <p:nvPr/>
      </p:nvGrpSpPr>
      <p:grpSpPr>
        <a:xfrm>
          <a:off x="0" y="0"/>
          <a:ext cx="0" cy="0"/>
          <a:chOff x="0" y="0"/>
          <a:chExt cx="0" cy="0"/>
        </a:xfrm>
      </p:grpSpPr>
      <p:sp>
        <p:nvSpPr>
          <p:cNvPr id="147" name="Google Shape;147;p12"/>
          <p:cNvSpPr txBox="1"/>
          <p:nvPr>
            <p:ph type="title"/>
          </p:nvPr>
        </p:nvSpPr>
        <p:spPr>
          <a:xfrm>
            <a:off x="457200" y="201613"/>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Aspects of Demand Paging</a:t>
            </a:r>
            <a:endParaRPr/>
          </a:p>
        </p:txBody>
      </p:sp>
      <p:sp>
        <p:nvSpPr>
          <p:cNvPr id="148" name="Google Shape;148;p12"/>
          <p:cNvSpPr txBox="1"/>
          <p:nvPr>
            <p:ph idx="1" type="body"/>
          </p:nvPr>
        </p:nvSpPr>
        <p:spPr>
          <a:xfrm>
            <a:off x="701675" y="985044"/>
            <a:ext cx="7740650" cy="48879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lang="en-US"/>
              <a:t>Extreme case – start process with </a:t>
            </a:r>
            <a:r>
              <a:rPr i="1" lang="en-US"/>
              <a:t>no</a:t>
            </a:r>
            <a:r>
              <a:rPr lang="en-US"/>
              <a:t> pages in memory</a:t>
            </a:r>
            <a:endParaRPr/>
          </a:p>
          <a:p>
            <a:pPr indent="-285750" lvl="1" marL="742950" rtl="0" algn="l">
              <a:lnSpc>
                <a:spcPct val="100000"/>
              </a:lnSpc>
              <a:spcBef>
                <a:spcPts val="630"/>
              </a:spcBef>
              <a:spcAft>
                <a:spcPts val="0"/>
              </a:spcAft>
              <a:buSzPts val="1440"/>
              <a:buChar char="●"/>
            </a:pPr>
            <a:r>
              <a:rPr lang="en-US"/>
              <a:t>OS sets instruction pointer to first instruction of process, non-memory-resident -&gt; page fault</a:t>
            </a:r>
            <a:endParaRPr/>
          </a:p>
          <a:p>
            <a:pPr indent="-285750" lvl="1" marL="742950" rtl="0" algn="l">
              <a:lnSpc>
                <a:spcPct val="100000"/>
              </a:lnSpc>
              <a:spcBef>
                <a:spcPts val="630"/>
              </a:spcBef>
              <a:spcAft>
                <a:spcPts val="0"/>
              </a:spcAft>
              <a:buSzPts val="1440"/>
              <a:buChar char="●"/>
            </a:pPr>
            <a:r>
              <a:rPr lang="en-US"/>
              <a:t>And for every other process pages on first access</a:t>
            </a:r>
            <a:endParaRPr/>
          </a:p>
          <a:p>
            <a:pPr indent="-285750" lvl="1" marL="742950" rtl="0" algn="l">
              <a:lnSpc>
                <a:spcPct val="100000"/>
              </a:lnSpc>
              <a:spcBef>
                <a:spcPts val="630"/>
              </a:spcBef>
              <a:spcAft>
                <a:spcPts val="0"/>
              </a:spcAft>
              <a:buSzPts val="1440"/>
              <a:buChar char="●"/>
            </a:pPr>
            <a:r>
              <a:rPr b="1" lang="en-US">
                <a:solidFill>
                  <a:srgbClr val="3366FF"/>
                </a:solidFill>
              </a:rPr>
              <a:t>Pure demand paging</a:t>
            </a:r>
            <a:endParaRPr/>
          </a:p>
          <a:p>
            <a:pPr indent="-342900" lvl="0" marL="342900" rtl="0" algn="l">
              <a:lnSpc>
                <a:spcPct val="100000"/>
              </a:lnSpc>
              <a:spcBef>
                <a:spcPts val="630"/>
              </a:spcBef>
              <a:spcAft>
                <a:spcPts val="0"/>
              </a:spcAft>
              <a:buSzPts val="1620"/>
              <a:buChar char="●"/>
            </a:pPr>
            <a:r>
              <a:rPr lang="en-US"/>
              <a:t>A given instruction could access multiple pages -&gt; multiple page faults</a:t>
            </a:r>
            <a:endParaRPr/>
          </a:p>
          <a:p>
            <a:pPr indent="-285750" lvl="1" marL="742950" rtl="0" algn="l">
              <a:lnSpc>
                <a:spcPct val="100000"/>
              </a:lnSpc>
              <a:spcBef>
                <a:spcPts val="630"/>
              </a:spcBef>
              <a:spcAft>
                <a:spcPts val="0"/>
              </a:spcAft>
              <a:buSzPts val="1440"/>
              <a:buChar char="●"/>
            </a:pPr>
            <a:r>
              <a:rPr lang="en-US"/>
              <a:t>Pain decreased because of </a:t>
            </a:r>
            <a:r>
              <a:rPr b="1" lang="en-US">
                <a:solidFill>
                  <a:srgbClr val="3366FF"/>
                </a:solidFill>
              </a:rPr>
              <a:t>locality of reference</a:t>
            </a:r>
            <a:endParaRPr/>
          </a:p>
          <a:p>
            <a:pPr indent="-342900" lvl="0" marL="342900" rtl="0" algn="l">
              <a:lnSpc>
                <a:spcPct val="100000"/>
              </a:lnSpc>
              <a:spcBef>
                <a:spcPts val="630"/>
              </a:spcBef>
              <a:spcAft>
                <a:spcPts val="0"/>
              </a:spcAft>
              <a:buSzPts val="1620"/>
              <a:buChar char="●"/>
            </a:pPr>
            <a:r>
              <a:rPr lang="en-US"/>
              <a:t>Hardware support needed for demand paging</a:t>
            </a:r>
            <a:endParaRPr/>
          </a:p>
          <a:p>
            <a:pPr indent="-285750" lvl="1" marL="742950" rtl="0" algn="l">
              <a:lnSpc>
                <a:spcPct val="100000"/>
              </a:lnSpc>
              <a:spcBef>
                <a:spcPts val="630"/>
              </a:spcBef>
              <a:spcAft>
                <a:spcPts val="0"/>
              </a:spcAft>
              <a:buSzPts val="1440"/>
              <a:buChar char="●"/>
            </a:pPr>
            <a:r>
              <a:rPr lang="en-US"/>
              <a:t>Page table with valid / invalid bit</a:t>
            </a:r>
            <a:endParaRPr/>
          </a:p>
          <a:p>
            <a:pPr indent="-285750" lvl="1" marL="742950" rtl="0" algn="l">
              <a:lnSpc>
                <a:spcPct val="100000"/>
              </a:lnSpc>
              <a:spcBef>
                <a:spcPts val="630"/>
              </a:spcBef>
              <a:spcAft>
                <a:spcPts val="0"/>
              </a:spcAft>
              <a:buSzPts val="1440"/>
              <a:buChar char="●"/>
            </a:pPr>
            <a:r>
              <a:rPr lang="en-US"/>
              <a:t>Secondary memory (swap device with </a:t>
            </a:r>
            <a:r>
              <a:rPr b="1" lang="en-US">
                <a:solidFill>
                  <a:srgbClr val="3366FF"/>
                </a:solidFill>
              </a:rPr>
              <a:t>swap space</a:t>
            </a:r>
            <a:r>
              <a:rPr lang="en-US"/>
              <a:t>)</a:t>
            </a:r>
            <a:endParaRPr/>
          </a:p>
          <a:p>
            <a:pPr indent="-285750" lvl="1" marL="742950" rtl="0" algn="l">
              <a:lnSpc>
                <a:spcPct val="100000"/>
              </a:lnSpc>
              <a:spcBef>
                <a:spcPts val="630"/>
              </a:spcBef>
              <a:spcAft>
                <a:spcPts val="0"/>
              </a:spcAft>
              <a:buSzPts val="1440"/>
              <a:buChar char="●"/>
            </a:pPr>
            <a:r>
              <a:rPr lang="en-US"/>
              <a:t>Instruction restart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53" name="Shape 153"/>
        <p:cNvGrpSpPr/>
        <p:nvPr/>
      </p:nvGrpSpPr>
      <p:grpSpPr>
        <a:xfrm>
          <a:off x="0" y="0"/>
          <a:ext cx="0" cy="0"/>
          <a:chOff x="0" y="0"/>
          <a:chExt cx="0" cy="0"/>
        </a:xfrm>
      </p:grpSpPr>
      <p:sp>
        <p:nvSpPr>
          <p:cNvPr id="154" name="Google Shape;154;p13"/>
          <p:cNvSpPr txBox="1"/>
          <p:nvPr>
            <p:ph type="title"/>
          </p:nvPr>
        </p:nvSpPr>
        <p:spPr>
          <a:xfrm>
            <a:off x="679194" y="482004"/>
            <a:ext cx="7942263"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Performance of Demand Paging</a:t>
            </a:r>
            <a:endParaRPr/>
          </a:p>
        </p:txBody>
      </p:sp>
      <p:sp>
        <p:nvSpPr>
          <p:cNvPr id="155" name="Google Shape;155;p13"/>
          <p:cNvSpPr txBox="1"/>
          <p:nvPr>
            <p:ph idx="1" type="body"/>
          </p:nvPr>
        </p:nvSpPr>
        <p:spPr>
          <a:xfrm>
            <a:off x="1180110" y="1694576"/>
            <a:ext cx="7242438" cy="446879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lang="en-US"/>
              <a:t>Page Fault Rate 0 ≤ </a:t>
            </a:r>
            <a:r>
              <a:rPr i="1" lang="en-US"/>
              <a:t>p</a:t>
            </a:r>
            <a:r>
              <a:rPr lang="en-US"/>
              <a:t> ≤ 1</a:t>
            </a:r>
            <a:endParaRPr/>
          </a:p>
          <a:p>
            <a:pPr indent="-285750" lvl="1" marL="742950" rtl="0" algn="l">
              <a:lnSpc>
                <a:spcPct val="100000"/>
              </a:lnSpc>
              <a:spcBef>
                <a:spcPts val="630"/>
              </a:spcBef>
              <a:spcAft>
                <a:spcPts val="0"/>
              </a:spcAft>
              <a:buSzPts val="1440"/>
              <a:buChar char="●"/>
            </a:pPr>
            <a:r>
              <a:rPr lang="en-US"/>
              <a:t>if </a:t>
            </a:r>
            <a:r>
              <a:rPr i="1" lang="en-US"/>
              <a:t>p</a:t>
            </a:r>
            <a:r>
              <a:rPr lang="en-US"/>
              <a:t> = 0 no page faults </a:t>
            </a:r>
            <a:endParaRPr/>
          </a:p>
          <a:p>
            <a:pPr indent="-285750" lvl="1" marL="742950" rtl="0" algn="l">
              <a:lnSpc>
                <a:spcPct val="100000"/>
              </a:lnSpc>
              <a:spcBef>
                <a:spcPts val="630"/>
              </a:spcBef>
              <a:spcAft>
                <a:spcPts val="0"/>
              </a:spcAft>
              <a:buSzPts val="1440"/>
              <a:buChar char="●"/>
            </a:pPr>
            <a:r>
              <a:rPr lang="en-US"/>
              <a:t>if </a:t>
            </a:r>
            <a:r>
              <a:rPr i="1" lang="en-US"/>
              <a:t>p</a:t>
            </a:r>
            <a:r>
              <a:rPr lang="en-US"/>
              <a:t> = 1, every reference is a fault</a:t>
            </a:r>
            <a:endParaRPr/>
          </a:p>
          <a:p>
            <a:pPr indent="0" lvl="1" marL="457200" rtl="0" algn="l">
              <a:lnSpc>
                <a:spcPct val="100000"/>
              </a:lnSpc>
              <a:spcBef>
                <a:spcPts val="630"/>
              </a:spcBef>
              <a:spcAft>
                <a:spcPts val="0"/>
              </a:spcAft>
              <a:buSzPts val="1440"/>
              <a:buNone/>
            </a:pPr>
            <a:r>
              <a:t/>
            </a:r>
            <a:endParaRPr/>
          </a:p>
          <a:p>
            <a:pPr indent="-342900" lvl="0" marL="342900" rtl="0" algn="l">
              <a:lnSpc>
                <a:spcPct val="100000"/>
              </a:lnSpc>
              <a:spcBef>
                <a:spcPts val="630"/>
              </a:spcBef>
              <a:spcAft>
                <a:spcPts val="0"/>
              </a:spcAft>
              <a:buSzPts val="1620"/>
              <a:buChar char="●"/>
            </a:pPr>
            <a:r>
              <a:rPr lang="en-US"/>
              <a:t>Effective Access Time (EAT) =</a:t>
            </a:r>
            <a:endParaRPr/>
          </a:p>
          <a:p>
            <a:pPr indent="-342900" lvl="0" marL="342900" rtl="0" algn="l">
              <a:lnSpc>
                <a:spcPct val="100000"/>
              </a:lnSpc>
              <a:spcBef>
                <a:spcPts val="630"/>
              </a:spcBef>
              <a:spcAft>
                <a:spcPts val="0"/>
              </a:spcAft>
              <a:buSzPts val="1620"/>
              <a:buFont typeface="Arial"/>
              <a:buNone/>
            </a:pPr>
            <a:r>
              <a:rPr lang="en-US"/>
              <a:t>	</a:t>
            </a:r>
            <a:r>
              <a:rPr b="1" lang="en-US" sz="1600">
                <a:solidFill>
                  <a:srgbClr val="003366"/>
                </a:solidFill>
              </a:rPr>
              <a:t>EAT = </a:t>
            </a:r>
            <a:r>
              <a:rPr b="1" lang="en-US" sz="1600">
                <a:solidFill>
                  <a:srgbClr val="00B050"/>
                </a:solidFill>
              </a:rPr>
              <a:t>(1 – </a:t>
            </a:r>
            <a:r>
              <a:rPr b="1" i="1" lang="en-US" sz="1600">
                <a:solidFill>
                  <a:srgbClr val="00B050"/>
                </a:solidFill>
              </a:rPr>
              <a:t>p</a:t>
            </a:r>
            <a:r>
              <a:rPr b="1" lang="en-US" sz="1600">
                <a:solidFill>
                  <a:srgbClr val="00B050"/>
                </a:solidFill>
              </a:rPr>
              <a:t>) x ma </a:t>
            </a:r>
            <a:r>
              <a:rPr b="1" lang="en-US" sz="1600">
                <a:solidFill>
                  <a:srgbClr val="003366"/>
                </a:solidFill>
              </a:rPr>
              <a:t>+ </a:t>
            </a:r>
            <a:r>
              <a:rPr b="1" i="1" lang="en-US" sz="1600">
                <a:solidFill>
                  <a:srgbClr val="FF0000"/>
                </a:solidFill>
              </a:rPr>
              <a:t>p</a:t>
            </a:r>
            <a:r>
              <a:rPr b="1" lang="en-US" sz="1600">
                <a:solidFill>
                  <a:srgbClr val="FF0000"/>
                </a:solidFill>
              </a:rPr>
              <a:t> (page fault time)</a:t>
            </a:r>
            <a:endParaRPr/>
          </a:p>
          <a:p>
            <a:pPr indent="-342900" lvl="0" marL="342900" rtl="0" algn="l">
              <a:lnSpc>
                <a:spcPct val="100000"/>
              </a:lnSpc>
              <a:spcBef>
                <a:spcPts val="630"/>
              </a:spcBef>
              <a:spcAft>
                <a:spcPts val="0"/>
              </a:spcAft>
              <a:buSzPts val="1620"/>
              <a:buFont typeface="Arial"/>
              <a:buNone/>
            </a:pPr>
            <a:r>
              <a:rPr lang="en-US"/>
              <a:t>	page fault time = </a:t>
            </a:r>
            <a:r>
              <a:rPr lang="en-US" sz="1800">
                <a:solidFill>
                  <a:srgbClr val="FF0000"/>
                </a:solidFill>
              </a:rPr>
              <a:t>fault </a:t>
            </a:r>
            <a:r>
              <a:rPr lang="en-US">
                <a:solidFill>
                  <a:srgbClr val="FF0000"/>
                </a:solidFill>
              </a:rPr>
              <a:t>overhead</a:t>
            </a:r>
            <a:r>
              <a:rPr lang="en-US" sz="1800">
                <a:solidFill>
                  <a:srgbClr val="FF0000"/>
                </a:solidFill>
              </a:rPr>
              <a:t> swap page out+ swap page in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0" name="Shape 160"/>
        <p:cNvGrpSpPr/>
        <p:nvPr/>
      </p:nvGrpSpPr>
      <p:grpSpPr>
        <a:xfrm>
          <a:off x="0" y="0"/>
          <a:ext cx="0" cy="0"/>
          <a:chOff x="0" y="0"/>
          <a:chExt cx="0" cy="0"/>
        </a:xfrm>
      </p:grpSpPr>
      <p:sp>
        <p:nvSpPr>
          <p:cNvPr id="161" name="Google Shape;161;p14"/>
          <p:cNvSpPr txBox="1"/>
          <p:nvPr>
            <p:ph type="title"/>
          </p:nvPr>
        </p:nvSpPr>
        <p:spPr>
          <a:xfrm>
            <a:off x="574312" y="474371"/>
            <a:ext cx="7751762"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Page fault (EAT calculation)</a:t>
            </a:r>
            <a:endParaRPr/>
          </a:p>
        </p:txBody>
      </p:sp>
      <p:sp>
        <p:nvSpPr>
          <p:cNvPr id="162" name="Google Shape;162;p14"/>
          <p:cNvSpPr txBox="1"/>
          <p:nvPr>
            <p:ph idx="1" type="body"/>
          </p:nvPr>
        </p:nvSpPr>
        <p:spPr>
          <a:xfrm>
            <a:off x="714375" y="1353614"/>
            <a:ext cx="7715250" cy="48498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160"/>
              <a:buChar char="●"/>
            </a:pPr>
            <a:r>
              <a:rPr lang="en-US" sz="2400"/>
              <a:t>Memory access time = ma = 200 nanoseconds</a:t>
            </a:r>
            <a:endParaRPr/>
          </a:p>
          <a:p>
            <a:pPr indent="-342900" lvl="0" marL="342900" rtl="0" algn="l">
              <a:lnSpc>
                <a:spcPct val="100000"/>
              </a:lnSpc>
              <a:spcBef>
                <a:spcPts val="840"/>
              </a:spcBef>
              <a:spcAft>
                <a:spcPts val="0"/>
              </a:spcAft>
              <a:buSzPts val="2160"/>
              <a:buChar char="●"/>
            </a:pPr>
            <a:r>
              <a:rPr lang="en-US" sz="2400"/>
              <a:t>Average page-fault service time =</a:t>
            </a:r>
            <a:r>
              <a:rPr b="1" lang="en-US" sz="2400">
                <a:solidFill>
                  <a:srgbClr val="FF0000"/>
                </a:solidFill>
              </a:rPr>
              <a:t> page fault time = </a:t>
            </a:r>
            <a:r>
              <a:rPr lang="en-US" sz="2400"/>
              <a:t> 8 milliseconds</a:t>
            </a:r>
            <a:endParaRPr/>
          </a:p>
          <a:p>
            <a:pPr indent="-342900" lvl="0" marL="342900" rtl="0" algn="l">
              <a:lnSpc>
                <a:spcPct val="100000"/>
              </a:lnSpc>
              <a:spcBef>
                <a:spcPts val="840"/>
              </a:spcBef>
              <a:spcAft>
                <a:spcPts val="0"/>
              </a:spcAft>
              <a:buSzPts val="2160"/>
              <a:buChar char="●"/>
            </a:pPr>
            <a:r>
              <a:rPr lang="en-US" sz="2400"/>
              <a:t>If one access out of 1,000 causes a page fault, then</a:t>
            </a:r>
            <a:endParaRPr/>
          </a:p>
          <a:p>
            <a:pPr indent="0" lvl="0" marL="0" rtl="0" algn="l">
              <a:lnSpc>
                <a:spcPct val="100000"/>
              </a:lnSpc>
              <a:spcBef>
                <a:spcPts val="840"/>
              </a:spcBef>
              <a:spcAft>
                <a:spcPts val="0"/>
              </a:spcAft>
              <a:buSzPts val="2160"/>
              <a:buNone/>
            </a:pPr>
            <a:r>
              <a:rPr lang="en-US" sz="2400"/>
              <a:t>	p = 1/1000 = 0.001 </a:t>
            </a:r>
            <a:endParaRPr/>
          </a:p>
          <a:p>
            <a:pPr indent="-342900" lvl="0" marL="342900" rtl="0" algn="l">
              <a:lnSpc>
                <a:spcPct val="100000"/>
              </a:lnSpc>
              <a:spcBef>
                <a:spcPts val="840"/>
              </a:spcBef>
              <a:spcAft>
                <a:spcPts val="0"/>
              </a:spcAft>
              <a:buSzPts val="2160"/>
              <a:buChar char="●"/>
            </a:pPr>
            <a:r>
              <a:rPr b="1" lang="en-US" sz="2400">
                <a:solidFill>
                  <a:srgbClr val="003366"/>
                </a:solidFill>
              </a:rPr>
              <a:t>EAT = </a:t>
            </a:r>
            <a:r>
              <a:rPr b="1" lang="en-US" sz="2400">
                <a:solidFill>
                  <a:srgbClr val="00B050"/>
                </a:solidFill>
              </a:rPr>
              <a:t>(1 – </a:t>
            </a:r>
            <a:r>
              <a:rPr b="1" i="1" lang="en-US" sz="2400">
                <a:solidFill>
                  <a:srgbClr val="00B050"/>
                </a:solidFill>
              </a:rPr>
              <a:t>p</a:t>
            </a:r>
            <a:r>
              <a:rPr b="1" lang="en-US" sz="2400">
                <a:solidFill>
                  <a:srgbClr val="00B050"/>
                </a:solidFill>
              </a:rPr>
              <a:t>) x ma </a:t>
            </a:r>
            <a:r>
              <a:rPr b="1" lang="en-US" sz="2400">
                <a:solidFill>
                  <a:srgbClr val="003366"/>
                </a:solidFill>
              </a:rPr>
              <a:t>+ </a:t>
            </a:r>
            <a:r>
              <a:rPr b="1" i="1" lang="en-US" sz="2400">
                <a:solidFill>
                  <a:srgbClr val="FF0000"/>
                </a:solidFill>
              </a:rPr>
              <a:t>p</a:t>
            </a:r>
            <a:r>
              <a:rPr b="1" lang="en-US" sz="2400">
                <a:solidFill>
                  <a:srgbClr val="FF0000"/>
                </a:solidFill>
              </a:rPr>
              <a:t> (page fault time)</a:t>
            </a:r>
            <a:endParaRPr sz="2400"/>
          </a:p>
          <a:p>
            <a:pPr indent="-342900" lvl="0" marL="342900" rtl="0" algn="l">
              <a:lnSpc>
                <a:spcPct val="100000"/>
              </a:lnSpc>
              <a:spcBef>
                <a:spcPts val="840"/>
              </a:spcBef>
              <a:spcAft>
                <a:spcPts val="0"/>
              </a:spcAft>
              <a:buSzPts val="2160"/>
              <a:buChar char="●"/>
            </a:pPr>
            <a:r>
              <a:rPr lang="en-US" sz="2400"/>
              <a:t>EAT = (1 – 0.001) x 200 + 0.001 x (8e -6) </a:t>
            </a:r>
            <a:endParaRPr/>
          </a:p>
          <a:p>
            <a:pPr indent="-342900" lvl="0" marL="342900" rtl="0" algn="l">
              <a:lnSpc>
                <a:spcPct val="100000"/>
              </a:lnSpc>
              <a:spcBef>
                <a:spcPts val="840"/>
              </a:spcBef>
              <a:spcAft>
                <a:spcPts val="0"/>
              </a:spcAft>
              <a:buSzPts val="2160"/>
              <a:buChar char="●"/>
            </a:pPr>
            <a:r>
              <a:rPr lang="en-US" sz="2400"/>
              <a:t>EAT = 8199.8 nanoseconds</a:t>
            </a:r>
            <a:endParaRPr/>
          </a:p>
          <a:p>
            <a:pPr indent="-342900" lvl="0" marL="342900" rtl="0" algn="l">
              <a:lnSpc>
                <a:spcPct val="100000"/>
              </a:lnSpc>
              <a:spcBef>
                <a:spcPts val="840"/>
              </a:spcBef>
              <a:spcAft>
                <a:spcPts val="0"/>
              </a:spcAft>
              <a:buSzPts val="2160"/>
              <a:buChar char="●"/>
            </a:pPr>
            <a:r>
              <a:rPr lang="en-US" sz="2400"/>
              <a:t>EAT = 8.199 microseconds </a:t>
            </a:r>
            <a:endParaRPr/>
          </a:p>
          <a:p>
            <a:pPr indent="0" lvl="0" marL="0" rtl="0" algn="r">
              <a:lnSpc>
                <a:spcPct val="100000"/>
              </a:lnSpc>
              <a:spcBef>
                <a:spcPts val="490"/>
              </a:spcBef>
              <a:spcAft>
                <a:spcPts val="0"/>
              </a:spcAft>
              <a:buSzPts val="1260"/>
              <a:buNone/>
            </a:pPr>
            <a:r>
              <a:rPr lang="en-US" sz="1400"/>
              <a:t>Millisecond = 10 e-3</a:t>
            </a:r>
            <a:endParaRPr/>
          </a:p>
          <a:p>
            <a:pPr indent="0" lvl="0" marL="0" rtl="0" algn="r">
              <a:lnSpc>
                <a:spcPct val="100000"/>
              </a:lnSpc>
              <a:spcBef>
                <a:spcPts val="490"/>
              </a:spcBef>
              <a:spcAft>
                <a:spcPts val="0"/>
              </a:spcAft>
              <a:buSzPts val="1260"/>
              <a:buNone/>
            </a:pPr>
            <a:r>
              <a:rPr lang="en-US" sz="1400"/>
              <a:t>Microsecond = 10e-6</a:t>
            </a:r>
            <a:endParaRPr/>
          </a:p>
          <a:p>
            <a:pPr indent="0" lvl="0" marL="0" rtl="0" algn="r">
              <a:lnSpc>
                <a:spcPct val="100000"/>
              </a:lnSpc>
              <a:spcBef>
                <a:spcPts val="490"/>
              </a:spcBef>
              <a:spcAft>
                <a:spcPts val="0"/>
              </a:spcAft>
              <a:buSzPts val="1260"/>
              <a:buNone/>
            </a:pPr>
            <a:r>
              <a:rPr lang="en-US" sz="1400"/>
              <a:t>Nanoseconds  = 10e-9</a:t>
            </a:r>
            <a:endParaRPr/>
          </a:p>
          <a:p>
            <a:pPr indent="-240030" lvl="0" marL="342900" rtl="0" algn="l">
              <a:lnSpc>
                <a:spcPct val="100000"/>
              </a:lnSpc>
              <a:spcBef>
                <a:spcPts val="630"/>
              </a:spcBef>
              <a:spcAft>
                <a:spcPts val="0"/>
              </a:spcAft>
              <a:buSzPts val="1620"/>
              <a:buNone/>
            </a:pPr>
            <a:r>
              <a:t/>
            </a:r>
            <a:endParaRPr/>
          </a:p>
          <a:p>
            <a:pPr indent="-342900" lvl="0" marL="342900" rtl="0" algn="l">
              <a:lnSpc>
                <a:spcPct val="100000"/>
              </a:lnSpc>
              <a:spcBef>
                <a:spcPts val="630"/>
              </a:spcBef>
              <a:spcAft>
                <a:spcPts val="0"/>
              </a:spcAft>
              <a:buSzPts val="1620"/>
              <a:buFont typeface="Arial"/>
              <a:buNone/>
            </a:pPr>
            <a:r>
              <a:rPr lang="en-US"/>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6" name="Shape 166"/>
        <p:cNvGrpSpPr/>
        <p:nvPr/>
      </p:nvGrpSpPr>
      <p:grpSpPr>
        <a:xfrm>
          <a:off x="0" y="0"/>
          <a:ext cx="0" cy="0"/>
          <a:chOff x="0" y="0"/>
          <a:chExt cx="0" cy="0"/>
        </a:xfrm>
      </p:grpSpPr>
      <p:sp>
        <p:nvSpPr>
          <p:cNvPr id="167" name="Google Shape;167;p15"/>
          <p:cNvSpPr txBox="1"/>
          <p:nvPr>
            <p:ph type="title"/>
          </p:nvPr>
        </p:nvSpPr>
        <p:spPr>
          <a:xfrm>
            <a:off x="526336" y="406532"/>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Demand Paging Optimizations</a:t>
            </a:r>
            <a:endParaRPr/>
          </a:p>
        </p:txBody>
      </p:sp>
      <p:sp>
        <p:nvSpPr>
          <p:cNvPr id="168" name="Google Shape;168;p15"/>
          <p:cNvSpPr txBox="1"/>
          <p:nvPr>
            <p:ph idx="1" type="body"/>
          </p:nvPr>
        </p:nvSpPr>
        <p:spPr>
          <a:xfrm>
            <a:off x="1170118" y="1526796"/>
            <a:ext cx="6942036" cy="434841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Font typeface="Arial"/>
              <a:buAutoNum type="arabicPeriod"/>
            </a:pPr>
            <a:r>
              <a:rPr lang="en-US" sz="2000"/>
              <a:t>Copy entire process image to swap space at process load time</a:t>
            </a:r>
            <a:endParaRPr/>
          </a:p>
          <a:p>
            <a:pPr indent="-342900" lvl="1" marL="800100" rtl="0" algn="l">
              <a:lnSpc>
                <a:spcPct val="100000"/>
              </a:lnSpc>
              <a:spcBef>
                <a:spcPts val="700"/>
              </a:spcBef>
              <a:spcAft>
                <a:spcPts val="0"/>
              </a:spcAft>
              <a:buSzPts val="1600"/>
              <a:buFont typeface="Arial"/>
              <a:buAutoNum type="arabicPeriod"/>
            </a:pPr>
            <a:r>
              <a:rPr lang="en-US" sz="2000"/>
              <a:t>Then page in and out of swap space</a:t>
            </a:r>
            <a:endParaRPr/>
          </a:p>
          <a:p>
            <a:pPr indent="-342900" lvl="1" marL="800100" rtl="0" algn="l">
              <a:lnSpc>
                <a:spcPct val="100000"/>
              </a:lnSpc>
              <a:spcBef>
                <a:spcPts val="700"/>
              </a:spcBef>
              <a:spcAft>
                <a:spcPts val="0"/>
              </a:spcAft>
              <a:buSzPts val="1600"/>
              <a:buFont typeface="Arial"/>
              <a:buAutoNum type="arabicPeriod"/>
            </a:pPr>
            <a:r>
              <a:rPr lang="en-US" sz="2000"/>
              <a:t>Used in older BSD Unix</a:t>
            </a:r>
            <a:endParaRPr/>
          </a:p>
          <a:p>
            <a:pPr indent="-342900" lvl="0" marL="342900" rtl="0" algn="l">
              <a:lnSpc>
                <a:spcPct val="100000"/>
              </a:lnSpc>
              <a:spcBef>
                <a:spcPts val="700"/>
              </a:spcBef>
              <a:spcAft>
                <a:spcPts val="0"/>
              </a:spcAft>
              <a:buSzPts val="1800"/>
              <a:buFont typeface="Arial"/>
              <a:buAutoNum type="arabicPeriod"/>
            </a:pPr>
            <a:r>
              <a:rPr lang="en-US" sz="2000"/>
              <a:t>Demand page in from program binary on disk, Demand pages for such files are brought directly from the file system.</a:t>
            </a:r>
            <a:endParaRPr sz="2000"/>
          </a:p>
          <a:p>
            <a:pPr indent="-342900" lvl="1" marL="800100" rtl="0" algn="l">
              <a:lnSpc>
                <a:spcPct val="100000"/>
              </a:lnSpc>
              <a:spcBef>
                <a:spcPts val="700"/>
              </a:spcBef>
              <a:spcAft>
                <a:spcPts val="0"/>
              </a:spcAft>
              <a:buSzPts val="1600"/>
              <a:buFont typeface="Arial"/>
              <a:buAutoNum type="arabicPeriod"/>
            </a:pPr>
            <a:r>
              <a:rPr lang="en-US" sz="2000"/>
              <a:t>Used in Solaris and current BSD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519695"/>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Copy-on-Write</a:t>
            </a:r>
            <a:endParaRPr/>
          </a:p>
        </p:txBody>
      </p:sp>
      <p:sp>
        <p:nvSpPr>
          <p:cNvPr id="175" name="Google Shape;175;p16"/>
          <p:cNvSpPr txBox="1"/>
          <p:nvPr>
            <p:ph idx="1" type="body"/>
          </p:nvPr>
        </p:nvSpPr>
        <p:spPr>
          <a:xfrm>
            <a:off x="1190100" y="1241571"/>
            <a:ext cx="7307947" cy="501661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b="1" lang="en-US" sz="1600">
                <a:solidFill>
                  <a:srgbClr val="3366FF"/>
                </a:solidFill>
              </a:rPr>
              <a:t>Copy-on-Write </a:t>
            </a:r>
            <a:r>
              <a:rPr lang="en-US" sz="1600"/>
              <a:t>(COW) technique allows both parent and child processes to initially </a:t>
            </a:r>
            <a:r>
              <a:rPr b="1" i="1" lang="en-US" sz="1600"/>
              <a:t>share</a:t>
            </a:r>
            <a:r>
              <a:rPr lang="en-US" sz="1600"/>
              <a:t> the same pages in memory</a:t>
            </a:r>
            <a:endParaRPr/>
          </a:p>
          <a:p>
            <a:pPr indent="-285750" lvl="1" marL="742950" rtl="0" algn="l">
              <a:lnSpc>
                <a:spcPct val="100000"/>
              </a:lnSpc>
              <a:spcBef>
                <a:spcPts val="560"/>
              </a:spcBef>
              <a:spcAft>
                <a:spcPts val="0"/>
              </a:spcAft>
              <a:buSzPts val="1280"/>
              <a:buChar char="●"/>
            </a:pPr>
            <a:r>
              <a:rPr lang="en-US" sz="1600"/>
              <a:t>If either process modifies a shared page, only then is the page copied.</a:t>
            </a:r>
            <a:endParaRPr/>
          </a:p>
          <a:p>
            <a:pPr indent="0" lvl="1" marL="457200" rtl="0" algn="l">
              <a:lnSpc>
                <a:spcPct val="100000"/>
              </a:lnSpc>
              <a:spcBef>
                <a:spcPts val="560"/>
              </a:spcBef>
              <a:spcAft>
                <a:spcPts val="0"/>
              </a:spcAft>
              <a:buSzPts val="1280"/>
              <a:buNone/>
            </a:pPr>
            <a:r>
              <a:t/>
            </a:r>
            <a:endParaRPr sz="1600"/>
          </a:p>
          <a:p>
            <a:pPr indent="-342900" lvl="0" marL="342900" rtl="0" algn="l">
              <a:lnSpc>
                <a:spcPct val="100000"/>
              </a:lnSpc>
              <a:spcBef>
                <a:spcPts val="560"/>
              </a:spcBef>
              <a:spcAft>
                <a:spcPts val="0"/>
              </a:spcAft>
              <a:buSzPts val="1440"/>
              <a:buChar char="●"/>
            </a:pPr>
            <a:r>
              <a:rPr lang="en-US" sz="1600"/>
              <a:t>COW allows more efficient process creation as only modified pages are copied.</a:t>
            </a:r>
            <a:endParaRPr/>
          </a:p>
          <a:p>
            <a:pPr indent="0" lvl="0" marL="0" rtl="0" algn="l">
              <a:lnSpc>
                <a:spcPct val="100000"/>
              </a:lnSpc>
              <a:spcBef>
                <a:spcPts val="560"/>
              </a:spcBef>
              <a:spcAft>
                <a:spcPts val="0"/>
              </a:spcAft>
              <a:buSzPts val="1440"/>
              <a:buNone/>
            </a:pPr>
            <a:r>
              <a:t/>
            </a:r>
            <a:endParaRPr sz="1600"/>
          </a:p>
          <a:p>
            <a:pPr indent="-342900" lvl="0" marL="342900" rtl="0" algn="l">
              <a:lnSpc>
                <a:spcPct val="100000"/>
              </a:lnSpc>
              <a:spcBef>
                <a:spcPts val="560"/>
              </a:spcBef>
              <a:spcAft>
                <a:spcPts val="0"/>
              </a:spcAft>
              <a:buSzPts val="1440"/>
              <a:buChar char="●"/>
            </a:pPr>
            <a:r>
              <a:rPr lang="en-US" sz="1600"/>
              <a:t>In general, free pages are allocated from a </a:t>
            </a:r>
            <a:r>
              <a:rPr b="1" lang="en-US" sz="1600">
                <a:solidFill>
                  <a:srgbClr val="3366FF"/>
                </a:solidFill>
              </a:rPr>
              <a:t>pool</a:t>
            </a:r>
            <a:r>
              <a:rPr lang="en-US" sz="1600">
                <a:solidFill>
                  <a:srgbClr val="3366FF"/>
                </a:solidFill>
              </a:rPr>
              <a:t> </a:t>
            </a:r>
            <a:r>
              <a:rPr lang="en-US" sz="1600"/>
              <a:t>of </a:t>
            </a:r>
            <a:r>
              <a:rPr b="1" lang="en-US" sz="1600">
                <a:solidFill>
                  <a:srgbClr val="3366FF"/>
                </a:solidFill>
              </a:rPr>
              <a:t>zero-fill-on-demand </a:t>
            </a:r>
            <a:r>
              <a:rPr lang="en-US" sz="1600"/>
              <a:t>pages</a:t>
            </a:r>
            <a:endParaRPr/>
          </a:p>
          <a:p>
            <a:pPr indent="0" lvl="1" marL="457200" rtl="0" algn="l">
              <a:lnSpc>
                <a:spcPct val="100000"/>
              </a:lnSpc>
              <a:spcBef>
                <a:spcPts val="560"/>
              </a:spcBef>
              <a:spcAft>
                <a:spcPts val="0"/>
              </a:spcAft>
              <a:buSzPts val="1280"/>
              <a:buNone/>
            </a:pPr>
            <a:r>
              <a:t/>
            </a:r>
            <a:endParaRPr sz="1600"/>
          </a:p>
          <a:p>
            <a:pPr indent="-342900" lvl="0" marL="342900" rtl="0" algn="l">
              <a:lnSpc>
                <a:spcPct val="100000"/>
              </a:lnSpc>
              <a:spcBef>
                <a:spcPts val="560"/>
              </a:spcBef>
              <a:spcAft>
                <a:spcPts val="0"/>
              </a:spcAft>
              <a:buSzPts val="1440"/>
              <a:buChar char="●"/>
            </a:pPr>
            <a:r>
              <a:rPr lang="en-US" sz="1600">
                <a:latin typeface="Courier New"/>
                <a:ea typeface="Courier New"/>
                <a:cs typeface="Courier New"/>
                <a:sym typeface="Courier New"/>
              </a:rPr>
              <a:t>vfork()</a:t>
            </a:r>
            <a:r>
              <a:rPr lang="en-US" sz="1600"/>
              <a:t> (for virtual memory fork) variation on </a:t>
            </a:r>
            <a:r>
              <a:rPr lang="en-US" sz="1600">
                <a:latin typeface="Courier New"/>
                <a:ea typeface="Courier New"/>
                <a:cs typeface="Courier New"/>
                <a:sym typeface="Courier New"/>
              </a:rPr>
              <a:t>fork() </a:t>
            </a:r>
            <a:r>
              <a:rPr lang="en-US" sz="1600"/>
              <a:t>system call has parent suspend and child using copy-on-write address space of parent</a:t>
            </a:r>
            <a:endParaRPr/>
          </a:p>
          <a:p>
            <a:pPr indent="-285750" lvl="1" marL="742950" rtl="0" algn="l">
              <a:lnSpc>
                <a:spcPct val="100000"/>
              </a:lnSpc>
              <a:spcBef>
                <a:spcPts val="560"/>
              </a:spcBef>
              <a:spcAft>
                <a:spcPts val="0"/>
              </a:spcAft>
              <a:buSzPts val="1280"/>
              <a:buChar char="●"/>
            </a:pPr>
            <a:r>
              <a:rPr lang="en-US" sz="1600"/>
              <a:t>Designed to have child call </a:t>
            </a:r>
            <a:r>
              <a:rPr lang="en-US" sz="1600">
                <a:latin typeface="Courier New"/>
                <a:ea typeface="Courier New"/>
                <a:cs typeface="Courier New"/>
                <a:sym typeface="Courier New"/>
              </a:rPr>
              <a:t>exec()</a:t>
            </a:r>
            <a:endParaRPr/>
          </a:p>
          <a:p>
            <a:pPr indent="-285750" lvl="1" marL="742950" rtl="0" algn="l">
              <a:lnSpc>
                <a:spcPct val="100000"/>
              </a:lnSpc>
              <a:spcBef>
                <a:spcPts val="560"/>
              </a:spcBef>
              <a:spcAft>
                <a:spcPts val="0"/>
              </a:spcAft>
              <a:buSzPts val="1280"/>
              <a:buChar char="●"/>
            </a:pPr>
            <a:r>
              <a:rPr lang="en-US" sz="1600"/>
              <a:t>Very efficient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0" name="Shape 180"/>
        <p:cNvGrpSpPr/>
        <p:nvPr/>
      </p:nvGrpSpPr>
      <p:grpSpPr>
        <a:xfrm>
          <a:off x="0" y="0"/>
          <a:ext cx="0" cy="0"/>
          <a:chOff x="0" y="0"/>
          <a:chExt cx="0" cy="0"/>
        </a:xfrm>
      </p:grpSpPr>
      <p:sp>
        <p:nvSpPr>
          <p:cNvPr id="181" name="Google Shape;181;p17"/>
          <p:cNvSpPr txBox="1"/>
          <p:nvPr>
            <p:ph type="title"/>
          </p:nvPr>
        </p:nvSpPr>
        <p:spPr>
          <a:xfrm>
            <a:off x="676274" y="730352"/>
            <a:ext cx="779145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Before Process 1 Modifies Page C</a:t>
            </a:r>
            <a:endParaRPr/>
          </a:p>
        </p:txBody>
      </p:sp>
      <p:pic>
        <p:nvPicPr>
          <p:cNvPr descr="9" id="182" name="Google Shape;182;p17"/>
          <p:cNvPicPr preferRelativeResize="0"/>
          <p:nvPr/>
        </p:nvPicPr>
        <p:blipFill rotWithShape="1">
          <a:blip r:embed="rId3">
            <a:alphaModFix/>
          </a:blip>
          <a:srcRect b="0" l="0" r="0" t="0"/>
          <a:stretch/>
        </p:blipFill>
        <p:spPr>
          <a:xfrm>
            <a:off x="902493" y="1877124"/>
            <a:ext cx="7339013" cy="2952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796721" y="649841"/>
            <a:ext cx="78105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After Process 1 Modifies Page C</a:t>
            </a:r>
            <a:endParaRPr/>
          </a:p>
        </p:txBody>
      </p:sp>
      <p:pic>
        <p:nvPicPr>
          <p:cNvPr descr="9" id="189" name="Google Shape;189;p18"/>
          <p:cNvPicPr preferRelativeResize="0"/>
          <p:nvPr/>
        </p:nvPicPr>
        <p:blipFill rotWithShape="1">
          <a:blip r:embed="rId3">
            <a:alphaModFix/>
          </a:blip>
          <a:srcRect b="0" l="0" r="0" t="0"/>
          <a:stretch/>
        </p:blipFill>
        <p:spPr>
          <a:xfrm>
            <a:off x="1592262" y="1949450"/>
            <a:ext cx="6403975" cy="2959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637381" y="429689"/>
            <a:ext cx="7869237"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sz="2800"/>
              <a:t>What Happens if There is no Free Frame?</a:t>
            </a:r>
            <a:endParaRPr/>
          </a:p>
        </p:txBody>
      </p:sp>
      <p:sp>
        <p:nvSpPr>
          <p:cNvPr id="196" name="Google Shape;196;p19"/>
          <p:cNvSpPr txBox="1"/>
          <p:nvPr>
            <p:ph idx="1" type="body"/>
          </p:nvPr>
        </p:nvSpPr>
        <p:spPr>
          <a:xfrm>
            <a:off x="1021862" y="1465976"/>
            <a:ext cx="7100275" cy="392604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2000"/>
              <a:t>Page replacement – find some page in memory, but not really in use, page it out</a:t>
            </a:r>
            <a:endParaRPr/>
          </a:p>
          <a:p>
            <a:pPr indent="-285750" lvl="1" marL="742950" rtl="0" algn="l">
              <a:lnSpc>
                <a:spcPct val="100000"/>
              </a:lnSpc>
              <a:spcBef>
                <a:spcPts val="700"/>
              </a:spcBef>
              <a:spcAft>
                <a:spcPts val="0"/>
              </a:spcAft>
              <a:buSzPts val="1600"/>
              <a:buChar char="●"/>
            </a:pPr>
            <a:r>
              <a:rPr lang="en-US" sz="2000"/>
              <a:t>Algorithm – terminate? swap out? replace the page?</a:t>
            </a:r>
            <a:endParaRPr/>
          </a:p>
          <a:p>
            <a:pPr indent="-285750" lvl="1" marL="742950" rtl="0" algn="l">
              <a:lnSpc>
                <a:spcPct val="100000"/>
              </a:lnSpc>
              <a:spcBef>
                <a:spcPts val="700"/>
              </a:spcBef>
              <a:spcAft>
                <a:spcPts val="0"/>
              </a:spcAft>
              <a:buSzPts val="1600"/>
              <a:buChar char="●"/>
            </a:pPr>
            <a:r>
              <a:rPr lang="en-US" sz="2000"/>
              <a:t>Performance – want an algorithm which will result in minimum number of page faults</a:t>
            </a:r>
            <a:endParaRPr/>
          </a:p>
          <a:p>
            <a:pPr indent="-342900" lvl="0" marL="342900" rtl="0" algn="l">
              <a:lnSpc>
                <a:spcPct val="100000"/>
              </a:lnSpc>
              <a:spcBef>
                <a:spcPts val="700"/>
              </a:spcBef>
              <a:spcAft>
                <a:spcPts val="0"/>
              </a:spcAft>
              <a:buSzPts val="1800"/>
              <a:buChar char="●"/>
            </a:pPr>
            <a:r>
              <a:rPr lang="en-US" sz="2000"/>
              <a:t>Same page may be brought into memory several times.</a:t>
            </a:r>
            <a:endParaRPr/>
          </a:p>
          <a:p>
            <a:pPr indent="-342900" lvl="0" marL="342900" rtl="0" algn="l">
              <a:lnSpc>
                <a:spcPct val="100000"/>
              </a:lnSpc>
              <a:spcBef>
                <a:spcPts val="700"/>
              </a:spcBef>
              <a:spcAft>
                <a:spcPts val="0"/>
              </a:spcAft>
              <a:buSzPts val="1800"/>
              <a:buFont typeface="Arial"/>
              <a:buNone/>
            </a:pPr>
            <a:r>
              <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4" name="Shape 74"/>
        <p:cNvGrpSpPr/>
        <p:nvPr/>
      </p:nvGrpSpPr>
      <p:grpSpPr>
        <a:xfrm>
          <a:off x="0" y="0"/>
          <a:ext cx="0" cy="0"/>
          <a:chOff x="0" y="0"/>
          <a:chExt cx="0" cy="0"/>
        </a:xfrm>
      </p:grpSpPr>
      <p:sp>
        <p:nvSpPr>
          <p:cNvPr id="75" name="Google Shape;75;p2"/>
          <p:cNvSpPr txBox="1"/>
          <p:nvPr>
            <p:ph idx="1" type="body"/>
          </p:nvPr>
        </p:nvSpPr>
        <p:spPr>
          <a:xfrm>
            <a:off x="632320" y="1326970"/>
            <a:ext cx="7879360" cy="420406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b="1" lang="en-US"/>
              <a:t>Virtual memory</a:t>
            </a:r>
            <a:r>
              <a:rPr lang="en-US"/>
              <a:t> is a </a:t>
            </a:r>
            <a:r>
              <a:rPr b="1" lang="en-US"/>
              <a:t>memory</a:t>
            </a:r>
            <a:r>
              <a:rPr lang="en-US"/>
              <a:t> management capability of an OS, uses hardware and software to allow a computer to compensate for physical </a:t>
            </a:r>
            <a:r>
              <a:rPr b="1" lang="en-US"/>
              <a:t>memory</a:t>
            </a:r>
            <a:r>
              <a:rPr lang="en-US"/>
              <a:t> shortages by temporarily transferring data from random access </a:t>
            </a:r>
            <a:r>
              <a:rPr b="1" lang="en-US"/>
              <a:t>memory</a:t>
            </a:r>
            <a:r>
              <a:rPr lang="en-US"/>
              <a:t> (RAM) to disk storage.</a:t>
            </a:r>
            <a:endParaRPr/>
          </a:p>
          <a:p>
            <a:pPr indent="-342900" lvl="0" marL="342900" rtl="0" algn="l">
              <a:lnSpc>
                <a:spcPct val="100000"/>
              </a:lnSpc>
              <a:spcBef>
                <a:spcPts val="630"/>
              </a:spcBef>
              <a:spcAft>
                <a:spcPts val="0"/>
              </a:spcAft>
              <a:buSzPts val="1620"/>
              <a:buChar char="●"/>
            </a:pPr>
            <a:r>
              <a:rPr lang="en-US"/>
              <a:t>Virtual memory is not RAM (Random access memory) on memory chips.  </a:t>
            </a:r>
            <a:endParaRPr/>
          </a:p>
          <a:p>
            <a:pPr indent="-342900" lvl="0" marL="342900" rtl="0" algn="l">
              <a:lnSpc>
                <a:spcPct val="100000"/>
              </a:lnSpc>
              <a:spcBef>
                <a:spcPts val="630"/>
              </a:spcBef>
              <a:spcAft>
                <a:spcPts val="0"/>
              </a:spcAft>
              <a:buSzPts val="1620"/>
              <a:buChar char="●"/>
            </a:pPr>
            <a:r>
              <a:rPr lang="en-US"/>
              <a:t>Virtual memory is an area of hard drive or other storage space, which OS uses as swap space (overflow) for the physical RAM.</a:t>
            </a:r>
            <a:endParaRPr/>
          </a:p>
          <a:p>
            <a:pPr indent="-342900" lvl="0" marL="342900" rtl="0" algn="l">
              <a:lnSpc>
                <a:spcPct val="100000"/>
              </a:lnSpc>
              <a:spcBef>
                <a:spcPts val="630"/>
              </a:spcBef>
              <a:spcAft>
                <a:spcPts val="0"/>
              </a:spcAft>
              <a:buSzPts val="1620"/>
              <a:buChar char="●"/>
            </a:pPr>
            <a:r>
              <a:rPr lang="en-US"/>
              <a:t>When the demands of the software and data exceed the physical RAM size, the operating system copies to hard disk blocks of data from RAM that have been seldom used and releases that RAM for use by the current process. </a:t>
            </a:r>
            <a:endParaRPr/>
          </a:p>
          <a:p>
            <a:pPr indent="-342900" lvl="0" marL="342900" rtl="0" algn="l">
              <a:lnSpc>
                <a:spcPct val="100000"/>
              </a:lnSpc>
              <a:spcBef>
                <a:spcPts val="630"/>
              </a:spcBef>
              <a:spcAft>
                <a:spcPts val="0"/>
              </a:spcAft>
              <a:buSzPts val="1620"/>
              <a:buChar char="●"/>
            </a:pPr>
            <a:r>
              <a:rPr lang="en-US"/>
              <a:t>When the block (or Page) is required again, the OS makes room in RAM by copying another block to hard drive and copying in the data from the first block.</a:t>
            </a:r>
            <a:br>
              <a:rPr lang="en-US" sz="1600"/>
            </a:br>
            <a:endParaRPr sz="1600"/>
          </a:p>
          <a:p>
            <a:pPr indent="-240030" lvl="0" marL="342900" rtl="0" algn="l">
              <a:lnSpc>
                <a:spcPct val="100000"/>
              </a:lnSpc>
              <a:spcBef>
                <a:spcPts val="630"/>
              </a:spcBef>
              <a:spcAft>
                <a:spcPts val="0"/>
              </a:spcAft>
              <a:buSzPts val="1620"/>
              <a:buNone/>
            </a:pPr>
            <a:r>
              <a:t/>
            </a:r>
            <a:endParaRPr/>
          </a:p>
        </p:txBody>
      </p:sp>
      <p:sp>
        <p:nvSpPr>
          <p:cNvPr id="76" name="Google Shape;76;p2"/>
          <p:cNvSpPr txBox="1"/>
          <p:nvPr>
            <p:ph type="title"/>
          </p:nvPr>
        </p:nvSpPr>
        <p:spPr>
          <a:xfrm>
            <a:off x="457200" y="277813"/>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SzPct val="48611"/>
              <a:buNone/>
            </a:pPr>
            <a:r>
              <a:rPr lang="en-US"/>
              <a:t>Virtual Memory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792440" y="306359"/>
            <a:ext cx="7693025"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Need For Page Replacement</a:t>
            </a:r>
            <a:endParaRPr/>
          </a:p>
        </p:txBody>
      </p:sp>
      <p:pic>
        <p:nvPicPr>
          <p:cNvPr descr="9" id="203" name="Google Shape;203;p20"/>
          <p:cNvPicPr preferRelativeResize="0"/>
          <p:nvPr/>
        </p:nvPicPr>
        <p:blipFill rotWithShape="1">
          <a:blip r:embed="rId3">
            <a:alphaModFix/>
          </a:blip>
          <a:srcRect b="0" l="0" r="0" t="0"/>
          <a:stretch/>
        </p:blipFill>
        <p:spPr>
          <a:xfrm>
            <a:off x="1151173" y="1106050"/>
            <a:ext cx="6841653" cy="498435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768350" y="297737"/>
            <a:ext cx="76073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Basic Page Replacement Steps</a:t>
            </a:r>
            <a:endParaRPr/>
          </a:p>
        </p:txBody>
      </p:sp>
      <p:sp>
        <p:nvSpPr>
          <p:cNvPr id="210" name="Google Shape;210;p21"/>
          <p:cNvSpPr txBox="1"/>
          <p:nvPr>
            <p:ph idx="1" type="body"/>
          </p:nvPr>
        </p:nvSpPr>
        <p:spPr>
          <a:xfrm>
            <a:off x="745331" y="1200150"/>
            <a:ext cx="7653338" cy="4457700"/>
          </a:xfrm>
          <a:prstGeom prst="rect">
            <a:avLst/>
          </a:prstGeom>
          <a:noFill/>
          <a:ln>
            <a:noFill/>
          </a:ln>
        </p:spPr>
        <p:txBody>
          <a:bodyPr anchorCtr="0" anchor="t" bIns="45700" lIns="91425" spcFirstLastPara="1" rIns="91425" wrap="square" tIns="45700">
            <a:noAutofit/>
          </a:bodyPr>
          <a:lstStyle/>
          <a:p>
            <a:pPr indent="-379413" lvl="0" marL="379413" rtl="0" algn="l">
              <a:lnSpc>
                <a:spcPct val="100000"/>
              </a:lnSpc>
              <a:spcBef>
                <a:spcPts val="0"/>
              </a:spcBef>
              <a:spcAft>
                <a:spcPts val="0"/>
              </a:spcAft>
              <a:buSzPts val="1620"/>
              <a:buFont typeface="Arial"/>
              <a:buAutoNum type="arabicPeriod"/>
            </a:pPr>
            <a:r>
              <a:rPr lang="en-US"/>
              <a:t>Find the location of the desired page on disk</a:t>
            </a:r>
            <a:br>
              <a:rPr lang="en-US"/>
            </a:br>
            <a:endParaRPr/>
          </a:p>
          <a:p>
            <a:pPr indent="-379413" lvl="0" marL="379413" rtl="0" algn="l">
              <a:lnSpc>
                <a:spcPct val="100000"/>
              </a:lnSpc>
              <a:spcBef>
                <a:spcPts val="630"/>
              </a:spcBef>
              <a:spcAft>
                <a:spcPts val="0"/>
              </a:spcAft>
              <a:buSzPts val="1620"/>
              <a:buFont typeface="Arial"/>
              <a:buAutoNum type="arabicPeriod"/>
            </a:pPr>
            <a:r>
              <a:rPr lang="en-US"/>
              <a:t>Find a free frame:</a:t>
            </a:r>
            <a:br>
              <a:rPr lang="en-US"/>
            </a:br>
            <a:r>
              <a:rPr lang="en-US"/>
              <a:t>   -  If there is a free frame, use it</a:t>
            </a:r>
            <a:br>
              <a:rPr lang="en-US"/>
            </a:br>
            <a:r>
              <a:rPr lang="en-US"/>
              <a:t>   -  If there is no free frame, use a page replacement algorithm to select a </a:t>
            </a:r>
            <a:r>
              <a:rPr b="1" lang="en-US">
                <a:solidFill>
                  <a:srgbClr val="3366FF"/>
                </a:solidFill>
              </a:rPr>
              <a:t>victim</a:t>
            </a:r>
            <a:r>
              <a:rPr lang="en-US">
                <a:solidFill>
                  <a:srgbClr val="3366FF"/>
                </a:solidFill>
              </a:rPr>
              <a:t> </a:t>
            </a:r>
            <a:r>
              <a:rPr b="1" lang="en-US">
                <a:solidFill>
                  <a:srgbClr val="3366FF"/>
                </a:solidFill>
              </a:rPr>
              <a:t>frame</a:t>
            </a:r>
            <a:br>
              <a:rPr b="1" lang="en-US">
                <a:solidFill>
                  <a:srgbClr val="3366FF"/>
                </a:solidFill>
              </a:rPr>
            </a:br>
            <a:r>
              <a:rPr b="1" lang="en-US">
                <a:solidFill>
                  <a:srgbClr val="3366FF"/>
                </a:solidFill>
              </a:rPr>
              <a:t>	- </a:t>
            </a:r>
            <a:r>
              <a:rPr lang="en-US"/>
              <a:t>Write victim frame to disk if dirty</a:t>
            </a:r>
            <a:br>
              <a:rPr lang="en-US"/>
            </a:br>
            <a:endParaRPr/>
          </a:p>
          <a:p>
            <a:pPr indent="-379413" lvl="0" marL="379413" rtl="0" algn="l">
              <a:lnSpc>
                <a:spcPct val="100000"/>
              </a:lnSpc>
              <a:spcBef>
                <a:spcPts val="630"/>
              </a:spcBef>
              <a:spcAft>
                <a:spcPts val="0"/>
              </a:spcAft>
              <a:buSzPts val="1620"/>
              <a:buFont typeface="Arial"/>
              <a:buAutoNum type="arabicPeriod"/>
            </a:pPr>
            <a:r>
              <a:rPr lang="en-US"/>
              <a:t>Bring  the desired page into the (newly) free frame; update the page and frame tables</a:t>
            </a:r>
            <a:br>
              <a:rPr lang="en-US"/>
            </a:br>
            <a:endParaRPr/>
          </a:p>
          <a:p>
            <a:pPr indent="-379413" lvl="0" marL="379413" rtl="0" algn="l">
              <a:lnSpc>
                <a:spcPct val="100000"/>
              </a:lnSpc>
              <a:spcBef>
                <a:spcPts val="630"/>
              </a:spcBef>
              <a:spcAft>
                <a:spcPts val="0"/>
              </a:spcAft>
              <a:buSzPts val="1620"/>
              <a:buFont typeface="Arial"/>
              <a:buAutoNum type="arabicPeriod"/>
            </a:pPr>
            <a:r>
              <a:rPr lang="en-US"/>
              <a:t>Continue the process by restarting the instruction that caused the trap</a:t>
            </a:r>
            <a:endParaRPr/>
          </a:p>
          <a:p>
            <a:pPr indent="-276543" lvl="0" marL="379413" rtl="0" algn="l">
              <a:lnSpc>
                <a:spcPct val="100000"/>
              </a:lnSpc>
              <a:spcBef>
                <a:spcPts val="630"/>
              </a:spcBef>
              <a:spcAft>
                <a:spcPts val="0"/>
              </a:spcAft>
              <a:buSzPts val="1620"/>
              <a:buFont typeface="Arial"/>
              <a:buNone/>
            </a:pPr>
            <a:r>
              <a:t/>
            </a:r>
            <a:endParaRPr/>
          </a:p>
          <a:p>
            <a:pPr indent="-379413" lvl="0" marL="379413" rtl="0" algn="l">
              <a:lnSpc>
                <a:spcPct val="100000"/>
              </a:lnSpc>
              <a:spcBef>
                <a:spcPts val="630"/>
              </a:spcBef>
              <a:spcAft>
                <a:spcPts val="0"/>
              </a:spcAft>
              <a:buSzPts val="1620"/>
              <a:buFont typeface="Arial"/>
              <a:buNone/>
            </a:pPr>
            <a:r>
              <a:rPr lang="en-US"/>
              <a:t>Note now potentially 2-page transfers for page fault – increasing EAT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15" name="Shape 215"/>
        <p:cNvGrpSpPr/>
        <p:nvPr/>
      </p:nvGrpSpPr>
      <p:grpSpPr>
        <a:xfrm>
          <a:off x="0" y="0"/>
          <a:ext cx="0" cy="0"/>
          <a:chOff x="0" y="0"/>
          <a:chExt cx="0" cy="0"/>
        </a:xfrm>
      </p:grpSpPr>
      <p:sp>
        <p:nvSpPr>
          <p:cNvPr id="216" name="Google Shape;216;p22"/>
          <p:cNvSpPr txBox="1"/>
          <p:nvPr>
            <p:ph type="title"/>
          </p:nvPr>
        </p:nvSpPr>
        <p:spPr>
          <a:xfrm>
            <a:off x="739775" y="385938"/>
            <a:ext cx="766445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Page Replacement</a:t>
            </a:r>
            <a:endParaRPr/>
          </a:p>
        </p:txBody>
      </p:sp>
      <p:pic>
        <p:nvPicPr>
          <p:cNvPr descr="9" id="217" name="Google Shape;217;p22"/>
          <p:cNvPicPr preferRelativeResize="0"/>
          <p:nvPr/>
        </p:nvPicPr>
        <p:blipFill rotWithShape="1">
          <a:blip r:embed="rId3">
            <a:alphaModFix/>
          </a:blip>
          <a:srcRect b="0" l="0" r="0" t="0"/>
          <a:stretch/>
        </p:blipFill>
        <p:spPr>
          <a:xfrm>
            <a:off x="1182848" y="1223963"/>
            <a:ext cx="6926102" cy="510510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1" name="Shape 221"/>
        <p:cNvGrpSpPr/>
        <p:nvPr/>
      </p:nvGrpSpPr>
      <p:grpSpPr>
        <a:xfrm>
          <a:off x="0" y="0"/>
          <a:ext cx="0" cy="0"/>
          <a:chOff x="0" y="0"/>
          <a:chExt cx="0" cy="0"/>
        </a:xfrm>
      </p:grpSpPr>
      <p:sp>
        <p:nvSpPr>
          <p:cNvPr id="222" name="Google Shape;222;p23"/>
          <p:cNvSpPr txBox="1"/>
          <p:nvPr>
            <p:ph type="title"/>
          </p:nvPr>
        </p:nvSpPr>
        <p:spPr>
          <a:xfrm>
            <a:off x="457200" y="277813"/>
            <a:ext cx="8229600" cy="576262"/>
          </a:xfrm>
          <a:prstGeom prst="rect">
            <a:avLst/>
          </a:prstGeom>
          <a:noFill/>
          <a:ln cap="flat" cmpd="sng" w="9525">
            <a:solidFill>
              <a:srgbClr val="00B0F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Page Replacement</a:t>
            </a:r>
            <a:endParaRPr/>
          </a:p>
        </p:txBody>
      </p:sp>
      <p:sp>
        <p:nvSpPr>
          <p:cNvPr id="223" name="Google Shape;223;p23"/>
          <p:cNvSpPr txBox="1"/>
          <p:nvPr/>
        </p:nvSpPr>
        <p:spPr>
          <a:xfrm>
            <a:off x="1201255" y="1221824"/>
            <a:ext cx="6142659" cy="4399308"/>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3300"/>
              </a:buClr>
              <a:buSzPts val="1620"/>
              <a:buFont typeface="Arial"/>
              <a:buChar char="●"/>
            </a:pPr>
            <a:r>
              <a:rPr b="0" i="0" lang="en-US" sz="1800" u="none" cap="none" strike="noStrike">
                <a:solidFill>
                  <a:srgbClr val="000000"/>
                </a:solidFill>
                <a:latin typeface="Helvetica Neue"/>
                <a:ea typeface="Helvetica Neue"/>
                <a:cs typeface="Helvetica Neue"/>
                <a:sym typeface="Helvetica Neue"/>
              </a:rPr>
              <a:t>Page Replacement carried out by:</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30"/>
              </a:spcBef>
              <a:spcAft>
                <a:spcPts val="0"/>
              </a:spcAft>
              <a:buClr>
                <a:srgbClr val="993300"/>
              </a:buClr>
              <a:buSzPts val="1620"/>
              <a:buFont typeface="Arial"/>
              <a:buAutoNum type="arabicPeriod"/>
            </a:pPr>
            <a:r>
              <a:rPr b="0" i="0" lang="en-US" sz="1800" u="none" cap="none" strike="noStrike">
                <a:solidFill>
                  <a:srgbClr val="000000"/>
                </a:solidFill>
                <a:latin typeface="Helvetica Neue"/>
                <a:ea typeface="Helvetica Neue"/>
                <a:cs typeface="Helvetica Neue"/>
                <a:sym typeface="Helvetica Neue"/>
              </a:rPr>
              <a:t>Page-replacement algorithm</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30"/>
              </a:spcBef>
              <a:spcAft>
                <a:spcPts val="0"/>
              </a:spcAft>
              <a:buClr>
                <a:srgbClr val="993300"/>
              </a:buClr>
              <a:buSzPts val="1620"/>
              <a:buFont typeface="Arial"/>
              <a:buAutoNum type="arabicPeriod"/>
            </a:pPr>
            <a:r>
              <a:rPr b="0" i="0" lang="en-US" sz="1800" u="none" cap="none" strike="noStrike">
                <a:solidFill>
                  <a:srgbClr val="000000"/>
                </a:solidFill>
                <a:latin typeface="Helvetica Neue"/>
                <a:ea typeface="Helvetica Neue"/>
                <a:cs typeface="Helvetica Neue"/>
                <a:sym typeface="Helvetica Neue"/>
              </a:rPr>
              <a:t>Frame-allocation algorithm </a:t>
            </a:r>
            <a:endParaRPr b="0" i="0" sz="1400" u="none" cap="none" strike="noStrike">
              <a:solidFill>
                <a:srgbClr val="000000"/>
              </a:solidFill>
              <a:latin typeface="Arial"/>
              <a:ea typeface="Arial"/>
              <a:cs typeface="Arial"/>
              <a:sym typeface="Arial"/>
            </a:endParaRPr>
          </a:p>
          <a:p>
            <a:pPr indent="-240030" lvl="0" marL="342900" marR="0" rtl="0" algn="l">
              <a:lnSpc>
                <a:spcPct val="100000"/>
              </a:lnSpc>
              <a:spcBef>
                <a:spcPts val="630"/>
              </a:spcBef>
              <a:spcAft>
                <a:spcPts val="0"/>
              </a:spcAft>
              <a:buClr>
                <a:srgbClr val="993300"/>
              </a:buClr>
              <a:buSzPts val="1620"/>
              <a:buFont typeface="Arial"/>
              <a:buNone/>
            </a:pPr>
            <a:r>
              <a:t/>
            </a:r>
            <a:endParaRPr b="0" i="0" sz="1800" u="none" cap="none" strike="noStrike">
              <a:solidFill>
                <a:srgbClr val="000000"/>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Frame-allocation algorithm </a:t>
            </a:r>
            <a:r>
              <a:rPr b="0" i="0" lang="en-US" sz="1800" u="none" cap="none" strike="noStrike">
                <a:solidFill>
                  <a:schemeClr val="dk1"/>
                </a:solidFill>
                <a:latin typeface="Helvetica Neue"/>
                <a:ea typeface="Helvetica Neue"/>
                <a:cs typeface="Helvetica Neue"/>
                <a:sym typeface="Helvetica Neue"/>
              </a:rPr>
              <a:t>determines </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How many frames to give each process</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Which frames to replace</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30"/>
              </a:spcBef>
              <a:spcAft>
                <a:spcPts val="0"/>
              </a:spcAft>
              <a:buClr>
                <a:srgbClr val="993300"/>
              </a:buClr>
              <a:buSzPts val="1620"/>
              <a:buFont typeface="Arial"/>
              <a:buChar char="●"/>
            </a:pPr>
            <a:r>
              <a:rPr b="1" i="0" lang="en-US" sz="1800" u="none" cap="none" strike="noStrike">
                <a:solidFill>
                  <a:srgbClr val="3366FF"/>
                </a:solidFill>
                <a:latin typeface="Helvetica Neue"/>
                <a:ea typeface="Helvetica Neue"/>
                <a:cs typeface="Helvetica Neue"/>
                <a:sym typeface="Helvetica Neue"/>
              </a:rPr>
              <a:t>Page-replacement algorithm</a:t>
            </a:r>
            <a:endParaRPr b="0" i="0" sz="1400" u="none" cap="none" strike="noStrike">
              <a:solidFill>
                <a:srgbClr val="000000"/>
              </a:solidFill>
              <a:latin typeface="Arial"/>
              <a:ea typeface="Arial"/>
              <a:cs typeface="Arial"/>
              <a:sym typeface="Arial"/>
            </a:endParaRPr>
          </a:p>
          <a:p>
            <a:pPr indent="-285750" lvl="1" marL="742950" marR="0" rtl="0" algn="l">
              <a:lnSpc>
                <a:spcPct val="100000"/>
              </a:lnSpc>
              <a:spcBef>
                <a:spcPts val="630"/>
              </a:spcBef>
              <a:spcAft>
                <a:spcPts val="0"/>
              </a:spcAft>
              <a:buClr>
                <a:srgbClr val="CC6600"/>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Want lowest page-fault rate on both first access and re-access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630"/>
              </a:spcBef>
              <a:spcAft>
                <a:spcPts val="0"/>
              </a:spcAft>
              <a:buClr>
                <a:srgbClr val="993300"/>
              </a:buClr>
              <a:buSzPts val="1620"/>
              <a:buFont typeface="Arial"/>
              <a:buNone/>
            </a:pPr>
            <a:r>
              <a:rPr b="0" i="0" lang="en-US" sz="1800" u="none" cap="none" strike="noStrike">
                <a:solidFill>
                  <a:schemeClr val="dk1"/>
                </a:solidFill>
                <a:latin typeface="Helvetica Neue"/>
                <a:ea typeface="Helvetica Neue"/>
                <a:cs typeface="Helvetica Neue"/>
                <a:sym typeface="Helvetica Neue"/>
              </a:rPr>
              <a:t>	</a:t>
            </a:r>
            <a:endParaRPr b="1" i="0" sz="1800" u="none" cap="none" strike="noStrike">
              <a:solidFill>
                <a:srgbClr val="FF0000"/>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8" name="Shape 228"/>
        <p:cNvGrpSpPr/>
        <p:nvPr/>
      </p:nvGrpSpPr>
      <p:grpSpPr>
        <a:xfrm>
          <a:off x="0" y="0"/>
          <a:ext cx="0" cy="0"/>
          <a:chOff x="0" y="0"/>
          <a:chExt cx="0" cy="0"/>
        </a:xfrm>
      </p:grpSpPr>
      <p:sp>
        <p:nvSpPr>
          <p:cNvPr id="229" name="Google Shape;229;p24"/>
          <p:cNvSpPr txBox="1"/>
          <p:nvPr>
            <p:ph type="title"/>
          </p:nvPr>
        </p:nvSpPr>
        <p:spPr>
          <a:xfrm>
            <a:off x="457200" y="469750"/>
            <a:ext cx="8229600" cy="576263"/>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sz="2400"/>
              <a:t>Graph of Page Faults Versus The Number of Frames</a:t>
            </a:r>
            <a:endParaRPr/>
          </a:p>
        </p:txBody>
      </p:sp>
      <p:pic>
        <p:nvPicPr>
          <p:cNvPr id="230" name="Google Shape;230;p24"/>
          <p:cNvPicPr preferRelativeResize="0"/>
          <p:nvPr/>
        </p:nvPicPr>
        <p:blipFill rotWithShape="1">
          <a:blip r:embed="rId3">
            <a:alphaModFix/>
          </a:blip>
          <a:srcRect b="0" l="0" r="0" t="0"/>
          <a:stretch/>
        </p:blipFill>
        <p:spPr>
          <a:xfrm>
            <a:off x="576219" y="1129957"/>
            <a:ext cx="7991561" cy="459808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35" name="Shape 235"/>
        <p:cNvGrpSpPr/>
        <p:nvPr/>
      </p:nvGrpSpPr>
      <p:grpSpPr>
        <a:xfrm>
          <a:off x="0" y="0"/>
          <a:ext cx="0" cy="0"/>
          <a:chOff x="0" y="0"/>
          <a:chExt cx="0" cy="0"/>
        </a:xfrm>
      </p:grpSpPr>
      <p:sp>
        <p:nvSpPr>
          <p:cNvPr id="236" name="Google Shape;236;p25"/>
          <p:cNvSpPr txBox="1"/>
          <p:nvPr>
            <p:ph type="title"/>
          </p:nvPr>
        </p:nvSpPr>
        <p:spPr>
          <a:xfrm>
            <a:off x="775494" y="356460"/>
            <a:ext cx="7675562"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sz="2800"/>
              <a:t>Page Replacement Algorithms</a:t>
            </a:r>
            <a:endParaRPr/>
          </a:p>
        </p:txBody>
      </p:sp>
      <p:sp>
        <p:nvSpPr>
          <p:cNvPr id="237" name="Google Shape;237;p25"/>
          <p:cNvSpPr txBox="1"/>
          <p:nvPr>
            <p:ph idx="1" type="body"/>
          </p:nvPr>
        </p:nvSpPr>
        <p:spPr>
          <a:xfrm>
            <a:off x="869950" y="1133475"/>
            <a:ext cx="7486650" cy="48990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lang="en-US">
                <a:solidFill>
                  <a:srgbClr val="000000"/>
                </a:solidFill>
              </a:rPr>
              <a:t>Basic page replacement algorithms are:</a:t>
            </a:r>
            <a:endParaRPr/>
          </a:p>
          <a:p>
            <a:pPr indent="-342900" lvl="0" marL="342900" rtl="0" algn="l">
              <a:lnSpc>
                <a:spcPct val="100000"/>
              </a:lnSpc>
              <a:spcBef>
                <a:spcPts val="630"/>
              </a:spcBef>
              <a:spcAft>
                <a:spcPts val="0"/>
              </a:spcAft>
              <a:buSzPts val="1620"/>
              <a:buFont typeface="Arial"/>
              <a:buAutoNum type="arabicPeriod"/>
            </a:pPr>
            <a:r>
              <a:rPr lang="en-US">
                <a:solidFill>
                  <a:srgbClr val="3366FF"/>
                </a:solidFill>
              </a:rPr>
              <a:t>FIFO</a:t>
            </a:r>
            <a:endParaRPr/>
          </a:p>
          <a:p>
            <a:pPr indent="-342900" lvl="0" marL="342900" rtl="0" algn="l">
              <a:lnSpc>
                <a:spcPct val="100000"/>
              </a:lnSpc>
              <a:spcBef>
                <a:spcPts val="630"/>
              </a:spcBef>
              <a:spcAft>
                <a:spcPts val="0"/>
              </a:spcAft>
              <a:buSzPts val="1620"/>
              <a:buFont typeface="Arial"/>
              <a:buAutoNum type="arabicPeriod"/>
            </a:pPr>
            <a:r>
              <a:rPr lang="en-US">
                <a:solidFill>
                  <a:srgbClr val="3366FF"/>
                </a:solidFill>
              </a:rPr>
              <a:t>Optimal Solution</a:t>
            </a:r>
            <a:endParaRPr/>
          </a:p>
          <a:p>
            <a:pPr indent="-342900" lvl="0" marL="342900" rtl="0" algn="l">
              <a:lnSpc>
                <a:spcPct val="100000"/>
              </a:lnSpc>
              <a:spcBef>
                <a:spcPts val="630"/>
              </a:spcBef>
              <a:spcAft>
                <a:spcPts val="0"/>
              </a:spcAft>
              <a:buSzPts val="1620"/>
              <a:buFont typeface="Arial"/>
              <a:buAutoNum type="arabicPeriod"/>
            </a:pPr>
            <a:r>
              <a:rPr lang="en-US">
                <a:solidFill>
                  <a:srgbClr val="3366FF"/>
                </a:solidFill>
              </a:rPr>
              <a:t>LRU Algorithm</a:t>
            </a:r>
            <a:endParaRPr/>
          </a:p>
          <a:p>
            <a:pPr indent="-342900" lvl="0" marL="342900" rtl="0" algn="l">
              <a:lnSpc>
                <a:spcPct val="100000"/>
              </a:lnSpc>
              <a:spcBef>
                <a:spcPts val="630"/>
              </a:spcBef>
              <a:spcAft>
                <a:spcPts val="0"/>
              </a:spcAft>
              <a:buSzPts val="1620"/>
              <a:buFont typeface="Arial"/>
              <a:buAutoNum type="arabicPeriod"/>
            </a:pPr>
            <a:r>
              <a:rPr lang="en-US">
                <a:solidFill>
                  <a:srgbClr val="3366FF"/>
                </a:solidFill>
              </a:rPr>
              <a:t>LRU –Approximation </a:t>
            </a:r>
            <a:endParaRPr/>
          </a:p>
          <a:p>
            <a:pPr indent="-342900" lvl="0" marL="342900" rtl="0" algn="l">
              <a:lnSpc>
                <a:spcPct val="100000"/>
              </a:lnSpc>
              <a:spcBef>
                <a:spcPts val="630"/>
              </a:spcBef>
              <a:spcAft>
                <a:spcPts val="0"/>
              </a:spcAft>
              <a:buSzPts val="1620"/>
              <a:buChar char="●"/>
            </a:pPr>
            <a:r>
              <a:rPr lang="en-US"/>
              <a:t>Evaluate algorithm by running it on a particular string of memory references (reference string) and computing the number of page faults on that string</a:t>
            </a:r>
            <a:endParaRPr/>
          </a:p>
          <a:p>
            <a:pPr indent="-285750" lvl="1" marL="742950" rtl="0" algn="l">
              <a:lnSpc>
                <a:spcPct val="100000"/>
              </a:lnSpc>
              <a:spcBef>
                <a:spcPts val="630"/>
              </a:spcBef>
              <a:spcAft>
                <a:spcPts val="0"/>
              </a:spcAft>
              <a:buSzPts val="1440"/>
              <a:buChar char="●"/>
            </a:pPr>
            <a:r>
              <a:rPr lang="en-US"/>
              <a:t>String is just page numbers, not full addresses</a:t>
            </a:r>
            <a:endParaRPr/>
          </a:p>
          <a:p>
            <a:pPr indent="-285750" lvl="1" marL="742950" rtl="0" algn="l">
              <a:lnSpc>
                <a:spcPct val="100000"/>
              </a:lnSpc>
              <a:spcBef>
                <a:spcPts val="630"/>
              </a:spcBef>
              <a:spcAft>
                <a:spcPts val="0"/>
              </a:spcAft>
              <a:buSzPts val="1440"/>
              <a:buChar char="●"/>
            </a:pPr>
            <a:r>
              <a:rPr lang="en-US"/>
              <a:t>Repeated access to the same page does not cause a page fault</a:t>
            </a:r>
            <a:endParaRPr/>
          </a:p>
          <a:p>
            <a:pPr indent="-285750" lvl="1" marL="742950" rtl="0" algn="l">
              <a:lnSpc>
                <a:spcPct val="100000"/>
              </a:lnSpc>
              <a:spcBef>
                <a:spcPts val="630"/>
              </a:spcBef>
              <a:spcAft>
                <a:spcPts val="0"/>
              </a:spcAft>
              <a:buSzPts val="1440"/>
              <a:buChar char="●"/>
            </a:pPr>
            <a:r>
              <a:rPr lang="en-US"/>
              <a:t>Results depend on number of frames available</a:t>
            </a:r>
            <a:endParaRPr/>
          </a:p>
          <a:p>
            <a:pPr indent="-342900" lvl="0" marL="342900" rtl="0" algn="l">
              <a:lnSpc>
                <a:spcPct val="100000"/>
              </a:lnSpc>
              <a:spcBef>
                <a:spcPts val="630"/>
              </a:spcBef>
              <a:spcAft>
                <a:spcPts val="0"/>
              </a:spcAft>
              <a:buSzPts val="1620"/>
              <a:buChar char="●"/>
            </a:pPr>
            <a:r>
              <a:rPr lang="en-US"/>
              <a:t>In all our examples, the </a:t>
            </a:r>
            <a:r>
              <a:rPr b="1" lang="en-US">
                <a:solidFill>
                  <a:srgbClr val="3366FF"/>
                </a:solidFill>
              </a:rPr>
              <a:t>reference string </a:t>
            </a:r>
            <a:r>
              <a:rPr lang="en-US"/>
              <a:t>of referenced page numbers is </a:t>
            </a:r>
            <a:endParaRPr/>
          </a:p>
          <a:p>
            <a:pPr indent="-342900" lvl="0" marL="342900" rtl="0" algn="l">
              <a:lnSpc>
                <a:spcPct val="100000"/>
              </a:lnSpc>
              <a:spcBef>
                <a:spcPts val="630"/>
              </a:spcBef>
              <a:spcAft>
                <a:spcPts val="0"/>
              </a:spcAft>
              <a:buSzPts val="1620"/>
              <a:buFont typeface="Arial"/>
              <a:buNone/>
            </a:pPr>
            <a:r>
              <a:rPr lang="en-US"/>
              <a:t>	               </a:t>
            </a:r>
            <a:r>
              <a:rPr b="1" lang="en-US">
                <a:solidFill>
                  <a:srgbClr val="FF0000"/>
                </a:solidFill>
              </a:rPr>
              <a:t>6,0,1,2,0,3,0,5,2,3,0,3,0,3,2,1,2,0,1,6,0,1</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2" name="Shape 242"/>
        <p:cNvGrpSpPr/>
        <p:nvPr/>
      </p:nvGrpSpPr>
      <p:grpSpPr>
        <a:xfrm>
          <a:off x="0" y="0"/>
          <a:ext cx="0" cy="0"/>
          <a:chOff x="0" y="0"/>
          <a:chExt cx="0" cy="0"/>
        </a:xfrm>
      </p:grpSpPr>
      <p:sp>
        <p:nvSpPr>
          <p:cNvPr id="243" name="Google Shape;243;p26"/>
          <p:cNvSpPr txBox="1"/>
          <p:nvPr>
            <p:ph type="title"/>
          </p:nvPr>
        </p:nvSpPr>
        <p:spPr>
          <a:xfrm>
            <a:off x="661194" y="356617"/>
            <a:ext cx="7821612"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First-In-First-Out (FIFO) Algorithm</a:t>
            </a:r>
            <a:endParaRPr/>
          </a:p>
        </p:txBody>
      </p:sp>
      <p:sp>
        <p:nvSpPr>
          <p:cNvPr id="244" name="Google Shape;244;p26"/>
          <p:cNvSpPr txBox="1"/>
          <p:nvPr>
            <p:ph idx="1" type="body"/>
          </p:nvPr>
        </p:nvSpPr>
        <p:spPr>
          <a:xfrm>
            <a:off x="1228309" y="1372774"/>
            <a:ext cx="6877603" cy="438087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2520"/>
              <a:buChar char="●"/>
            </a:pPr>
            <a:r>
              <a:rPr lang="en-US" sz="2800"/>
              <a:t>The simplest page-replacement algorithm is a first-in, first-out (FIFO) algorithm. A FIFO replacement algorithm associates with each page the time when that page was brought into memory. When a page must be replaced, the oldest page is chosen. </a:t>
            </a:r>
            <a:endParaRPr/>
          </a:p>
          <a:p>
            <a:pPr indent="-240030" lvl="0" marL="342900" rtl="0" algn="l">
              <a:lnSpc>
                <a:spcPct val="100000"/>
              </a:lnSpc>
              <a:spcBef>
                <a:spcPts val="630"/>
              </a:spcBef>
              <a:spcAft>
                <a:spcPts val="0"/>
              </a:spcAft>
              <a:buSzPts val="162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8" name="Shape 248"/>
        <p:cNvGrpSpPr/>
        <p:nvPr/>
      </p:nvGrpSpPr>
      <p:grpSpPr>
        <a:xfrm>
          <a:off x="0" y="0"/>
          <a:ext cx="0" cy="0"/>
          <a:chOff x="0" y="0"/>
          <a:chExt cx="0" cy="0"/>
        </a:xfrm>
      </p:grpSpPr>
      <p:sp>
        <p:nvSpPr>
          <p:cNvPr id="249" name="Google Shape;249;p27"/>
          <p:cNvSpPr txBox="1"/>
          <p:nvPr>
            <p:ph type="title"/>
          </p:nvPr>
        </p:nvSpPr>
        <p:spPr>
          <a:xfrm>
            <a:off x="530880" y="1687163"/>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FF0000"/>
                </a:solidFill>
              </a:rPr>
              <a:t>6</a:t>
            </a:r>
            <a:r>
              <a:rPr b="1" lang="en-US">
                <a:solidFill>
                  <a:srgbClr val="FF0000"/>
                </a:solidFill>
              </a:rPr>
              <a:t>,0,1,2,0,3,0,5,2,3,0,3,0,3,2,1,2,0,1,6,0,1</a:t>
            </a:r>
            <a:endParaRPr/>
          </a:p>
        </p:txBody>
      </p:sp>
      <p:graphicFrame>
        <p:nvGraphicFramePr>
          <p:cNvPr id="250" name="Google Shape;250;p27"/>
          <p:cNvGraphicFramePr/>
          <p:nvPr/>
        </p:nvGraphicFramePr>
        <p:xfrm>
          <a:off x="318782" y="2424724"/>
          <a:ext cx="3000000" cy="3000000"/>
        </p:xfrm>
        <a:graphic>
          <a:graphicData uri="http://schemas.openxmlformats.org/drawingml/2006/table">
            <a:tbl>
              <a:tblPr bandRow="1" firstRow="1">
                <a:noFill/>
                <a:tableStyleId>{A5AB9C2F-1E2A-49B7-93DF-1362E993FB80}</a:tableStyleId>
              </a:tblPr>
              <a:tblGrid>
                <a:gridCol w="405200"/>
                <a:gridCol w="347300"/>
                <a:gridCol w="376250"/>
                <a:gridCol w="376250"/>
                <a:gridCol w="376250"/>
                <a:gridCol w="376250"/>
                <a:gridCol w="376250"/>
                <a:gridCol w="376250"/>
                <a:gridCol w="376250"/>
                <a:gridCol w="376250"/>
                <a:gridCol w="376250"/>
                <a:gridCol w="376250"/>
                <a:gridCol w="376250"/>
                <a:gridCol w="376250"/>
                <a:gridCol w="376250"/>
                <a:gridCol w="376250"/>
                <a:gridCol w="376250"/>
                <a:gridCol w="376250"/>
                <a:gridCol w="376250"/>
                <a:gridCol w="376250"/>
                <a:gridCol w="376250"/>
                <a:gridCol w="376250"/>
                <a:gridCol w="376250"/>
              </a:tblGrid>
              <a:tr h="29525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ratio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5</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6</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r>
              <a:tr h="5166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5166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5166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5166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251" name="Google Shape;251;p27"/>
          <p:cNvSpPr txBox="1"/>
          <p:nvPr/>
        </p:nvSpPr>
        <p:spPr>
          <a:xfrm>
            <a:off x="318782" y="318403"/>
            <a:ext cx="5826154" cy="692497"/>
          </a:xfrm>
          <a:prstGeom prst="rect">
            <a:avLst/>
          </a:prstGeom>
          <a:noFill/>
          <a:ln>
            <a:noFill/>
          </a:ln>
        </p:spPr>
        <p:txBody>
          <a:bodyPr anchorCtr="0" anchor="t" bIns="45700" lIns="91425" spcFirstLastPara="1" rIns="91425" wrap="square" tIns="45700">
            <a:spAutoFit/>
          </a:bodyPr>
          <a:lstStyle/>
          <a:p>
            <a:pPr indent="-365742" lvl="0" marL="522488" marR="0" rtl="0" algn="l">
              <a:lnSpc>
                <a:spcPct val="100000"/>
              </a:lnSpc>
              <a:spcBef>
                <a:spcPts val="0"/>
              </a:spcBef>
              <a:spcAft>
                <a:spcPts val="0"/>
              </a:spcAft>
              <a:buClr>
                <a:srgbClr val="2DA2BF"/>
              </a:buClr>
              <a:buSzPts val="2652"/>
              <a:buFont typeface="Noto Sans Symbols"/>
              <a:buChar char="🞂"/>
            </a:pPr>
            <a:r>
              <a:rPr b="0" i="0" lang="en-US" sz="3900" u="none" cap="none" strike="noStrike">
                <a:solidFill>
                  <a:srgbClr val="000000"/>
                </a:solidFill>
                <a:latin typeface="Lucida Sans"/>
                <a:ea typeface="Lucida Sans"/>
                <a:cs typeface="Lucida Sans"/>
                <a:sym typeface="Lucida Sans"/>
              </a:rPr>
              <a:t>Covered in Class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55" name="Shape 255"/>
        <p:cNvGrpSpPr/>
        <p:nvPr/>
      </p:nvGrpSpPr>
      <p:grpSpPr>
        <a:xfrm>
          <a:off x="0" y="0"/>
          <a:ext cx="0" cy="0"/>
          <a:chOff x="0" y="0"/>
          <a:chExt cx="0" cy="0"/>
        </a:xfrm>
      </p:grpSpPr>
      <p:sp>
        <p:nvSpPr>
          <p:cNvPr id="256" name="Google Shape;256;p28"/>
          <p:cNvSpPr txBox="1"/>
          <p:nvPr>
            <p:ph type="title"/>
          </p:nvPr>
        </p:nvSpPr>
        <p:spPr>
          <a:xfrm>
            <a:off x="457199" y="370092"/>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Optimal Page Replacement Algorithm</a:t>
            </a:r>
            <a:endParaRPr/>
          </a:p>
        </p:txBody>
      </p:sp>
      <p:sp>
        <p:nvSpPr>
          <p:cNvPr id="257" name="Google Shape;257;p28"/>
          <p:cNvSpPr txBox="1"/>
          <p:nvPr>
            <p:ph idx="1" type="body"/>
          </p:nvPr>
        </p:nvSpPr>
        <p:spPr>
          <a:xfrm>
            <a:off x="789746" y="1510324"/>
            <a:ext cx="7564507"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800"/>
              <a:buChar char="●"/>
            </a:pPr>
            <a:r>
              <a:rPr lang="en-US" sz="2000"/>
              <a:t>To Overcome Belady’s anomaly, </a:t>
            </a:r>
            <a:r>
              <a:rPr b="1" lang="en-US" sz="2000"/>
              <a:t>optimal page-replacement algorithm introduced</a:t>
            </a:r>
            <a:r>
              <a:rPr lang="en-US" sz="2000"/>
              <a:t>—the algorithm that has the lowest page-fault rate of all algorithms and will never suffer from Belady’s anomaly. </a:t>
            </a:r>
            <a:endParaRPr/>
          </a:p>
          <a:p>
            <a:pPr indent="-342900" lvl="0" marL="342900" rtl="0" algn="l">
              <a:lnSpc>
                <a:spcPct val="100000"/>
              </a:lnSpc>
              <a:spcBef>
                <a:spcPts val="700"/>
              </a:spcBef>
              <a:spcAft>
                <a:spcPts val="0"/>
              </a:spcAft>
              <a:buSzPts val="1800"/>
              <a:buChar char="●"/>
            </a:pPr>
            <a:r>
              <a:rPr lang="en-US" sz="2000"/>
              <a:t>Such an algorithm does exist and has been called OPT or MIN. It is simply this: </a:t>
            </a:r>
            <a:endParaRPr/>
          </a:p>
          <a:p>
            <a:pPr indent="-342900" lvl="0" marL="342900" rtl="0" algn="l">
              <a:lnSpc>
                <a:spcPct val="100000"/>
              </a:lnSpc>
              <a:spcBef>
                <a:spcPts val="700"/>
              </a:spcBef>
              <a:spcAft>
                <a:spcPts val="0"/>
              </a:spcAft>
              <a:buSzPts val="1800"/>
              <a:buFont typeface="Noto Sans Symbols"/>
              <a:buChar char="⮚"/>
            </a:pPr>
            <a:r>
              <a:rPr lang="en-US" sz="2000">
                <a:solidFill>
                  <a:srgbClr val="0000FF"/>
                </a:solidFill>
              </a:rPr>
              <a:t>Replace the page that will not be used for the longest period of time. </a:t>
            </a:r>
            <a:endParaRPr/>
          </a:p>
          <a:p>
            <a:pPr indent="-342900" lvl="0" marL="342900" rtl="0" algn="l">
              <a:lnSpc>
                <a:spcPct val="100000"/>
              </a:lnSpc>
              <a:spcBef>
                <a:spcPts val="700"/>
              </a:spcBef>
              <a:spcAft>
                <a:spcPts val="0"/>
              </a:spcAft>
              <a:buSzPts val="1800"/>
              <a:buChar char="●"/>
            </a:pPr>
            <a:r>
              <a:rPr lang="en-US" sz="2000"/>
              <a:t>Use of this page-replacement algorithm guarantees the lowest possible page- fault rate for a fixed number of frames.</a:t>
            </a:r>
            <a:r>
              <a:rPr lang="en-US"/>
              <a:t> </a:t>
            </a:r>
            <a:endParaRPr/>
          </a:p>
          <a:p>
            <a:pPr indent="-240030" lvl="0" marL="342900" rtl="0" algn="l">
              <a:lnSpc>
                <a:spcPct val="100000"/>
              </a:lnSpc>
              <a:spcBef>
                <a:spcPts val="630"/>
              </a:spcBef>
              <a:spcAft>
                <a:spcPts val="0"/>
              </a:spcAft>
              <a:buSzPts val="162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1" name="Shape 261"/>
        <p:cNvGrpSpPr/>
        <p:nvPr/>
      </p:nvGrpSpPr>
      <p:grpSpPr>
        <a:xfrm>
          <a:off x="0" y="0"/>
          <a:ext cx="0" cy="0"/>
          <a:chOff x="0" y="0"/>
          <a:chExt cx="0" cy="0"/>
        </a:xfrm>
      </p:grpSpPr>
      <p:sp>
        <p:nvSpPr>
          <p:cNvPr id="262" name="Google Shape;262;p29"/>
          <p:cNvSpPr txBox="1"/>
          <p:nvPr>
            <p:ph type="title"/>
          </p:nvPr>
        </p:nvSpPr>
        <p:spPr>
          <a:xfrm>
            <a:off x="457200" y="1628440"/>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FF0000"/>
                </a:solidFill>
              </a:rPr>
              <a:t>3</a:t>
            </a:r>
            <a:r>
              <a:rPr b="1" lang="en-US">
                <a:solidFill>
                  <a:srgbClr val="FF0000"/>
                </a:solidFill>
              </a:rPr>
              <a:t>,0,1,2,7,0,3,0,4,2,3,0,3,0,3,2,1,2,0,1,7,0,1</a:t>
            </a:r>
            <a:endParaRPr/>
          </a:p>
        </p:txBody>
      </p:sp>
      <p:sp>
        <p:nvSpPr>
          <p:cNvPr id="263" name="Google Shape;263;p29"/>
          <p:cNvSpPr txBox="1"/>
          <p:nvPr/>
        </p:nvSpPr>
        <p:spPr>
          <a:xfrm>
            <a:off x="318782" y="318403"/>
            <a:ext cx="5826154" cy="692497"/>
          </a:xfrm>
          <a:prstGeom prst="rect">
            <a:avLst/>
          </a:prstGeom>
          <a:noFill/>
          <a:ln>
            <a:noFill/>
          </a:ln>
        </p:spPr>
        <p:txBody>
          <a:bodyPr anchorCtr="0" anchor="t" bIns="45700" lIns="91425" spcFirstLastPara="1" rIns="91425" wrap="square" tIns="45700">
            <a:spAutoFit/>
          </a:bodyPr>
          <a:lstStyle/>
          <a:p>
            <a:pPr indent="-365742" lvl="0" marL="522488" marR="0" rtl="0" algn="l">
              <a:lnSpc>
                <a:spcPct val="100000"/>
              </a:lnSpc>
              <a:spcBef>
                <a:spcPts val="0"/>
              </a:spcBef>
              <a:spcAft>
                <a:spcPts val="0"/>
              </a:spcAft>
              <a:buClr>
                <a:srgbClr val="2DA2BF"/>
              </a:buClr>
              <a:buSzPts val="2652"/>
              <a:buFont typeface="Noto Sans Symbols"/>
              <a:buChar char="🞂"/>
            </a:pPr>
            <a:r>
              <a:rPr b="0" i="0" lang="en-US" sz="3900" u="none" cap="none" strike="noStrike">
                <a:solidFill>
                  <a:srgbClr val="000000"/>
                </a:solidFill>
                <a:latin typeface="Lucida Sans"/>
                <a:ea typeface="Lucida Sans"/>
                <a:cs typeface="Lucida Sans"/>
                <a:sym typeface="Lucida Sans"/>
              </a:rPr>
              <a:t>Optimal</a:t>
            </a:r>
            <a:endParaRPr b="0" i="0" sz="3900" u="none" cap="none" strike="noStrike">
              <a:solidFill>
                <a:srgbClr val="000000"/>
              </a:solidFill>
              <a:latin typeface="Lucida Sans"/>
              <a:ea typeface="Lucida Sans"/>
              <a:cs typeface="Lucida Sans"/>
              <a:sym typeface="Lucida Sans"/>
            </a:endParaRPr>
          </a:p>
        </p:txBody>
      </p:sp>
      <p:graphicFrame>
        <p:nvGraphicFramePr>
          <p:cNvPr id="264" name="Google Shape;264;p29"/>
          <p:cNvGraphicFramePr/>
          <p:nvPr/>
        </p:nvGraphicFramePr>
        <p:xfrm>
          <a:off x="318782" y="2424724"/>
          <a:ext cx="3000000" cy="3000000"/>
        </p:xfrm>
        <a:graphic>
          <a:graphicData uri="http://schemas.openxmlformats.org/drawingml/2006/table">
            <a:tbl>
              <a:tblPr bandRow="1" firstRow="1">
                <a:noFill/>
                <a:tableStyleId>{A5AB9C2F-1E2A-49B7-93DF-1362E993FB80}</a:tableStyleId>
              </a:tblPr>
              <a:tblGrid>
                <a:gridCol w="436875"/>
                <a:gridCol w="33282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tblGrid>
              <a:tr h="29525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ratio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r>
              <a:tr h="5166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r>
              <a:tr h="5166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r>
              <a:tr h="5166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r>
              <a:tr h="5166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25" marB="4572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1" name="Shape 81"/>
        <p:cNvGrpSpPr/>
        <p:nvPr/>
      </p:nvGrpSpPr>
      <p:grpSpPr>
        <a:xfrm>
          <a:off x="0" y="0"/>
          <a:ext cx="0" cy="0"/>
          <a:chOff x="0" y="0"/>
          <a:chExt cx="0" cy="0"/>
        </a:xfrm>
      </p:grpSpPr>
      <p:sp>
        <p:nvSpPr>
          <p:cNvPr id="82" name="Google Shape;82;p3"/>
          <p:cNvSpPr txBox="1"/>
          <p:nvPr>
            <p:ph type="title"/>
          </p:nvPr>
        </p:nvSpPr>
        <p:spPr>
          <a:xfrm>
            <a:off x="457200" y="150813"/>
            <a:ext cx="8229600" cy="576262"/>
          </a:xfrm>
          <a:prstGeom prst="rect">
            <a:avLst/>
          </a:prstGeom>
          <a:noFill/>
          <a:ln cap="flat" cmpd="sng" w="9525">
            <a:solidFill>
              <a:srgbClr val="003366"/>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Background</a:t>
            </a:r>
            <a:endParaRPr/>
          </a:p>
        </p:txBody>
      </p:sp>
      <p:sp>
        <p:nvSpPr>
          <p:cNvPr id="83" name="Google Shape;83;p3"/>
          <p:cNvSpPr txBox="1"/>
          <p:nvPr>
            <p:ph idx="1" type="body"/>
          </p:nvPr>
        </p:nvSpPr>
        <p:spPr>
          <a:xfrm>
            <a:off x="849313" y="1063625"/>
            <a:ext cx="7177087" cy="452913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b="1" lang="en-US">
                <a:solidFill>
                  <a:srgbClr val="3366FF"/>
                </a:solidFill>
              </a:rPr>
              <a:t>Virtual memory</a:t>
            </a:r>
            <a:r>
              <a:rPr lang="en-US">
                <a:solidFill>
                  <a:srgbClr val="3366FF"/>
                </a:solidFill>
              </a:rPr>
              <a:t> </a:t>
            </a:r>
            <a:r>
              <a:rPr lang="en-US"/>
              <a:t>– separation of user logical memory from physical memory</a:t>
            </a:r>
            <a:endParaRPr/>
          </a:p>
          <a:p>
            <a:pPr indent="-285750" lvl="1" marL="742950" rtl="0" algn="l">
              <a:lnSpc>
                <a:spcPct val="100000"/>
              </a:lnSpc>
              <a:spcBef>
                <a:spcPts val="560"/>
              </a:spcBef>
              <a:spcAft>
                <a:spcPts val="0"/>
              </a:spcAft>
              <a:buSzPts val="1280"/>
              <a:buChar char="●"/>
            </a:pPr>
            <a:r>
              <a:rPr lang="en-US" sz="1600"/>
              <a:t>Only part of the program needs to be in memory for execution</a:t>
            </a:r>
            <a:endParaRPr/>
          </a:p>
          <a:p>
            <a:pPr indent="-285750" lvl="1" marL="742950" rtl="0" algn="l">
              <a:lnSpc>
                <a:spcPct val="100000"/>
              </a:lnSpc>
              <a:spcBef>
                <a:spcPts val="560"/>
              </a:spcBef>
              <a:spcAft>
                <a:spcPts val="0"/>
              </a:spcAft>
              <a:buSzPts val="1280"/>
              <a:buChar char="●"/>
            </a:pPr>
            <a:r>
              <a:rPr lang="en-US" sz="1600"/>
              <a:t>Logical address space can therefore be much larger than physical address space</a:t>
            </a:r>
            <a:endParaRPr/>
          </a:p>
          <a:p>
            <a:pPr indent="-285750" lvl="1" marL="742950" rtl="0" algn="l">
              <a:lnSpc>
                <a:spcPct val="100000"/>
              </a:lnSpc>
              <a:spcBef>
                <a:spcPts val="560"/>
              </a:spcBef>
              <a:spcAft>
                <a:spcPts val="0"/>
              </a:spcAft>
              <a:buSzPts val="1280"/>
              <a:buChar char="●"/>
            </a:pPr>
            <a:r>
              <a:rPr lang="en-US" sz="1600"/>
              <a:t>Allows address spaces to be shared by several processes</a:t>
            </a:r>
            <a:endParaRPr/>
          </a:p>
          <a:p>
            <a:pPr indent="-285750" lvl="1" marL="742950" rtl="0" algn="l">
              <a:lnSpc>
                <a:spcPct val="100000"/>
              </a:lnSpc>
              <a:spcBef>
                <a:spcPts val="560"/>
              </a:spcBef>
              <a:spcAft>
                <a:spcPts val="0"/>
              </a:spcAft>
              <a:buSzPts val="1280"/>
              <a:buChar char="●"/>
            </a:pPr>
            <a:r>
              <a:rPr lang="en-US" sz="1600"/>
              <a:t>Allows for more efficient process creation</a:t>
            </a:r>
            <a:endParaRPr/>
          </a:p>
          <a:p>
            <a:pPr indent="-285750" lvl="1" marL="742950" rtl="0" algn="l">
              <a:lnSpc>
                <a:spcPct val="100000"/>
              </a:lnSpc>
              <a:spcBef>
                <a:spcPts val="560"/>
              </a:spcBef>
              <a:spcAft>
                <a:spcPts val="0"/>
              </a:spcAft>
              <a:buSzPts val="1280"/>
              <a:buChar char="●"/>
            </a:pPr>
            <a:r>
              <a:rPr lang="en-US" sz="1600"/>
              <a:t>More programs running concurrently</a:t>
            </a:r>
            <a:endParaRPr/>
          </a:p>
          <a:p>
            <a:pPr indent="-285750" lvl="1" marL="742950" rtl="0" algn="l">
              <a:lnSpc>
                <a:spcPct val="100000"/>
              </a:lnSpc>
              <a:spcBef>
                <a:spcPts val="560"/>
              </a:spcBef>
              <a:spcAft>
                <a:spcPts val="0"/>
              </a:spcAft>
              <a:buSzPts val="1280"/>
              <a:buChar char="●"/>
            </a:pPr>
            <a:r>
              <a:rPr lang="en-US" sz="1600"/>
              <a:t>Less I/O needed to load or swap processes.</a:t>
            </a:r>
            <a:endParaRPr/>
          </a:p>
          <a:p>
            <a:pPr indent="-204469" lvl="1" marL="742950" rtl="0" algn="l">
              <a:lnSpc>
                <a:spcPct val="100000"/>
              </a:lnSpc>
              <a:spcBef>
                <a:spcPts val="560"/>
              </a:spcBef>
              <a:spcAft>
                <a:spcPts val="0"/>
              </a:spcAft>
              <a:buSzPts val="1280"/>
              <a:buNone/>
            </a:pPr>
            <a:r>
              <a:t/>
            </a:r>
            <a:endParaRPr sz="1600"/>
          </a:p>
          <a:p>
            <a:pPr indent="-342900" lvl="0" marL="342900" rtl="0" algn="l">
              <a:lnSpc>
                <a:spcPct val="100000"/>
              </a:lnSpc>
              <a:spcBef>
                <a:spcPts val="630"/>
              </a:spcBef>
              <a:spcAft>
                <a:spcPts val="0"/>
              </a:spcAft>
              <a:buSzPts val="1620"/>
              <a:buChar char="●"/>
            </a:pPr>
            <a:r>
              <a:rPr lang="en-US"/>
              <a:t>Virtual memory can be implemented via:</a:t>
            </a:r>
            <a:endParaRPr/>
          </a:p>
          <a:p>
            <a:pPr indent="-285750" lvl="1" marL="742950" rtl="0" algn="l">
              <a:lnSpc>
                <a:spcPct val="100000"/>
              </a:lnSpc>
              <a:spcBef>
                <a:spcPts val="560"/>
              </a:spcBef>
              <a:spcAft>
                <a:spcPts val="0"/>
              </a:spcAft>
              <a:buSzPts val="1280"/>
              <a:buChar char="●"/>
            </a:pPr>
            <a:r>
              <a:rPr lang="en-US" sz="1600"/>
              <a:t>Demand paging </a:t>
            </a:r>
            <a:endParaRPr/>
          </a:p>
          <a:p>
            <a:pPr indent="-285750" lvl="1" marL="742950" rtl="0" algn="l">
              <a:lnSpc>
                <a:spcPct val="100000"/>
              </a:lnSpc>
              <a:spcBef>
                <a:spcPts val="560"/>
              </a:spcBef>
              <a:spcAft>
                <a:spcPts val="0"/>
              </a:spcAft>
              <a:buSzPts val="1280"/>
              <a:buChar char="●"/>
            </a:pPr>
            <a:r>
              <a:rPr lang="en-US" sz="1600"/>
              <a:t>Demand segmentation</a:t>
            </a:r>
            <a:endParaRPr/>
          </a:p>
          <a:p>
            <a:pPr indent="0" lvl="1" marL="457200" rtl="0" algn="l">
              <a:lnSpc>
                <a:spcPct val="100000"/>
              </a:lnSpc>
              <a:spcBef>
                <a:spcPts val="560"/>
              </a:spcBef>
              <a:spcAft>
                <a:spcPts val="0"/>
              </a:spcAft>
              <a:buSzPts val="1280"/>
              <a:buNone/>
            </a:pPr>
            <a:r>
              <a:t/>
            </a:r>
            <a:endParaRPr sz="1600"/>
          </a:p>
          <a:p>
            <a:pPr indent="-251459" lvl="0" marL="342900" rtl="0" algn="l">
              <a:lnSpc>
                <a:spcPct val="100000"/>
              </a:lnSpc>
              <a:spcBef>
                <a:spcPts val="560"/>
              </a:spcBef>
              <a:spcAft>
                <a:spcPts val="0"/>
              </a:spcAft>
              <a:buSzPts val="1440"/>
              <a:buNone/>
            </a:pPr>
            <a:r>
              <a:t/>
            </a:r>
            <a:endParaRPr sz="16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9" name="Shape 269"/>
        <p:cNvGrpSpPr/>
        <p:nvPr/>
      </p:nvGrpSpPr>
      <p:grpSpPr>
        <a:xfrm>
          <a:off x="0" y="0"/>
          <a:ext cx="0" cy="0"/>
          <a:chOff x="0" y="0"/>
          <a:chExt cx="0" cy="0"/>
        </a:xfrm>
      </p:grpSpPr>
      <p:sp>
        <p:nvSpPr>
          <p:cNvPr id="270" name="Google Shape;270;p30"/>
          <p:cNvSpPr txBox="1"/>
          <p:nvPr>
            <p:ph type="title"/>
          </p:nvPr>
        </p:nvSpPr>
        <p:spPr>
          <a:xfrm>
            <a:off x="650599" y="561078"/>
            <a:ext cx="7673975"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Least Recently Used (LRU) Algorithm</a:t>
            </a:r>
            <a:endParaRPr/>
          </a:p>
        </p:txBody>
      </p:sp>
      <p:sp>
        <p:nvSpPr>
          <p:cNvPr id="271" name="Google Shape;271;p30"/>
          <p:cNvSpPr txBox="1"/>
          <p:nvPr>
            <p:ph idx="1" type="body"/>
          </p:nvPr>
        </p:nvSpPr>
        <p:spPr>
          <a:xfrm>
            <a:off x="1285364" y="1403059"/>
            <a:ext cx="6573271" cy="405188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t/>
            </a:r>
            <a:endParaRPr sz="2000"/>
          </a:p>
          <a:p>
            <a:pPr indent="-342900" lvl="0" marL="342900" rtl="0" algn="l">
              <a:lnSpc>
                <a:spcPct val="100000"/>
              </a:lnSpc>
              <a:spcBef>
                <a:spcPts val="700"/>
              </a:spcBef>
              <a:spcAft>
                <a:spcPts val="0"/>
              </a:spcAft>
              <a:buSzPts val="1800"/>
              <a:buChar char="●"/>
            </a:pPr>
            <a:r>
              <a:rPr lang="en-US" sz="2000"/>
              <a:t>LRU replacement associates with each page the time of that page’s last use. </a:t>
            </a:r>
            <a:endParaRPr/>
          </a:p>
          <a:p>
            <a:pPr indent="-342900" lvl="0" marL="342900" rtl="0" algn="l">
              <a:lnSpc>
                <a:spcPct val="100000"/>
              </a:lnSpc>
              <a:spcBef>
                <a:spcPts val="700"/>
              </a:spcBef>
              <a:spcAft>
                <a:spcPts val="0"/>
              </a:spcAft>
              <a:buSzPts val="1800"/>
              <a:buChar char="●"/>
            </a:pPr>
            <a:r>
              <a:rPr lang="en-US" sz="2000"/>
              <a:t>When a page must be replaced, LRU chooses the page that has not been used for the longest period.  </a:t>
            </a:r>
            <a:endParaRPr/>
          </a:p>
          <a:p>
            <a:pPr indent="-342900" lvl="0" marL="342900" rtl="0" algn="l">
              <a:lnSpc>
                <a:spcPct val="100000"/>
              </a:lnSpc>
              <a:spcBef>
                <a:spcPts val="700"/>
              </a:spcBef>
              <a:spcAft>
                <a:spcPts val="0"/>
              </a:spcAft>
              <a:buSzPts val="1800"/>
              <a:buChar char="●"/>
            </a:pPr>
            <a:r>
              <a:rPr lang="en-US" sz="2000"/>
              <a:t>LRU strategy as the optimal page-replacement algorithm looking backward in time, rather than forward. </a:t>
            </a:r>
            <a:endParaRPr/>
          </a:p>
          <a:p>
            <a:pPr indent="0" lvl="0" marL="0" rtl="0" algn="l">
              <a:lnSpc>
                <a:spcPct val="100000"/>
              </a:lnSpc>
              <a:spcBef>
                <a:spcPts val="700"/>
              </a:spcBef>
              <a:spcAft>
                <a:spcPts val="0"/>
              </a:spcAft>
              <a:buSzPts val="1800"/>
              <a:buFont typeface="Arial"/>
              <a:buNone/>
            </a:pPr>
            <a:r>
              <a:t/>
            </a:r>
            <a:endParaRPr sz="2000"/>
          </a:p>
          <a:p>
            <a:pPr indent="-228600" lvl="0" marL="342900" rtl="0" algn="l">
              <a:lnSpc>
                <a:spcPct val="100000"/>
              </a:lnSpc>
              <a:spcBef>
                <a:spcPts val="700"/>
              </a:spcBef>
              <a:spcAft>
                <a:spcPts val="0"/>
              </a:spcAft>
              <a:buSzPts val="1800"/>
              <a:buNone/>
            </a:pPr>
            <a:r>
              <a:t/>
            </a:r>
            <a:endParaRPr sz="20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75" name="Shape 275"/>
        <p:cNvGrpSpPr/>
        <p:nvPr/>
      </p:nvGrpSpPr>
      <p:grpSpPr>
        <a:xfrm>
          <a:off x="0" y="0"/>
          <a:ext cx="0" cy="0"/>
          <a:chOff x="0" y="0"/>
          <a:chExt cx="0" cy="0"/>
        </a:xfrm>
      </p:grpSpPr>
      <p:sp>
        <p:nvSpPr>
          <p:cNvPr id="276" name="Google Shape;276;p31"/>
          <p:cNvSpPr txBox="1"/>
          <p:nvPr>
            <p:ph type="title"/>
          </p:nvPr>
        </p:nvSpPr>
        <p:spPr>
          <a:xfrm>
            <a:off x="624980" y="1536161"/>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solidFill>
                  <a:srgbClr val="FF0000"/>
                </a:solidFill>
              </a:rPr>
              <a:t>3</a:t>
            </a:r>
            <a:r>
              <a:rPr b="1" lang="en-US">
                <a:solidFill>
                  <a:srgbClr val="FF0000"/>
                </a:solidFill>
              </a:rPr>
              <a:t>,0,1,2,7,0,3,0,4,2,3,0,3,0,3,2,1,2,0,1,7,0,1</a:t>
            </a:r>
            <a:endParaRPr/>
          </a:p>
        </p:txBody>
      </p:sp>
      <p:graphicFrame>
        <p:nvGraphicFramePr>
          <p:cNvPr id="277" name="Google Shape;277;p31"/>
          <p:cNvGraphicFramePr/>
          <p:nvPr/>
        </p:nvGraphicFramePr>
        <p:xfrm>
          <a:off x="318782" y="2424724"/>
          <a:ext cx="3000000" cy="3000000"/>
        </p:xfrm>
        <a:graphic>
          <a:graphicData uri="http://schemas.openxmlformats.org/drawingml/2006/table">
            <a:tbl>
              <a:tblPr bandRow="1" firstRow="1">
                <a:noFill/>
                <a:tableStyleId>{A5AB9C2F-1E2A-49B7-93DF-1362E993FB80}</a:tableStyleId>
              </a:tblPr>
              <a:tblGrid>
                <a:gridCol w="436875"/>
                <a:gridCol w="33282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gridCol w="360575"/>
              </a:tblGrid>
              <a:tr h="29525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ratio</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7</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1</a:t>
                      </a:r>
                      <a:endParaRPr sz="1400" u="none" cap="none" strike="noStrike"/>
                    </a:p>
                  </a:txBody>
                  <a:tcPr marT="45725" marB="45725" marR="91450" marL="91450"/>
                </a:tc>
              </a:tr>
              <a:tr h="5166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5166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516675">
                <a:tc>
                  <a:txBody>
                    <a:bodyPr/>
                    <a:lstStyle/>
                    <a:p>
                      <a:pPr indent="0" lvl="0" marL="0" marR="0" rtl="0" algn="l">
                        <a:lnSpc>
                          <a:spcPct val="100000"/>
                        </a:lnSpc>
                        <a:spcBef>
                          <a:spcPts val="0"/>
                        </a:spcBef>
                        <a:spcAft>
                          <a:spcPts val="0"/>
                        </a:spcAft>
                        <a:buClr>
                          <a:srgbClr val="000000"/>
                        </a:buClr>
                        <a:buSzPts val="1800"/>
                        <a:buFont typeface="Arial"/>
                        <a:buNone/>
                      </a:pPr>
                      <a:r>
                        <a:rPr lang="en-US" sz="1800" u="none" cap="none" strike="noStrike"/>
                        <a:t>f3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r h="516675">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solidFill>
                          <a:srgbClr val="FF0000"/>
                        </a:solidFill>
                      </a:endParaRPr>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tc>
              </a:tr>
            </a:tbl>
          </a:graphicData>
        </a:graphic>
      </p:graphicFrame>
      <p:sp>
        <p:nvSpPr>
          <p:cNvPr id="278" name="Google Shape;278;p31"/>
          <p:cNvSpPr txBox="1"/>
          <p:nvPr/>
        </p:nvSpPr>
        <p:spPr>
          <a:xfrm>
            <a:off x="318782" y="318403"/>
            <a:ext cx="5826154" cy="692497"/>
          </a:xfrm>
          <a:prstGeom prst="rect">
            <a:avLst/>
          </a:prstGeom>
          <a:noFill/>
          <a:ln>
            <a:noFill/>
          </a:ln>
        </p:spPr>
        <p:txBody>
          <a:bodyPr anchorCtr="0" anchor="t" bIns="45700" lIns="91425" spcFirstLastPara="1" rIns="91425" wrap="square" tIns="45700">
            <a:spAutoFit/>
          </a:bodyPr>
          <a:lstStyle/>
          <a:p>
            <a:pPr indent="-365742" lvl="0" marL="522488" marR="0" rtl="0" algn="l">
              <a:lnSpc>
                <a:spcPct val="100000"/>
              </a:lnSpc>
              <a:spcBef>
                <a:spcPts val="0"/>
              </a:spcBef>
              <a:spcAft>
                <a:spcPts val="0"/>
              </a:spcAft>
              <a:buClr>
                <a:srgbClr val="2DA2BF"/>
              </a:buClr>
              <a:buSzPts val="2652"/>
              <a:buFont typeface="Noto Sans Symbols"/>
              <a:buChar char="🞂"/>
            </a:pPr>
            <a:r>
              <a:rPr b="0" i="0" lang="en-US" sz="3900" u="none" cap="none" strike="noStrike">
                <a:solidFill>
                  <a:srgbClr val="000000"/>
                </a:solidFill>
                <a:latin typeface="Lucida Sans"/>
                <a:ea typeface="Lucida Sans"/>
                <a:cs typeface="Lucida Sans"/>
                <a:sym typeface="Lucida Sans"/>
              </a:rPr>
              <a:t>LRU– </a:t>
            </a:r>
            <a:endParaRPr b="0" i="0" sz="3900" u="none" cap="none" strike="noStrike">
              <a:solidFill>
                <a:srgbClr val="000000"/>
              </a:solidFill>
              <a:latin typeface="Lucida Sans"/>
              <a:ea typeface="Lucida Sans"/>
              <a:cs typeface="Lucida Sans"/>
              <a:sym typeface="Lucida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3" name="Shape 283"/>
        <p:cNvGrpSpPr/>
        <p:nvPr/>
      </p:nvGrpSpPr>
      <p:grpSpPr>
        <a:xfrm>
          <a:off x="0" y="0"/>
          <a:ext cx="0" cy="0"/>
          <a:chOff x="0" y="0"/>
          <a:chExt cx="0" cy="0"/>
        </a:xfrm>
      </p:grpSpPr>
      <p:sp>
        <p:nvSpPr>
          <p:cNvPr id="284" name="Google Shape;284;p32"/>
          <p:cNvSpPr txBox="1"/>
          <p:nvPr>
            <p:ph type="title"/>
          </p:nvPr>
        </p:nvSpPr>
        <p:spPr>
          <a:xfrm>
            <a:off x="457199" y="391421"/>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LRU Algorithm (Cont.)</a:t>
            </a:r>
            <a:endParaRPr/>
          </a:p>
        </p:txBody>
      </p:sp>
      <p:sp>
        <p:nvSpPr>
          <p:cNvPr id="285" name="Google Shape;285;p32"/>
          <p:cNvSpPr txBox="1"/>
          <p:nvPr>
            <p:ph idx="1" type="body"/>
          </p:nvPr>
        </p:nvSpPr>
        <p:spPr>
          <a:xfrm>
            <a:off x="903957" y="1325461"/>
            <a:ext cx="7336085" cy="4852987"/>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lang="en-US"/>
              <a:t>Counter implementation</a:t>
            </a:r>
            <a:endParaRPr/>
          </a:p>
          <a:p>
            <a:pPr indent="-285750" lvl="1" marL="742950" rtl="0" algn="l">
              <a:lnSpc>
                <a:spcPct val="100000"/>
              </a:lnSpc>
              <a:spcBef>
                <a:spcPts val="630"/>
              </a:spcBef>
              <a:spcAft>
                <a:spcPts val="0"/>
              </a:spcAft>
              <a:buSzPts val="1440"/>
              <a:buChar char="●"/>
            </a:pPr>
            <a:r>
              <a:rPr lang="en-US"/>
              <a:t>Every page entry has a counter; every time page is referenced through this entry, copy the clock into the counter</a:t>
            </a:r>
            <a:endParaRPr/>
          </a:p>
          <a:p>
            <a:pPr indent="-285750" lvl="1" marL="742950" rtl="0" algn="l">
              <a:lnSpc>
                <a:spcPct val="100000"/>
              </a:lnSpc>
              <a:spcBef>
                <a:spcPts val="630"/>
              </a:spcBef>
              <a:spcAft>
                <a:spcPts val="0"/>
              </a:spcAft>
              <a:buSzPts val="1440"/>
              <a:buChar char="●"/>
            </a:pPr>
            <a:r>
              <a:rPr lang="en-US"/>
              <a:t>When a page needs to be changed, look at the counters to find smallest value</a:t>
            </a:r>
            <a:endParaRPr/>
          </a:p>
          <a:p>
            <a:pPr indent="-228600" lvl="2" marL="1085850" rtl="0" algn="l">
              <a:lnSpc>
                <a:spcPct val="100000"/>
              </a:lnSpc>
              <a:spcBef>
                <a:spcPts val="630"/>
              </a:spcBef>
              <a:spcAft>
                <a:spcPts val="0"/>
              </a:spcAft>
              <a:buSzPts val="1350"/>
              <a:buChar char="4"/>
            </a:pPr>
            <a:r>
              <a:rPr lang="en-US"/>
              <a:t>Search through table needed</a:t>
            </a:r>
            <a:endParaRPr/>
          </a:p>
          <a:p>
            <a:pPr indent="-342900" lvl="0" marL="342900" rtl="0" algn="l">
              <a:lnSpc>
                <a:spcPct val="100000"/>
              </a:lnSpc>
              <a:spcBef>
                <a:spcPts val="630"/>
              </a:spcBef>
              <a:spcAft>
                <a:spcPts val="0"/>
              </a:spcAft>
              <a:buSzPts val="1620"/>
              <a:buChar char="●"/>
            </a:pPr>
            <a:r>
              <a:rPr lang="en-US"/>
              <a:t>Stack implementation</a:t>
            </a:r>
            <a:endParaRPr/>
          </a:p>
          <a:p>
            <a:pPr indent="-285750" lvl="1" marL="742950" rtl="0" algn="l">
              <a:lnSpc>
                <a:spcPct val="100000"/>
              </a:lnSpc>
              <a:spcBef>
                <a:spcPts val="630"/>
              </a:spcBef>
              <a:spcAft>
                <a:spcPts val="0"/>
              </a:spcAft>
              <a:buSzPts val="1440"/>
              <a:buChar char="●"/>
            </a:pPr>
            <a:r>
              <a:rPr lang="en-US"/>
              <a:t>Keep a stack of page numbers in a double link form:</a:t>
            </a:r>
            <a:endParaRPr/>
          </a:p>
          <a:p>
            <a:pPr indent="-285750" lvl="1" marL="742950" rtl="0" algn="l">
              <a:lnSpc>
                <a:spcPct val="100000"/>
              </a:lnSpc>
              <a:spcBef>
                <a:spcPts val="630"/>
              </a:spcBef>
              <a:spcAft>
                <a:spcPts val="0"/>
              </a:spcAft>
              <a:buSzPts val="1440"/>
              <a:buChar char="●"/>
            </a:pPr>
            <a:r>
              <a:rPr lang="en-US"/>
              <a:t>Page referenced:</a:t>
            </a:r>
            <a:endParaRPr/>
          </a:p>
          <a:p>
            <a:pPr indent="-228600" lvl="2" marL="1085850" rtl="0" algn="l">
              <a:lnSpc>
                <a:spcPct val="100000"/>
              </a:lnSpc>
              <a:spcBef>
                <a:spcPts val="630"/>
              </a:spcBef>
              <a:spcAft>
                <a:spcPts val="0"/>
              </a:spcAft>
              <a:buSzPts val="1350"/>
              <a:buChar char="4"/>
            </a:pPr>
            <a:r>
              <a:rPr lang="en-US"/>
              <a:t>move it to the top</a:t>
            </a:r>
            <a:endParaRPr/>
          </a:p>
          <a:p>
            <a:pPr indent="-228600" lvl="2" marL="1085850" rtl="0" algn="l">
              <a:lnSpc>
                <a:spcPct val="100000"/>
              </a:lnSpc>
              <a:spcBef>
                <a:spcPts val="630"/>
              </a:spcBef>
              <a:spcAft>
                <a:spcPts val="0"/>
              </a:spcAft>
              <a:buSzPts val="1350"/>
              <a:buChar char="4"/>
            </a:pPr>
            <a:r>
              <a:rPr lang="en-US"/>
              <a:t>requires 6 pointers to be changed</a:t>
            </a:r>
            <a:endParaRPr/>
          </a:p>
          <a:p>
            <a:pPr indent="-285750" lvl="1" marL="742950" rtl="0" algn="l">
              <a:lnSpc>
                <a:spcPct val="100000"/>
              </a:lnSpc>
              <a:spcBef>
                <a:spcPts val="630"/>
              </a:spcBef>
              <a:spcAft>
                <a:spcPts val="0"/>
              </a:spcAft>
              <a:buSzPts val="1440"/>
              <a:buChar char="●"/>
            </a:pPr>
            <a:r>
              <a:rPr lang="en-US"/>
              <a:t>But each update more expensive</a:t>
            </a:r>
            <a:endParaRPr/>
          </a:p>
          <a:p>
            <a:pPr indent="-285750" lvl="1" marL="742950" rtl="0" algn="l">
              <a:lnSpc>
                <a:spcPct val="100000"/>
              </a:lnSpc>
              <a:spcBef>
                <a:spcPts val="630"/>
              </a:spcBef>
              <a:spcAft>
                <a:spcPts val="0"/>
              </a:spcAft>
              <a:buSzPts val="1440"/>
              <a:buChar char="●"/>
            </a:pPr>
            <a:r>
              <a:rPr lang="en-US"/>
              <a:t>No search for replacement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89" name="Shape 289"/>
        <p:cNvGrpSpPr/>
        <p:nvPr/>
      </p:nvGrpSpPr>
      <p:grpSpPr>
        <a:xfrm>
          <a:off x="0" y="0"/>
          <a:ext cx="0" cy="0"/>
          <a:chOff x="0" y="0"/>
          <a:chExt cx="0" cy="0"/>
        </a:xfrm>
      </p:grpSpPr>
      <p:sp>
        <p:nvSpPr>
          <p:cNvPr id="290" name="Google Shape;290;p33"/>
          <p:cNvSpPr txBox="1"/>
          <p:nvPr>
            <p:ph type="title"/>
          </p:nvPr>
        </p:nvSpPr>
        <p:spPr>
          <a:xfrm>
            <a:off x="457200" y="277813"/>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LRU Approximation Algorithms</a:t>
            </a:r>
            <a:endParaRPr/>
          </a:p>
        </p:txBody>
      </p:sp>
      <p:sp>
        <p:nvSpPr>
          <p:cNvPr id="291" name="Google Shape;291;p33"/>
          <p:cNvSpPr txBox="1"/>
          <p:nvPr/>
        </p:nvSpPr>
        <p:spPr>
          <a:xfrm>
            <a:off x="1929468" y="1400962"/>
            <a:ext cx="5306036"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Verdana"/>
                <a:ea typeface="Verdana"/>
                <a:cs typeface="Verdana"/>
                <a:sym typeface="Verdana"/>
              </a:rPr>
              <a:t>LRU needs special hardware and still slow.</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Verdana"/>
                <a:ea typeface="Verdana"/>
                <a:cs typeface="Verdana"/>
                <a:sym typeface="Verdana"/>
              </a:rPr>
              <a:t>There are three LRU Approximation Algorithms:</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Verdana"/>
                <a:ea typeface="Verdana"/>
                <a:cs typeface="Verdana"/>
                <a:sym typeface="Verdana"/>
              </a:rPr>
              <a:t>Additional reference bit Algorithm</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rgbClr val="00B050"/>
              </a:buClr>
              <a:buSzPts val="1800"/>
              <a:buFont typeface="Arial"/>
              <a:buAutoNum type="arabicPeriod"/>
            </a:pPr>
            <a:r>
              <a:rPr b="0" i="0" lang="en-US" sz="1800" u="none" cap="none" strike="noStrike">
                <a:solidFill>
                  <a:srgbClr val="00B050"/>
                </a:solidFill>
                <a:latin typeface="Verdana"/>
                <a:ea typeface="Verdana"/>
                <a:cs typeface="Verdana"/>
                <a:sym typeface="Verdana"/>
              </a:rPr>
              <a:t>Second Chance Algorithm</a:t>
            </a:r>
            <a:endParaRPr b="0" i="0" sz="1400" u="none" cap="none" strike="noStrike">
              <a:solidFill>
                <a:srgbClr val="000000"/>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Arial"/>
              <a:buAutoNum type="arabicPeriod"/>
            </a:pPr>
            <a:r>
              <a:rPr b="0" i="0" lang="en-US" sz="1800" u="none" cap="none" strike="noStrike">
                <a:solidFill>
                  <a:schemeClr val="dk1"/>
                </a:solidFill>
                <a:latin typeface="Verdana"/>
                <a:ea typeface="Verdana"/>
                <a:cs typeface="Verdana"/>
                <a:sym typeface="Verdana"/>
              </a:rPr>
              <a:t>Enhanced Second Chance Algorithm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Verdana"/>
              <a:ea typeface="Verdana"/>
              <a:cs typeface="Verdana"/>
              <a:sym typeface="Verdana"/>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96" name="Shape 296"/>
        <p:cNvGrpSpPr/>
        <p:nvPr/>
      </p:nvGrpSpPr>
      <p:grpSpPr>
        <a:xfrm>
          <a:off x="0" y="0"/>
          <a:ext cx="0" cy="0"/>
          <a:chOff x="0" y="0"/>
          <a:chExt cx="0" cy="0"/>
        </a:xfrm>
      </p:grpSpPr>
      <p:sp>
        <p:nvSpPr>
          <p:cNvPr id="297" name="Google Shape;297;p34"/>
          <p:cNvSpPr txBox="1"/>
          <p:nvPr>
            <p:ph type="title"/>
          </p:nvPr>
        </p:nvSpPr>
        <p:spPr>
          <a:xfrm>
            <a:off x="685800" y="268259"/>
            <a:ext cx="77724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LRU Approximation Algorithms</a:t>
            </a:r>
            <a:endParaRPr/>
          </a:p>
        </p:txBody>
      </p:sp>
      <p:sp>
        <p:nvSpPr>
          <p:cNvPr id="298" name="Google Shape;298;p34"/>
          <p:cNvSpPr txBox="1"/>
          <p:nvPr>
            <p:ph idx="1" type="body"/>
          </p:nvPr>
        </p:nvSpPr>
        <p:spPr>
          <a:xfrm>
            <a:off x="919163" y="982663"/>
            <a:ext cx="7370762" cy="514667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b="1" lang="en-US">
                <a:solidFill>
                  <a:srgbClr val="3366FF"/>
                </a:solidFill>
              </a:rPr>
              <a:t>Reference bit Algorithm</a:t>
            </a:r>
            <a:endParaRPr/>
          </a:p>
          <a:p>
            <a:pPr indent="-285750" lvl="1" marL="742950" rtl="0" algn="l">
              <a:lnSpc>
                <a:spcPct val="100000"/>
              </a:lnSpc>
              <a:spcBef>
                <a:spcPts val="630"/>
              </a:spcBef>
              <a:spcAft>
                <a:spcPts val="0"/>
              </a:spcAft>
              <a:buSzPts val="1440"/>
              <a:buChar char="●"/>
            </a:pPr>
            <a:r>
              <a:rPr lang="en-US"/>
              <a:t>With each page associate a bit, initially = 0</a:t>
            </a:r>
            <a:endParaRPr/>
          </a:p>
          <a:p>
            <a:pPr indent="-285750" lvl="1" marL="742950" rtl="0" algn="l">
              <a:lnSpc>
                <a:spcPct val="100000"/>
              </a:lnSpc>
              <a:spcBef>
                <a:spcPts val="630"/>
              </a:spcBef>
              <a:spcAft>
                <a:spcPts val="0"/>
              </a:spcAft>
              <a:buSzPts val="1440"/>
              <a:buChar char="●"/>
            </a:pPr>
            <a:r>
              <a:rPr lang="en-US"/>
              <a:t>When page is referenced, bit set to 1</a:t>
            </a:r>
            <a:endParaRPr/>
          </a:p>
          <a:p>
            <a:pPr indent="-285750" lvl="1" marL="742950" rtl="0" algn="l">
              <a:lnSpc>
                <a:spcPct val="100000"/>
              </a:lnSpc>
              <a:spcBef>
                <a:spcPts val="630"/>
              </a:spcBef>
              <a:spcAft>
                <a:spcPts val="0"/>
              </a:spcAft>
              <a:buSzPts val="1440"/>
              <a:buChar char="●"/>
            </a:pPr>
            <a:r>
              <a:rPr lang="en-US"/>
              <a:t>Replace any with reference bit = 0 (if one exists)</a:t>
            </a:r>
            <a:endParaRPr/>
          </a:p>
          <a:p>
            <a:pPr indent="-228600" lvl="2" marL="1085850" rtl="0" algn="l">
              <a:lnSpc>
                <a:spcPct val="100000"/>
              </a:lnSpc>
              <a:spcBef>
                <a:spcPts val="630"/>
              </a:spcBef>
              <a:spcAft>
                <a:spcPts val="0"/>
              </a:spcAft>
              <a:buSzPts val="1350"/>
              <a:buChar char="4"/>
            </a:pPr>
            <a:r>
              <a:rPr lang="en-US"/>
              <a:t>We do not know the order, however</a:t>
            </a:r>
            <a:endParaRPr sz="800"/>
          </a:p>
          <a:p>
            <a:pPr indent="-342900" lvl="0" marL="342900" rtl="0" algn="l">
              <a:lnSpc>
                <a:spcPct val="100000"/>
              </a:lnSpc>
              <a:spcBef>
                <a:spcPts val="630"/>
              </a:spcBef>
              <a:spcAft>
                <a:spcPts val="0"/>
              </a:spcAft>
              <a:buSzPts val="1620"/>
              <a:buChar char="●"/>
            </a:pPr>
            <a:r>
              <a:rPr b="1" lang="en-US">
                <a:solidFill>
                  <a:srgbClr val="3366FF"/>
                </a:solidFill>
              </a:rPr>
              <a:t>Second-chance algorithm</a:t>
            </a:r>
            <a:endParaRPr/>
          </a:p>
          <a:p>
            <a:pPr indent="-285750" lvl="1" marL="742950" rtl="0" algn="l">
              <a:lnSpc>
                <a:spcPct val="100000"/>
              </a:lnSpc>
              <a:spcBef>
                <a:spcPts val="630"/>
              </a:spcBef>
              <a:spcAft>
                <a:spcPts val="0"/>
              </a:spcAft>
              <a:buSzPts val="1440"/>
              <a:buChar char="●"/>
            </a:pPr>
            <a:r>
              <a:rPr lang="en-US"/>
              <a:t>Generally, FIFO, plus hardware-provided reference bit</a:t>
            </a:r>
            <a:endParaRPr/>
          </a:p>
          <a:p>
            <a:pPr indent="-285750" lvl="1" marL="742950" rtl="0" algn="l">
              <a:lnSpc>
                <a:spcPct val="100000"/>
              </a:lnSpc>
              <a:spcBef>
                <a:spcPts val="630"/>
              </a:spcBef>
              <a:spcAft>
                <a:spcPts val="0"/>
              </a:spcAft>
              <a:buSzPts val="1440"/>
              <a:buChar char="●"/>
            </a:pPr>
            <a:r>
              <a:rPr b="1" lang="en-US">
                <a:solidFill>
                  <a:srgbClr val="3366FF"/>
                </a:solidFill>
              </a:rPr>
              <a:t>Clock</a:t>
            </a:r>
            <a:r>
              <a:rPr lang="en-US"/>
              <a:t> replacement</a:t>
            </a:r>
            <a:endParaRPr/>
          </a:p>
          <a:p>
            <a:pPr indent="-285750" lvl="1" marL="742950" rtl="0" algn="l">
              <a:lnSpc>
                <a:spcPct val="100000"/>
              </a:lnSpc>
              <a:spcBef>
                <a:spcPts val="630"/>
              </a:spcBef>
              <a:spcAft>
                <a:spcPts val="0"/>
              </a:spcAft>
              <a:buSzPts val="1440"/>
              <a:buChar char="●"/>
            </a:pPr>
            <a:r>
              <a:rPr lang="en-US"/>
              <a:t>If page to be replaced has </a:t>
            </a:r>
            <a:endParaRPr/>
          </a:p>
          <a:p>
            <a:pPr indent="-228600" lvl="2" marL="1085850" rtl="0" algn="l">
              <a:lnSpc>
                <a:spcPct val="100000"/>
              </a:lnSpc>
              <a:spcBef>
                <a:spcPts val="630"/>
              </a:spcBef>
              <a:spcAft>
                <a:spcPts val="0"/>
              </a:spcAft>
              <a:buSzPts val="1350"/>
              <a:buChar char="4"/>
            </a:pPr>
            <a:r>
              <a:rPr lang="en-US"/>
              <a:t>Reference bit = 0 -&gt; replace it</a:t>
            </a:r>
            <a:endParaRPr/>
          </a:p>
          <a:p>
            <a:pPr indent="-228600" lvl="2" marL="1085850" rtl="0" algn="l">
              <a:lnSpc>
                <a:spcPct val="100000"/>
              </a:lnSpc>
              <a:spcBef>
                <a:spcPts val="630"/>
              </a:spcBef>
              <a:spcAft>
                <a:spcPts val="0"/>
              </a:spcAft>
              <a:buSzPts val="1350"/>
              <a:buChar char="4"/>
            </a:pPr>
            <a:r>
              <a:rPr lang="en-US"/>
              <a:t>reference bit = 1 then:</a:t>
            </a:r>
            <a:endParaRPr/>
          </a:p>
          <a:p>
            <a:pPr indent="-228600" lvl="3" marL="1428750" rtl="0" algn="l">
              <a:lnSpc>
                <a:spcPct val="100000"/>
              </a:lnSpc>
              <a:spcBef>
                <a:spcPts val="630"/>
              </a:spcBef>
              <a:spcAft>
                <a:spcPts val="0"/>
              </a:spcAft>
              <a:buSzPts val="1350"/>
              <a:buFont typeface="Helvetica Neue"/>
              <a:buChar char="–"/>
            </a:pPr>
            <a:r>
              <a:rPr lang="en-US"/>
              <a:t>set reference bit 0, leave page in memory</a:t>
            </a:r>
            <a:endParaRPr/>
          </a:p>
          <a:p>
            <a:pPr indent="-228600" lvl="3" marL="1428750" rtl="0" algn="l">
              <a:lnSpc>
                <a:spcPct val="100000"/>
              </a:lnSpc>
              <a:spcBef>
                <a:spcPts val="630"/>
              </a:spcBef>
              <a:spcAft>
                <a:spcPts val="0"/>
              </a:spcAft>
              <a:buSzPts val="1350"/>
              <a:buFont typeface="Helvetica Neue"/>
              <a:buChar char="–"/>
            </a:pPr>
            <a:r>
              <a:rPr lang="en-US"/>
              <a:t>replace next page, subject to same rules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5"/>
          <p:cNvSpPr txBox="1"/>
          <p:nvPr>
            <p:ph idx="1" type="body"/>
          </p:nvPr>
        </p:nvSpPr>
        <p:spPr>
          <a:xfrm>
            <a:off x="806450" y="1233488"/>
            <a:ext cx="822960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lang="en-US"/>
              <a:t>Covered in Class</a:t>
            </a:r>
            <a:endParaRPr/>
          </a:p>
        </p:txBody>
      </p:sp>
      <p:sp>
        <p:nvSpPr>
          <p:cNvPr id="304" name="Google Shape;304;p35"/>
          <p:cNvSpPr txBox="1"/>
          <p:nvPr>
            <p:ph type="title"/>
          </p:nvPr>
        </p:nvSpPr>
        <p:spPr>
          <a:xfrm>
            <a:off x="457200" y="277813"/>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Second Chance Algorithm</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6"/>
          <p:cNvSpPr txBox="1"/>
          <p:nvPr>
            <p:ph type="title"/>
          </p:nvPr>
        </p:nvSpPr>
        <p:spPr>
          <a:xfrm>
            <a:off x="808038" y="163513"/>
            <a:ext cx="787876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Allocation of Frames</a:t>
            </a:r>
            <a:endParaRPr/>
          </a:p>
        </p:txBody>
      </p:sp>
      <p:sp>
        <p:nvSpPr>
          <p:cNvPr id="311" name="Google Shape;311;p36"/>
          <p:cNvSpPr txBox="1"/>
          <p:nvPr>
            <p:ph idx="1" type="body"/>
          </p:nvPr>
        </p:nvSpPr>
        <p:spPr>
          <a:xfrm>
            <a:off x="890588" y="1120775"/>
            <a:ext cx="7351712"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lang="en-US"/>
              <a:t>Each process needs </a:t>
            </a:r>
            <a:r>
              <a:rPr b="1" i="1" lang="en-US"/>
              <a:t>minimum</a:t>
            </a:r>
            <a:r>
              <a:rPr lang="en-US"/>
              <a:t> number of frames</a:t>
            </a:r>
            <a:endParaRPr/>
          </a:p>
          <a:p>
            <a:pPr indent="-342900" lvl="0" marL="342900" rtl="0" algn="l">
              <a:lnSpc>
                <a:spcPct val="100000"/>
              </a:lnSpc>
              <a:spcBef>
                <a:spcPts val="630"/>
              </a:spcBef>
              <a:spcAft>
                <a:spcPts val="0"/>
              </a:spcAft>
              <a:buSzPts val="1620"/>
              <a:buChar char="●"/>
            </a:pPr>
            <a:r>
              <a:rPr lang="en-US"/>
              <a:t>Example:  IBM 370 – 6 pages to handle SS MOVE instruction:</a:t>
            </a:r>
            <a:endParaRPr/>
          </a:p>
          <a:p>
            <a:pPr indent="-285750" lvl="1" marL="742950" rtl="0" algn="l">
              <a:lnSpc>
                <a:spcPct val="100000"/>
              </a:lnSpc>
              <a:spcBef>
                <a:spcPts val="630"/>
              </a:spcBef>
              <a:spcAft>
                <a:spcPts val="0"/>
              </a:spcAft>
              <a:buSzPts val="1440"/>
              <a:buChar char="●"/>
            </a:pPr>
            <a:r>
              <a:rPr lang="en-US"/>
              <a:t>instruction is 6 bytes, might span 2 pages</a:t>
            </a:r>
            <a:endParaRPr/>
          </a:p>
          <a:p>
            <a:pPr indent="-285750" lvl="1" marL="742950" rtl="0" algn="l">
              <a:lnSpc>
                <a:spcPct val="100000"/>
              </a:lnSpc>
              <a:spcBef>
                <a:spcPts val="630"/>
              </a:spcBef>
              <a:spcAft>
                <a:spcPts val="0"/>
              </a:spcAft>
              <a:buSzPts val="1440"/>
              <a:buChar char="●"/>
            </a:pPr>
            <a:r>
              <a:rPr lang="en-US"/>
              <a:t>2 pages to handle </a:t>
            </a:r>
            <a:r>
              <a:rPr i="1" lang="en-US"/>
              <a:t>from</a:t>
            </a:r>
            <a:endParaRPr/>
          </a:p>
          <a:p>
            <a:pPr indent="-285750" lvl="1" marL="742950" rtl="0" algn="l">
              <a:lnSpc>
                <a:spcPct val="100000"/>
              </a:lnSpc>
              <a:spcBef>
                <a:spcPts val="630"/>
              </a:spcBef>
              <a:spcAft>
                <a:spcPts val="0"/>
              </a:spcAft>
              <a:buSzPts val="1440"/>
              <a:buChar char="●"/>
            </a:pPr>
            <a:r>
              <a:rPr lang="en-US"/>
              <a:t>2 pages to handle </a:t>
            </a:r>
            <a:r>
              <a:rPr i="1" lang="en-US"/>
              <a:t>to</a:t>
            </a:r>
            <a:endParaRPr/>
          </a:p>
          <a:p>
            <a:pPr indent="-342900" lvl="0" marL="342900" rtl="0" algn="l">
              <a:lnSpc>
                <a:spcPct val="100000"/>
              </a:lnSpc>
              <a:spcBef>
                <a:spcPts val="630"/>
              </a:spcBef>
              <a:spcAft>
                <a:spcPts val="0"/>
              </a:spcAft>
              <a:buSzPts val="1620"/>
              <a:buChar char="●"/>
            </a:pPr>
            <a:r>
              <a:rPr b="1" i="1" lang="en-US"/>
              <a:t>Maximum</a:t>
            </a:r>
            <a:r>
              <a:rPr i="1" lang="en-US"/>
              <a:t> </a:t>
            </a:r>
            <a:r>
              <a:rPr lang="en-US"/>
              <a:t>of course is total frames in the system</a:t>
            </a:r>
            <a:endParaRPr/>
          </a:p>
          <a:p>
            <a:pPr indent="-342900" lvl="0" marL="342900" rtl="0" algn="l">
              <a:lnSpc>
                <a:spcPct val="100000"/>
              </a:lnSpc>
              <a:spcBef>
                <a:spcPts val="630"/>
              </a:spcBef>
              <a:spcAft>
                <a:spcPts val="0"/>
              </a:spcAft>
              <a:buSzPts val="1620"/>
              <a:buChar char="●"/>
            </a:pPr>
            <a:r>
              <a:rPr lang="en-US"/>
              <a:t>Two major allocation schemes</a:t>
            </a:r>
            <a:endParaRPr/>
          </a:p>
          <a:p>
            <a:pPr indent="-285750" lvl="1" marL="742950" rtl="0" algn="l">
              <a:lnSpc>
                <a:spcPct val="100000"/>
              </a:lnSpc>
              <a:spcBef>
                <a:spcPts val="630"/>
              </a:spcBef>
              <a:spcAft>
                <a:spcPts val="0"/>
              </a:spcAft>
              <a:buSzPts val="1440"/>
              <a:buChar char="●"/>
            </a:pPr>
            <a:r>
              <a:rPr lang="en-US"/>
              <a:t>fixed allocation</a:t>
            </a:r>
            <a:endParaRPr/>
          </a:p>
          <a:p>
            <a:pPr indent="-285750" lvl="1" marL="742950" rtl="0" algn="l">
              <a:lnSpc>
                <a:spcPct val="100000"/>
              </a:lnSpc>
              <a:spcBef>
                <a:spcPts val="630"/>
              </a:spcBef>
              <a:spcAft>
                <a:spcPts val="0"/>
              </a:spcAft>
              <a:buSzPts val="1440"/>
              <a:buChar char="●"/>
            </a:pPr>
            <a:r>
              <a:rPr lang="en-US"/>
              <a:t>priority allocation</a:t>
            </a:r>
            <a:endParaRPr/>
          </a:p>
          <a:p>
            <a:pPr indent="-342900" lvl="0" marL="342900" rtl="0" algn="l">
              <a:lnSpc>
                <a:spcPct val="100000"/>
              </a:lnSpc>
              <a:spcBef>
                <a:spcPts val="630"/>
              </a:spcBef>
              <a:spcAft>
                <a:spcPts val="0"/>
              </a:spcAft>
              <a:buSzPts val="1620"/>
              <a:buChar char="●"/>
            </a:pPr>
            <a:r>
              <a:rPr lang="en-US"/>
              <a:t>Many variations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738188" y="188913"/>
            <a:ext cx="794861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Fixed Allocation</a:t>
            </a:r>
            <a:endParaRPr/>
          </a:p>
        </p:txBody>
      </p:sp>
      <p:sp>
        <p:nvSpPr>
          <p:cNvPr id="318" name="Google Shape;318;p37"/>
          <p:cNvSpPr txBox="1"/>
          <p:nvPr>
            <p:ph idx="1" type="body"/>
          </p:nvPr>
        </p:nvSpPr>
        <p:spPr>
          <a:xfrm>
            <a:off x="901700" y="1082675"/>
            <a:ext cx="7226300" cy="46450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lang="en-US"/>
              <a:t>Equal allocation – For example, if there are 100 frames (after allocating frames for the OS) and 5 processes, give each process 20 frames</a:t>
            </a:r>
            <a:endParaRPr/>
          </a:p>
          <a:p>
            <a:pPr indent="-285750" lvl="1" marL="742950" rtl="0" algn="l">
              <a:lnSpc>
                <a:spcPct val="100000"/>
              </a:lnSpc>
              <a:spcBef>
                <a:spcPts val="630"/>
              </a:spcBef>
              <a:spcAft>
                <a:spcPts val="0"/>
              </a:spcAft>
              <a:buSzPts val="1440"/>
              <a:buChar char="●"/>
            </a:pPr>
            <a:r>
              <a:rPr lang="en-US"/>
              <a:t>Keep some as free frame buffer pool</a:t>
            </a:r>
            <a:endParaRPr/>
          </a:p>
          <a:p>
            <a:pPr indent="-297180" lvl="0" marL="342900" rtl="0" algn="l">
              <a:lnSpc>
                <a:spcPct val="100000"/>
              </a:lnSpc>
              <a:spcBef>
                <a:spcPts val="280"/>
              </a:spcBef>
              <a:spcAft>
                <a:spcPts val="0"/>
              </a:spcAft>
              <a:buSzPts val="720"/>
              <a:buNone/>
            </a:pPr>
            <a:r>
              <a:t/>
            </a:r>
            <a:endParaRPr sz="800"/>
          </a:p>
          <a:p>
            <a:pPr indent="-342900" lvl="0" marL="342900" rtl="0" algn="l">
              <a:lnSpc>
                <a:spcPct val="100000"/>
              </a:lnSpc>
              <a:spcBef>
                <a:spcPts val="630"/>
              </a:spcBef>
              <a:spcAft>
                <a:spcPts val="0"/>
              </a:spcAft>
              <a:buSzPts val="1620"/>
              <a:buChar char="●"/>
            </a:pPr>
            <a:r>
              <a:rPr lang="en-US"/>
              <a:t>Proportional allocation – Allocate according to the size of process</a:t>
            </a:r>
            <a:endParaRPr/>
          </a:p>
          <a:p>
            <a:pPr indent="-285750" lvl="1" marL="742950" rtl="0" algn="l">
              <a:lnSpc>
                <a:spcPct val="100000"/>
              </a:lnSpc>
              <a:spcBef>
                <a:spcPts val="630"/>
              </a:spcBef>
              <a:spcAft>
                <a:spcPts val="0"/>
              </a:spcAft>
              <a:buSzPts val="1440"/>
              <a:buChar char="●"/>
            </a:pPr>
            <a:r>
              <a:rPr lang="en-US"/>
              <a:t>Dynamic as degree of multiprogramming, process sizes change</a:t>
            </a:r>
            <a:endParaRPr/>
          </a:p>
          <a:p>
            <a:pPr indent="-285750" lvl="1" marL="742950" rtl="0" algn="l">
              <a:lnSpc>
                <a:spcPct val="100000"/>
              </a:lnSpc>
              <a:spcBef>
                <a:spcPts val="630"/>
              </a:spcBef>
              <a:spcAft>
                <a:spcPts val="0"/>
              </a:spcAft>
              <a:buSzPts val="1440"/>
              <a:buFont typeface="Arial"/>
              <a:buNone/>
            </a:pPr>
            <a:r>
              <a:t/>
            </a:r>
            <a:endParaRPr/>
          </a:p>
          <a:p>
            <a:pPr indent="-194309" lvl="1" marL="742950" rtl="0" algn="l">
              <a:lnSpc>
                <a:spcPct val="100000"/>
              </a:lnSpc>
              <a:spcBef>
                <a:spcPts val="630"/>
              </a:spcBef>
              <a:spcAft>
                <a:spcPts val="0"/>
              </a:spcAft>
              <a:buSzPts val="1440"/>
              <a:buNone/>
            </a:pPr>
            <a:r>
              <a:t/>
            </a:r>
            <a:endParaRPr/>
          </a:p>
          <a:p>
            <a:pPr indent="-194309" lvl="1" marL="742950" rtl="0" algn="l">
              <a:lnSpc>
                <a:spcPct val="100000"/>
              </a:lnSpc>
              <a:spcBef>
                <a:spcPts val="630"/>
              </a:spcBef>
              <a:spcAft>
                <a:spcPts val="0"/>
              </a:spcAft>
              <a:buSzPts val="1440"/>
              <a:buNone/>
            </a:pPr>
            <a:r>
              <a:t/>
            </a:r>
            <a:endParaRPr/>
          </a:p>
          <a:p>
            <a:pPr indent="-194309" lvl="1" marL="742950" rtl="0" algn="l">
              <a:lnSpc>
                <a:spcPct val="100000"/>
              </a:lnSpc>
              <a:spcBef>
                <a:spcPts val="630"/>
              </a:spcBef>
              <a:spcAft>
                <a:spcPts val="0"/>
              </a:spcAft>
              <a:buSzPts val="1440"/>
              <a:buNone/>
            </a:pPr>
            <a:r>
              <a:t/>
            </a:r>
            <a:endParaRPr/>
          </a:p>
          <a:p>
            <a:pPr indent="-194309" lvl="1" marL="742950" rtl="0" algn="l">
              <a:lnSpc>
                <a:spcPct val="100000"/>
              </a:lnSpc>
              <a:spcBef>
                <a:spcPts val="630"/>
              </a:spcBef>
              <a:spcAft>
                <a:spcPts val="0"/>
              </a:spcAft>
              <a:buSzPts val="1440"/>
              <a:buNone/>
            </a:pPr>
            <a:r>
              <a:t/>
            </a:r>
            <a:endParaRPr/>
          </a:p>
        </p:txBody>
      </p:sp>
      <p:pic>
        <p:nvPicPr>
          <p:cNvPr id="319" name="Google Shape;319;p37"/>
          <p:cNvPicPr preferRelativeResize="0"/>
          <p:nvPr/>
        </p:nvPicPr>
        <p:blipFill rotWithShape="1">
          <a:blip r:embed="rId3">
            <a:alphaModFix/>
          </a:blip>
          <a:srcRect b="0" l="0" r="0" t="0"/>
          <a:stretch/>
        </p:blipFill>
        <p:spPr>
          <a:xfrm>
            <a:off x="1976438" y="3630613"/>
            <a:ext cx="2857500" cy="1611312"/>
          </a:xfrm>
          <a:prstGeom prst="rect">
            <a:avLst/>
          </a:prstGeom>
          <a:noFill/>
          <a:ln>
            <a:noFill/>
          </a:ln>
        </p:spPr>
      </p:pic>
      <p:cxnSp>
        <p:nvCxnSpPr>
          <p:cNvPr id="320" name="Google Shape;320;p37"/>
          <p:cNvCxnSpPr/>
          <p:nvPr/>
        </p:nvCxnSpPr>
        <p:spPr>
          <a:xfrm>
            <a:off x="1782763" y="3792538"/>
            <a:ext cx="152400" cy="0"/>
          </a:xfrm>
          <a:prstGeom prst="straightConnector1">
            <a:avLst/>
          </a:prstGeom>
          <a:noFill/>
          <a:ln cap="flat" cmpd="sng" w="9525">
            <a:solidFill>
              <a:schemeClr val="dk1"/>
            </a:solidFill>
            <a:prstDash val="solid"/>
            <a:round/>
            <a:headEnd len="sm" w="sm" type="none"/>
            <a:tailEnd len="sm" w="sm" type="none"/>
          </a:ln>
        </p:spPr>
      </p:cxnSp>
      <p:cxnSp>
        <p:nvCxnSpPr>
          <p:cNvPr id="321" name="Google Shape;321;p37"/>
          <p:cNvCxnSpPr/>
          <p:nvPr/>
        </p:nvCxnSpPr>
        <p:spPr>
          <a:xfrm>
            <a:off x="1782763" y="4129088"/>
            <a:ext cx="152400" cy="0"/>
          </a:xfrm>
          <a:prstGeom prst="straightConnector1">
            <a:avLst/>
          </a:prstGeom>
          <a:noFill/>
          <a:ln cap="flat" cmpd="sng" w="9525">
            <a:solidFill>
              <a:schemeClr val="dk1"/>
            </a:solidFill>
            <a:prstDash val="solid"/>
            <a:round/>
            <a:headEnd len="sm" w="sm" type="none"/>
            <a:tailEnd len="sm" w="sm" type="none"/>
          </a:ln>
        </p:spPr>
      </p:cxnSp>
      <p:cxnSp>
        <p:nvCxnSpPr>
          <p:cNvPr id="322" name="Google Shape;322;p37"/>
          <p:cNvCxnSpPr/>
          <p:nvPr/>
        </p:nvCxnSpPr>
        <p:spPr>
          <a:xfrm>
            <a:off x="1782763" y="4989513"/>
            <a:ext cx="152400" cy="0"/>
          </a:xfrm>
          <a:prstGeom prst="straightConnector1">
            <a:avLst/>
          </a:prstGeom>
          <a:noFill/>
          <a:ln cap="flat" cmpd="sng" w="9525">
            <a:solidFill>
              <a:schemeClr val="dk1"/>
            </a:solidFill>
            <a:prstDash val="solid"/>
            <a:round/>
            <a:headEnd len="sm" w="sm" type="none"/>
            <a:tailEnd len="sm" w="sm" type="none"/>
          </a:ln>
        </p:spPr>
      </p:cxnSp>
      <p:cxnSp>
        <p:nvCxnSpPr>
          <p:cNvPr id="323" name="Google Shape;323;p37"/>
          <p:cNvCxnSpPr/>
          <p:nvPr/>
        </p:nvCxnSpPr>
        <p:spPr>
          <a:xfrm>
            <a:off x="1776413" y="4456113"/>
            <a:ext cx="152400" cy="0"/>
          </a:xfrm>
          <a:prstGeom prst="straightConnector1">
            <a:avLst/>
          </a:prstGeom>
          <a:noFill/>
          <a:ln cap="flat" cmpd="sng" w="9525">
            <a:solidFill>
              <a:schemeClr val="dk1"/>
            </a:solidFill>
            <a:prstDash val="solid"/>
            <a:round/>
            <a:headEnd len="sm" w="sm" type="none"/>
            <a:tailEnd len="sm" w="sm" type="none"/>
          </a:ln>
        </p:spPr>
      </p:cxnSp>
      <p:pic>
        <p:nvPicPr>
          <p:cNvPr id="324" name="Google Shape;324;p37"/>
          <p:cNvPicPr preferRelativeResize="0"/>
          <p:nvPr/>
        </p:nvPicPr>
        <p:blipFill rotWithShape="1">
          <a:blip r:embed="rId4">
            <a:alphaModFix/>
          </a:blip>
          <a:srcRect b="0" l="0" r="0" t="0"/>
          <a:stretch/>
        </p:blipFill>
        <p:spPr>
          <a:xfrm>
            <a:off x="5945188" y="3425825"/>
            <a:ext cx="1506537" cy="19240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8"/>
          <p:cNvSpPr txBox="1"/>
          <p:nvPr>
            <p:ph type="title"/>
          </p:nvPr>
        </p:nvSpPr>
        <p:spPr>
          <a:xfrm>
            <a:off x="866775" y="201613"/>
            <a:ext cx="782002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Priority Allocation</a:t>
            </a:r>
            <a:endParaRPr/>
          </a:p>
        </p:txBody>
      </p:sp>
      <p:sp>
        <p:nvSpPr>
          <p:cNvPr id="331" name="Google Shape;331;p38"/>
          <p:cNvSpPr txBox="1"/>
          <p:nvPr>
            <p:ph idx="1" type="body"/>
          </p:nvPr>
        </p:nvSpPr>
        <p:spPr>
          <a:xfrm>
            <a:off x="920750" y="1190625"/>
            <a:ext cx="6851650" cy="4394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lang="en-US"/>
              <a:t>Use a proportional allocation scheme using priorities rather than size</a:t>
            </a:r>
            <a:br>
              <a:rPr lang="en-US"/>
            </a:br>
            <a:endParaRPr/>
          </a:p>
          <a:p>
            <a:pPr indent="-342900" lvl="0" marL="342900" rtl="0" algn="l">
              <a:lnSpc>
                <a:spcPct val="100000"/>
              </a:lnSpc>
              <a:spcBef>
                <a:spcPts val="630"/>
              </a:spcBef>
              <a:spcAft>
                <a:spcPts val="0"/>
              </a:spcAft>
              <a:buSzPts val="1620"/>
              <a:buChar char="●"/>
            </a:pPr>
            <a:r>
              <a:rPr lang="en-US"/>
              <a:t>If process </a:t>
            </a:r>
            <a:r>
              <a:rPr b="1" i="1" lang="en-US"/>
              <a:t>P</a:t>
            </a:r>
            <a:r>
              <a:rPr b="1" baseline="-25000" i="1" lang="en-US"/>
              <a:t>i</a:t>
            </a:r>
            <a:r>
              <a:rPr lang="en-US"/>
              <a:t> generates a page fault,</a:t>
            </a:r>
            <a:endParaRPr/>
          </a:p>
          <a:p>
            <a:pPr indent="-285750" lvl="1" marL="742950" rtl="0" algn="l">
              <a:lnSpc>
                <a:spcPct val="100000"/>
              </a:lnSpc>
              <a:spcBef>
                <a:spcPts val="630"/>
              </a:spcBef>
              <a:spcAft>
                <a:spcPts val="0"/>
              </a:spcAft>
              <a:buSzPts val="1440"/>
              <a:buChar char="●"/>
            </a:pPr>
            <a:r>
              <a:rPr lang="en-US"/>
              <a:t>select for replacement one of its frames</a:t>
            </a:r>
            <a:endParaRPr/>
          </a:p>
          <a:p>
            <a:pPr indent="-285750" lvl="1" marL="742950" rtl="0" algn="l">
              <a:lnSpc>
                <a:spcPct val="100000"/>
              </a:lnSpc>
              <a:spcBef>
                <a:spcPts val="630"/>
              </a:spcBef>
              <a:spcAft>
                <a:spcPts val="0"/>
              </a:spcAft>
              <a:buSzPts val="1440"/>
              <a:buChar char="●"/>
            </a:pPr>
            <a:r>
              <a:rPr lang="en-US"/>
              <a:t>select for replacement a frame from a process with lower priority number</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9"/>
          <p:cNvSpPr txBox="1"/>
          <p:nvPr>
            <p:ph type="title"/>
          </p:nvPr>
        </p:nvSpPr>
        <p:spPr>
          <a:xfrm>
            <a:off x="1030288" y="188913"/>
            <a:ext cx="765651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Global vs. Local Allocation</a:t>
            </a:r>
            <a:endParaRPr/>
          </a:p>
        </p:txBody>
      </p:sp>
      <p:sp>
        <p:nvSpPr>
          <p:cNvPr id="338" name="Google Shape;338;p39"/>
          <p:cNvSpPr txBox="1"/>
          <p:nvPr>
            <p:ph idx="1" type="body"/>
          </p:nvPr>
        </p:nvSpPr>
        <p:spPr>
          <a:xfrm>
            <a:off x="877888" y="1116013"/>
            <a:ext cx="6958012" cy="4470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b="1" lang="en-US">
                <a:solidFill>
                  <a:srgbClr val="3366FF"/>
                </a:solidFill>
              </a:rPr>
              <a:t>Global replacement</a:t>
            </a:r>
            <a:r>
              <a:rPr lang="en-US">
                <a:solidFill>
                  <a:srgbClr val="3366FF"/>
                </a:solidFill>
              </a:rPr>
              <a:t> </a:t>
            </a:r>
            <a:r>
              <a:rPr lang="en-US"/>
              <a:t>– process selects a replacement frame from the set of all frames; one process can take a frame from another</a:t>
            </a:r>
            <a:endParaRPr/>
          </a:p>
          <a:p>
            <a:pPr indent="-285750" lvl="1" marL="742950" rtl="0" algn="l">
              <a:lnSpc>
                <a:spcPct val="100000"/>
              </a:lnSpc>
              <a:spcBef>
                <a:spcPts val="630"/>
              </a:spcBef>
              <a:spcAft>
                <a:spcPts val="0"/>
              </a:spcAft>
              <a:buSzPts val="1440"/>
              <a:buChar char="●"/>
            </a:pPr>
            <a:r>
              <a:rPr lang="en-US"/>
              <a:t>But then process execution time can vary greatly</a:t>
            </a:r>
            <a:endParaRPr/>
          </a:p>
          <a:p>
            <a:pPr indent="-285750" lvl="1" marL="742950" rtl="0" algn="l">
              <a:lnSpc>
                <a:spcPct val="100000"/>
              </a:lnSpc>
              <a:spcBef>
                <a:spcPts val="630"/>
              </a:spcBef>
              <a:spcAft>
                <a:spcPts val="0"/>
              </a:spcAft>
              <a:buSzPts val="1440"/>
              <a:buChar char="●"/>
            </a:pPr>
            <a:r>
              <a:rPr lang="en-US"/>
              <a:t>But greater throughput so more common</a:t>
            </a:r>
            <a:endParaRPr/>
          </a:p>
          <a:p>
            <a:pPr indent="-342900" lvl="0" marL="342900" rtl="0" algn="l">
              <a:lnSpc>
                <a:spcPct val="100000"/>
              </a:lnSpc>
              <a:spcBef>
                <a:spcPts val="630"/>
              </a:spcBef>
              <a:spcAft>
                <a:spcPts val="0"/>
              </a:spcAft>
              <a:buSzPts val="1620"/>
              <a:buFont typeface="Arial"/>
              <a:buNone/>
            </a:pPr>
            <a:r>
              <a:t/>
            </a:r>
            <a:endParaRPr/>
          </a:p>
          <a:p>
            <a:pPr indent="-342900" lvl="0" marL="342900" rtl="0" algn="l">
              <a:lnSpc>
                <a:spcPct val="100000"/>
              </a:lnSpc>
              <a:spcBef>
                <a:spcPts val="630"/>
              </a:spcBef>
              <a:spcAft>
                <a:spcPts val="0"/>
              </a:spcAft>
              <a:buSzPts val="1620"/>
              <a:buChar char="●"/>
            </a:pPr>
            <a:r>
              <a:rPr b="1" lang="en-US">
                <a:solidFill>
                  <a:srgbClr val="3366FF"/>
                </a:solidFill>
              </a:rPr>
              <a:t>Local replacement</a:t>
            </a:r>
            <a:r>
              <a:rPr lang="en-US">
                <a:solidFill>
                  <a:srgbClr val="3366FF"/>
                </a:solidFill>
              </a:rPr>
              <a:t> </a:t>
            </a:r>
            <a:r>
              <a:rPr lang="en-US"/>
              <a:t>– each process selects from only its own set of allocated frames</a:t>
            </a:r>
            <a:endParaRPr/>
          </a:p>
          <a:p>
            <a:pPr indent="-285750" lvl="1" marL="742950" rtl="0" algn="l">
              <a:lnSpc>
                <a:spcPct val="100000"/>
              </a:lnSpc>
              <a:spcBef>
                <a:spcPts val="630"/>
              </a:spcBef>
              <a:spcAft>
                <a:spcPts val="0"/>
              </a:spcAft>
              <a:buSzPts val="1440"/>
              <a:buChar char="●"/>
            </a:pPr>
            <a:r>
              <a:rPr lang="en-US"/>
              <a:t>More consistent per-process performance</a:t>
            </a:r>
            <a:endParaRPr/>
          </a:p>
          <a:p>
            <a:pPr indent="-285750" lvl="1" marL="742950" rtl="0" algn="l">
              <a:lnSpc>
                <a:spcPct val="100000"/>
              </a:lnSpc>
              <a:spcBef>
                <a:spcPts val="630"/>
              </a:spcBef>
              <a:spcAft>
                <a:spcPts val="0"/>
              </a:spcAft>
              <a:buSzPts val="1440"/>
              <a:buChar char="●"/>
            </a:pPr>
            <a:r>
              <a:rPr lang="en-US"/>
              <a:t>But possibly underutilized memory</a:t>
            </a:r>
            <a:endParaRPr/>
          </a:p>
          <a:p>
            <a:pPr indent="-194309" lvl="1" marL="742950" rtl="0" algn="l">
              <a:lnSpc>
                <a:spcPct val="100000"/>
              </a:lnSpc>
              <a:spcBef>
                <a:spcPts val="630"/>
              </a:spcBef>
              <a:spcAft>
                <a:spcPts val="0"/>
              </a:spcAft>
              <a:buSzPts val="1440"/>
              <a:buNone/>
            </a:pPr>
            <a:r>
              <a:t/>
            </a:r>
            <a:endParaRPr/>
          </a:p>
          <a:p>
            <a:pPr indent="-194309" lvl="1" marL="742950" rtl="0" algn="l">
              <a:lnSpc>
                <a:spcPct val="100000"/>
              </a:lnSpc>
              <a:spcBef>
                <a:spcPts val="630"/>
              </a:spcBef>
              <a:spcAft>
                <a:spcPts val="0"/>
              </a:spcAft>
              <a:buSzPts val="144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8" name="Shape 88"/>
        <p:cNvGrpSpPr/>
        <p:nvPr/>
      </p:nvGrpSpPr>
      <p:grpSpPr>
        <a:xfrm>
          <a:off x="0" y="0"/>
          <a:ext cx="0" cy="0"/>
          <a:chOff x="0" y="0"/>
          <a:chExt cx="0" cy="0"/>
        </a:xfrm>
      </p:grpSpPr>
      <p:sp>
        <p:nvSpPr>
          <p:cNvPr id="89" name="Google Shape;89;p4"/>
          <p:cNvSpPr txBox="1"/>
          <p:nvPr>
            <p:ph type="title"/>
          </p:nvPr>
        </p:nvSpPr>
        <p:spPr>
          <a:xfrm>
            <a:off x="606105" y="302703"/>
            <a:ext cx="8080375" cy="608013"/>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sz="2400"/>
              <a:t>Virtual Memory That is Larger Than Physical Memory</a:t>
            </a:r>
            <a:endParaRPr/>
          </a:p>
        </p:txBody>
      </p:sp>
      <p:pic>
        <p:nvPicPr>
          <p:cNvPr descr="9" id="90" name="Google Shape;90;p4"/>
          <p:cNvPicPr preferRelativeResize="0"/>
          <p:nvPr/>
        </p:nvPicPr>
        <p:blipFill rotWithShape="1">
          <a:blip r:embed="rId3">
            <a:alphaModFix/>
          </a:blip>
          <a:srcRect b="0" l="0" r="0" t="0"/>
          <a:stretch/>
        </p:blipFill>
        <p:spPr>
          <a:xfrm>
            <a:off x="1493239" y="1132515"/>
            <a:ext cx="6575493" cy="521249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0"/>
          <p:cNvSpPr txBox="1"/>
          <p:nvPr>
            <p:ph type="title"/>
          </p:nvPr>
        </p:nvSpPr>
        <p:spPr>
          <a:xfrm>
            <a:off x="457200" y="188913"/>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Thrashing</a:t>
            </a:r>
            <a:endParaRPr/>
          </a:p>
        </p:txBody>
      </p:sp>
      <p:sp>
        <p:nvSpPr>
          <p:cNvPr id="345" name="Google Shape;345;p40"/>
          <p:cNvSpPr txBox="1"/>
          <p:nvPr>
            <p:ph idx="1" type="body"/>
          </p:nvPr>
        </p:nvSpPr>
        <p:spPr>
          <a:xfrm>
            <a:off x="889000" y="1131888"/>
            <a:ext cx="7353300" cy="4483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lang="en-US"/>
              <a:t>If a process does not have “enough” pages, the page-fault rate is very high</a:t>
            </a:r>
            <a:endParaRPr/>
          </a:p>
          <a:p>
            <a:pPr indent="-285750" lvl="1" marL="742950" rtl="0" algn="l">
              <a:lnSpc>
                <a:spcPct val="100000"/>
              </a:lnSpc>
              <a:spcBef>
                <a:spcPts val="630"/>
              </a:spcBef>
              <a:spcAft>
                <a:spcPts val="0"/>
              </a:spcAft>
              <a:buSzPts val="1440"/>
              <a:buChar char="●"/>
            </a:pPr>
            <a:r>
              <a:rPr lang="en-US"/>
              <a:t>Page fault to get page</a:t>
            </a:r>
            <a:endParaRPr/>
          </a:p>
          <a:p>
            <a:pPr indent="-285750" lvl="1" marL="742950" rtl="0" algn="l">
              <a:lnSpc>
                <a:spcPct val="100000"/>
              </a:lnSpc>
              <a:spcBef>
                <a:spcPts val="630"/>
              </a:spcBef>
              <a:spcAft>
                <a:spcPts val="0"/>
              </a:spcAft>
              <a:buSzPts val="1440"/>
              <a:buChar char="●"/>
            </a:pPr>
            <a:r>
              <a:rPr lang="en-US"/>
              <a:t>Replace existing frame</a:t>
            </a:r>
            <a:endParaRPr/>
          </a:p>
          <a:p>
            <a:pPr indent="-285750" lvl="1" marL="742950" rtl="0" algn="l">
              <a:lnSpc>
                <a:spcPct val="100000"/>
              </a:lnSpc>
              <a:spcBef>
                <a:spcPts val="630"/>
              </a:spcBef>
              <a:spcAft>
                <a:spcPts val="0"/>
              </a:spcAft>
              <a:buSzPts val="1440"/>
              <a:buChar char="●"/>
            </a:pPr>
            <a:r>
              <a:rPr lang="en-US"/>
              <a:t>But quickly need replaced frame back</a:t>
            </a:r>
            <a:endParaRPr/>
          </a:p>
          <a:p>
            <a:pPr indent="-285750" lvl="1" marL="742950" rtl="0" algn="l">
              <a:lnSpc>
                <a:spcPct val="100000"/>
              </a:lnSpc>
              <a:spcBef>
                <a:spcPts val="630"/>
              </a:spcBef>
              <a:spcAft>
                <a:spcPts val="0"/>
              </a:spcAft>
              <a:buSzPts val="1440"/>
              <a:buChar char="●"/>
            </a:pPr>
            <a:r>
              <a:rPr lang="en-US"/>
              <a:t>This leads to:</a:t>
            </a:r>
            <a:endParaRPr/>
          </a:p>
          <a:p>
            <a:pPr indent="-228600" lvl="2" marL="1085850" rtl="0" algn="l">
              <a:lnSpc>
                <a:spcPct val="100000"/>
              </a:lnSpc>
              <a:spcBef>
                <a:spcPts val="630"/>
              </a:spcBef>
              <a:spcAft>
                <a:spcPts val="0"/>
              </a:spcAft>
              <a:buSzPts val="1350"/>
              <a:buChar char="4"/>
            </a:pPr>
            <a:r>
              <a:rPr lang="en-US"/>
              <a:t>Low CPU utilization</a:t>
            </a:r>
            <a:endParaRPr/>
          </a:p>
          <a:p>
            <a:pPr indent="-228600" lvl="2" marL="1085850" rtl="0" algn="l">
              <a:lnSpc>
                <a:spcPct val="100000"/>
              </a:lnSpc>
              <a:spcBef>
                <a:spcPts val="630"/>
              </a:spcBef>
              <a:spcAft>
                <a:spcPts val="0"/>
              </a:spcAft>
              <a:buSzPts val="1350"/>
              <a:buChar char="4"/>
            </a:pPr>
            <a:r>
              <a:rPr lang="en-US"/>
              <a:t>Operating system thinking that it needs to increase the degree of multiprogramming</a:t>
            </a:r>
            <a:endParaRPr/>
          </a:p>
          <a:p>
            <a:pPr indent="-228600" lvl="2" marL="1085850" rtl="0" algn="l">
              <a:lnSpc>
                <a:spcPct val="100000"/>
              </a:lnSpc>
              <a:spcBef>
                <a:spcPts val="630"/>
              </a:spcBef>
              <a:spcAft>
                <a:spcPts val="0"/>
              </a:spcAft>
              <a:buSzPts val="1350"/>
              <a:buChar char="4"/>
            </a:pPr>
            <a:r>
              <a:rPr lang="en-US"/>
              <a:t>Another process added to the system</a:t>
            </a:r>
            <a:br>
              <a:rPr lang="en-US"/>
            </a:br>
            <a:endParaRPr/>
          </a:p>
          <a:p>
            <a:pPr indent="-342900" lvl="0" marL="342900" rtl="0" algn="l">
              <a:lnSpc>
                <a:spcPct val="100000"/>
              </a:lnSpc>
              <a:spcBef>
                <a:spcPts val="630"/>
              </a:spcBef>
              <a:spcAft>
                <a:spcPts val="0"/>
              </a:spcAft>
              <a:buSzPts val="1620"/>
              <a:buChar char="●"/>
            </a:pPr>
            <a:r>
              <a:rPr b="1" lang="en-US">
                <a:solidFill>
                  <a:srgbClr val="3366FF"/>
                </a:solidFill>
              </a:rPr>
              <a:t>Thrashing</a:t>
            </a:r>
            <a:r>
              <a:rPr lang="en-US">
                <a:solidFill>
                  <a:srgbClr val="3366FF"/>
                </a:solidFill>
              </a:rPr>
              <a:t> </a:t>
            </a:r>
            <a:r>
              <a:rPr lang="en-US"/>
              <a:t>≡ a process is busy swapping pages in and out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1"/>
          <p:cNvSpPr txBox="1"/>
          <p:nvPr>
            <p:ph type="title"/>
          </p:nvPr>
        </p:nvSpPr>
        <p:spPr>
          <a:xfrm>
            <a:off x="944563" y="163513"/>
            <a:ext cx="692308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Thrashing (Cont.)</a:t>
            </a:r>
            <a:endParaRPr sz="2400"/>
          </a:p>
        </p:txBody>
      </p:sp>
      <p:pic>
        <p:nvPicPr>
          <p:cNvPr descr="9" id="352" name="Google Shape;352;p41"/>
          <p:cNvPicPr preferRelativeResize="0"/>
          <p:nvPr/>
        </p:nvPicPr>
        <p:blipFill rotWithShape="1">
          <a:blip r:embed="rId3">
            <a:alphaModFix/>
          </a:blip>
          <a:srcRect b="0" l="0" r="0" t="0"/>
          <a:stretch/>
        </p:blipFill>
        <p:spPr>
          <a:xfrm>
            <a:off x="1181100" y="1206500"/>
            <a:ext cx="6678613" cy="38608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2"/>
          <p:cNvSpPr txBox="1"/>
          <p:nvPr>
            <p:ph type="title"/>
          </p:nvPr>
        </p:nvSpPr>
        <p:spPr>
          <a:xfrm>
            <a:off x="963613" y="163513"/>
            <a:ext cx="772318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Allocating Kernel Memory</a:t>
            </a:r>
            <a:endParaRPr/>
          </a:p>
        </p:txBody>
      </p:sp>
      <p:sp>
        <p:nvSpPr>
          <p:cNvPr id="359" name="Google Shape;359;p42"/>
          <p:cNvSpPr txBox="1"/>
          <p:nvPr>
            <p:ph idx="1" type="body"/>
          </p:nvPr>
        </p:nvSpPr>
        <p:spPr>
          <a:xfrm>
            <a:off x="895350" y="1093788"/>
            <a:ext cx="7677150" cy="4530725"/>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lang="en-US"/>
              <a:t>Treated differently from user memory</a:t>
            </a:r>
            <a:endParaRPr/>
          </a:p>
          <a:p>
            <a:pPr indent="-342900" lvl="0" marL="342900" rtl="0" algn="l">
              <a:lnSpc>
                <a:spcPct val="100000"/>
              </a:lnSpc>
              <a:spcBef>
                <a:spcPts val="630"/>
              </a:spcBef>
              <a:spcAft>
                <a:spcPts val="0"/>
              </a:spcAft>
              <a:buSzPts val="1620"/>
              <a:buChar char="●"/>
            </a:pPr>
            <a:r>
              <a:rPr lang="en-US"/>
              <a:t>Often allocated from a free-memory pool</a:t>
            </a:r>
            <a:endParaRPr/>
          </a:p>
          <a:p>
            <a:pPr indent="-285750" lvl="1" marL="742950" rtl="0" algn="l">
              <a:lnSpc>
                <a:spcPct val="100000"/>
              </a:lnSpc>
              <a:spcBef>
                <a:spcPts val="630"/>
              </a:spcBef>
              <a:spcAft>
                <a:spcPts val="0"/>
              </a:spcAft>
              <a:buSzPts val="1440"/>
              <a:buChar char="●"/>
            </a:pPr>
            <a:r>
              <a:rPr lang="en-US"/>
              <a:t>Kernel requests memory for structures of varying sizes</a:t>
            </a:r>
            <a:endParaRPr/>
          </a:p>
          <a:p>
            <a:pPr indent="-285750" lvl="1" marL="742950" rtl="0" algn="l">
              <a:lnSpc>
                <a:spcPct val="100000"/>
              </a:lnSpc>
              <a:spcBef>
                <a:spcPts val="630"/>
              </a:spcBef>
              <a:spcAft>
                <a:spcPts val="0"/>
              </a:spcAft>
              <a:buSzPts val="1440"/>
              <a:buChar char="●"/>
            </a:pPr>
            <a:r>
              <a:rPr lang="en-US"/>
              <a:t>Some kernel memory needs to be contiguous</a:t>
            </a:r>
            <a:endParaRPr/>
          </a:p>
          <a:p>
            <a:pPr indent="-228600" lvl="2" marL="1085850" rtl="0" algn="l">
              <a:lnSpc>
                <a:spcPct val="100000"/>
              </a:lnSpc>
              <a:spcBef>
                <a:spcPts val="630"/>
              </a:spcBef>
              <a:spcAft>
                <a:spcPts val="0"/>
              </a:spcAft>
              <a:buSzPts val="1350"/>
              <a:buChar char="4"/>
            </a:pPr>
            <a:r>
              <a:rPr lang="en-US"/>
              <a:t>I.e. for device I/O</a:t>
            </a:r>
            <a:endParaRPr/>
          </a:p>
          <a:p>
            <a:pPr indent="-342900" lvl="0" marL="342900" rtl="0" algn="l">
              <a:lnSpc>
                <a:spcPct val="100000"/>
              </a:lnSpc>
              <a:spcBef>
                <a:spcPts val="630"/>
              </a:spcBef>
              <a:spcAft>
                <a:spcPts val="0"/>
              </a:spcAft>
              <a:buSzPts val="1620"/>
              <a:buFont typeface="Arial"/>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3"/>
          <p:cNvSpPr txBox="1"/>
          <p:nvPr>
            <p:ph type="title"/>
          </p:nvPr>
        </p:nvSpPr>
        <p:spPr>
          <a:xfrm>
            <a:off x="457200" y="138113"/>
            <a:ext cx="822960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Buddy System</a:t>
            </a:r>
            <a:endParaRPr/>
          </a:p>
        </p:txBody>
      </p:sp>
      <p:sp>
        <p:nvSpPr>
          <p:cNvPr id="366" name="Google Shape;366;p43"/>
          <p:cNvSpPr txBox="1"/>
          <p:nvPr>
            <p:ph idx="1" type="body"/>
          </p:nvPr>
        </p:nvSpPr>
        <p:spPr>
          <a:xfrm>
            <a:off x="908050" y="1042988"/>
            <a:ext cx="7854950" cy="524351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lang="en-US"/>
              <a:t>Allocates memory from fixed-size segment consisting of physically-contiguous pages</a:t>
            </a:r>
            <a:endParaRPr/>
          </a:p>
          <a:p>
            <a:pPr indent="-342900" lvl="0" marL="342900" rtl="0" algn="l">
              <a:lnSpc>
                <a:spcPct val="100000"/>
              </a:lnSpc>
              <a:spcBef>
                <a:spcPts val="630"/>
              </a:spcBef>
              <a:spcAft>
                <a:spcPts val="0"/>
              </a:spcAft>
              <a:buSzPts val="1620"/>
              <a:buChar char="●"/>
            </a:pPr>
            <a:r>
              <a:rPr lang="en-US"/>
              <a:t>Memory allocated using </a:t>
            </a:r>
            <a:r>
              <a:rPr b="1" lang="en-US">
                <a:solidFill>
                  <a:srgbClr val="3366FF"/>
                </a:solidFill>
              </a:rPr>
              <a:t>power-of-2 allocator</a:t>
            </a:r>
            <a:endParaRPr/>
          </a:p>
          <a:p>
            <a:pPr indent="-285750" lvl="1" marL="742950" rtl="0" algn="l">
              <a:lnSpc>
                <a:spcPct val="100000"/>
              </a:lnSpc>
              <a:spcBef>
                <a:spcPts val="630"/>
              </a:spcBef>
              <a:spcAft>
                <a:spcPts val="0"/>
              </a:spcAft>
              <a:buSzPts val="1440"/>
              <a:buChar char="●"/>
            </a:pPr>
            <a:r>
              <a:rPr lang="en-US"/>
              <a:t>Satisfies requests in units sized as power of 2</a:t>
            </a:r>
            <a:endParaRPr/>
          </a:p>
          <a:p>
            <a:pPr indent="-285750" lvl="1" marL="742950" rtl="0" algn="l">
              <a:lnSpc>
                <a:spcPct val="100000"/>
              </a:lnSpc>
              <a:spcBef>
                <a:spcPts val="630"/>
              </a:spcBef>
              <a:spcAft>
                <a:spcPts val="0"/>
              </a:spcAft>
              <a:buSzPts val="1440"/>
              <a:buChar char="●"/>
            </a:pPr>
            <a:r>
              <a:rPr lang="en-US"/>
              <a:t>Request rounded up to next highest power of 2</a:t>
            </a:r>
            <a:endParaRPr/>
          </a:p>
          <a:p>
            <a:pPr indent="-285750" lvl="1" marL="742950" rtl="0" algn="l">
              <a:lnSpc>
                <a:spcPct val="100000"/>
              </a:lnSpc>
              <a:spcBef>
                <a:spcPts val="630"/>
              </a:spcBef>
              <a:spcAft>
                <a:spcPts val="0"/>
              </a:spcAft>
              <a:buSzPts val="1440"/>
              <a:buChar char="●"/>
            </a:pPr>
            <a:r>
              <a:rPr lang="en-US"/>
              <a:t>When smaller allocation needed than is available, current chunk split into two buddies of next-lower power of 2</a:t>
            </a:r>
            <a:endParaRPr/>
          </a:p>
          <a:p>
            <a:pPr indent="-228600" lvl="2" marL="1085850" rtl="0" algn="l">
              <a:lnSpc>
                <a:spcPct val="100000"/>
              </a:lnSpc>
              <a:spcBef>
                <a:spcPts val="630"/>
              </a:spcBef>
              <a:spcAft>
                <a:spcPts val="0"/>
              </a:spcAft>
              <a:buSzPts val="1350"/>
              <a:buChar char="4"/>
            </a:pPr>
            <a:r>
              <a:rPr lang="en-US"/>
              <a:t>Continue until appropriate sized chunk available</a:t>
            </a:r>
            <a:endParaRPr/>
          </a:p>
          <a:p>
            <a:pPr indent="-342900" lvl="0" marL="342900" rtl="0" algn="l">
              <a:lnSpc>
                <a:spcPct val="100000"/>
              </a:lnSpc>
              <a:spcBef>
                <a:spcPts val="630"/>
              </a:spcBef>
              <a:spcAft>
                <a:spcPts val="0"/>
              </a:spcAft>
              <a:buSzPts val="1620"/>
              <a:buChar char="●"/>
            </a:pPr>
            <a:r>
              <a:rPr lang="en-US"/>
              <a:t>For example, assume 256KB chunk available, kernel requests 21KB</a:t>
            </a:r>
            <a:endParaRPr/>
          </a:p>
          <a:p>
            <a:pPr indent="-285750" lvl="1" marL="742950" rtl="0" algn="l">
              <a:lnSpc>
                <a:spcPct val="100000"/>
              </a:lnSpc>
              <a:spcBef>
                <a:spcPts val="630"/>
              </a:spcBef>
              <a:spcAft>
                <a:spcPts val="0"/>
              </a:spcAft>
              <a:buSzPts val="1440"/>
              <a:buChar char="●"/>
            </a:pPr>
            <a:r>
              <a:rPr lang="en-US"/>
              <a:t>Split into A</a:t>
            </a:r>
            <a:r>
              <a:rPr baseline="-25000" lang="en-US"/>
              <a:t>L</a:t>
            </a:r>
            <a:r>
              <a:rPr lang="en-US"/>
              <a:t> </a:t>
            </a:r>
            <a:r>
              <a:rPr baseline="-25000" lang="en-US"/>
              <a:t>and</a:t>
            </a:r>
            <a:r>
              <a:rPr lang="en-US"/>
              <a:t> A</a:t>
            </a:r>
            <a:r>
              <a:rPr baseline="-25000" lang="en-US"/>
              <a:t>R</a:t>
            </a:r>
            <a:r>
              <a:rPr lang="en-US"/>
              <a:t> of 128KB each</a:t>
            </a:r>
            <a:endParaRPr/>
          </a:p>
          <a:p>
            <a:pPr indent="-228600" lvl="2" marL="1085850" rtl="0" algn="l">
              <a:lnSpc>
                <a:spcPct val="100000"/>
              </a:lnSpc>
              <a:spcBef>
                <a:spcPts val="630"/>
              </a:spcBef>
              <a:spcAft>
                <a:spcPts val="0"/>
              </a:spcAft>
              <a:buSzPts val="1350"/>
              <a:buChar char="4"/>
            </a:pPr>
            <a:r>
              <a:rPr lang="en-US"/>
              <a:t>One further divided into B</a:t>
            </a:r>
            <a:r>
              <a:rPr baseline="-25000" lang="en-US"/>
              <a:t>L</a:t>
            </a:r>
            <a:r>
              <a:rPr lang="en-US"/>
              <a:t> and B</a:t>
            </a:r>
            <a:r>
              <a:rPr baseline="-25000" lang="en-US"/>
              <a:t>R</a:t>
            </a:r>
            <a:r>
              <a:rPr lang="en-US"/>
              <a:t> of 64KB</a:t>
            </a:r>
            <a:endParaRPr/>
          </a:p>
          <a:p>
            <a:pPr indent="-228600" lvl="3" marL="1428750" rtl="0" algn="l">
              <a:lnSpc>
                <a:spcPct val="100000"/>
              </a:lnSpc>
              <a:spcBef>
                <a:spcPts val="630"/>
              </a:spcBef>
              <a:spcAft>
                <a:spcPts val="0"/>
              </a:spcAft>
              <a:buSzPts val="1350"/>
              <a:buFont typeface="Helvetica Neue"/>
              <a:buChar char="–"/>
            </a:pPr>
            <a:r>
              <a:rPr lang="en-US"/>
              <a:t>One further into C</a:t>
            </a:r>
            <a:r>
              <a:rPr baseline="-25000" lang="en-US"/>
              <a:t>L</a:t>
            </a:r>
            <a:r>
              <a:rPr lang="en-US"/>
              <a:t> and C</a:t>
            </a:r>
            <a:r>
              <a:rPr baseline="-25000" lang="en-US"/>
              <a:t>R</a:t>
            </a:r>
            <a:r>
              <a:rPr lang="en-US"/>
              <a:t> of 32KB each – one used to satisfy request</a:t>
            </a:r>
            <a:endParaRPr/>
          </a:p>
          <a:p>
            <a:pPr indent="-342900" lvl="0" marL="342900" rtl="0" algn="l">
              <a:lnSpc>
                <a:spcPct val="100000"/>
              </a:lnSpc>
              <a:spcBef>
                <a:spcPts val="630"/>
              </a:spcBef>
              <a:spcAft>
                <a:spcPts val="0"/>
              </a:spcAft>
              <a:buSzPts val="1620"/>
              <a:buChar char="●"/>
            </a:pPr>
            <a:r>
              <a:rPr lang="en-US"/>
              <a:t>Advantage – quickly </a:t>
            </a:r>
            <a:r>
              <a:rPr b="1" lang="en-US">
                <a:solidFill>
                  <a:srgbClr val="3366FF"/>
                </a:solidFill>
              </a:rPr>
              <a:t>coalesce</a:t>
            </a:r>
            <a:r>
              <a:rPr lang="en-US"/>
              <a:t> unused chunks into larger chunk</a:t>
            </a:r>
            <a:endParaRPr/>
          </a:p>
          <a:p>
            <a:pPr indent="-342900" lvl="0" marL="342900" rtl="0" algn="l">
              <a:lnSpc>
                <a:spcPct val="100000"/>
              </a:lnSpc>
              <a:spcBef>
                <a:spcPts val="630"/>
              </a:spcBef>
              <a:spcAft>
                <a:spcPts val="0"/>
              </a:spcAft>
              <a:buSzPts val="1620"/>
              <a:buChar char="●"/>
            </a:pPr>
            <a:r>
              <a:rPr lang="en-US"/>
              <a:t>Disadvantage - fragmentation</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44"/>
          <p:cNvSpPr txBox="1"/>
          <p:nvPr>
            <p:ph type="title"/>
          </p:nvPr>
        </p:nvSpPr>
        <p:spPr>
          <a:xfrm>
            <a:off x="963613" y="201613"/>
            <a:ext cx="7723187"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Buddy System Allocator</a:t>
            </a:r>
            <a:endParaRPr/>
          </a:p>
        </p:txBody>
      </p:sp>
      <p:pic>
        <p:nvPicPr>
          <p:cNvPr descr="9_26.pdf" id="373" name="Google Shape;373;p44"/>
          <p:cNvPicPr preferRelativeResize="0"/>
          <p:nvPr/>
        </p:nvPicPr>
        <p:blipFill rotWithShape="1">
          <a:blip r:embed="rId3">
            <a:alphaModFix/>
          </a:blip>
          <a:srcRect b="0" l="0" r="0" t="0"/>
          <a:stretch/>
        </p:blipFill>
        <p:spPr>
          <a:xfrm>
            <a:off x="2387600" y="1111250"/>
            <a:ext cx="4589463" cy="449738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5"/>
          <p:cNvSpPr txBox="1"/>
          <p:nvPr>
            <p:ph type="title"/>
          </p:nvPr>
        </p:nvSpPr>
        <p:spPr>
          <a:xfrm>
            <a:off x="1081088" y="188913"/>
            <a:ext cx="7605712"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Slab Allocator</a:t>
            </a:r>
            <a:endParaRPr/>
          </a:p>
        </p:txBody>
      </p:sp>
      <p:sp>
        <p:nvSpPr>
          <p:cNvPr id="380" name="Google Shape;380;p45"/>
          <p:cNvSpPr txBox="1"/>
          <p:nvPr>
            <p:ph idx="1" type="body"/>
          </p:nvPr>
        </p:nvSpPr>
        <p:spPr>
          <a:xfrm>
            <a:off x="869950" y="1081088"/>
            <a:ext cx="7067550" cy="50466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lang="en-US"/>
              <a:t>Alternate strategy</a:t>
            </a:r>
            <a:endParaRPr sz="800"/>
          </a:p>
          <a:p>
            <a:pPr indent="-342900" lvl="0" marL="342900" rtl="0" algn="l">
              <a:lnSpc>
                <a:spcPct val="100000"/>
              </a:lnSpc>
              <a:spcBef>
                <a:spcPts val="630"/>
              </a:spcBef>
              <a:spcAft>
                <a:spcPts val="0"/>
              </a:spcAft>
              <a:buSzPts val="1620"/>
              <a:buChar char="●"/>
            </a:pPr>
            <a:r>
              <a:rPr b="1" lang="en-US">
                <a:solidFill>
                  <a:srgbClr val="3366FF"/>
                </a:solidFill>
              </a:rPr>
              <a:t>Slab</a:t>
            </a:r>
            <a:r>
              <a:rPr lang="en-US">
                <a:solidFill>
                  <a:srgbClr val="3366FF"/>
                </a:solidFill>
              </a:rPr>
              <a:t> </a:t>
            </a:r>
            <a:r>
              <a:rPr lang="en-US"/>
              <a:t>is one or more physically contiguous pages</a:t>
            </a:r>
            <a:endParaRPr sz="800"/>
          </a:p>
          <a:p>
            <a:pPr indent="-342900" lvl="0" marL="342900" rtl="0" algn="l">
              <a:lnSpc>
                <a:spcPct val="100000"/>
              </a:lnSpc>
              <a:spcBef>
                <a:spcPts val="630"/>
              </a:spcBef>
              <a:spcAft>
                <a:spcPts val="0"/>
              </a:spcAft>
              <a:buSzPts val="1620"/>
              <a:buChar char="●"/>
            </a:pPr>
            <a:r>
              <a:rPr b="1" lang="en-US">
                <a:solidFill>
                  <a:srgbClr val="3366FF"/>
                </a:solidFill>
              </a:rPr>
              <a:t>Cache</a:t>
            </a:r>
            <a:r>
              <a:rPr lang="en-US">
                <a:solidFill>
                  <a:srgbClr val="3366FF"/>
                </a:solidFill>
              </a:rPr>
              <a:t> </a:t>
            </a:r>
            <a:r>
              <a:rPr lang="en-US"/>
              <a:t>consists of one or more slabs</a:t>
            </a:r>
            <a:endParaRPr sz="800"/>
          </a:p>
          <a:p>
            <a:pPr indent="-342900" lvl="0" marL="342900" rtl="0" algn="l">
              <a:lnSpc>
                <a:spcPct val="100000"/>
              </a:lnSpc>
              <a:spcBef>
                <a:spcPts val="630"/>
              </a:spcBef>
              <a:spcAft>
                <a:spcPts val="0"/>
              </a:spcAft>
              <a:buSzPts val="1620"/>
              <a:buChar char="●"/>
            </a:pPr>
            <a:r>
              <a:rPr lang="en-US"/>
              <a:t>Single cache for each unique kernel data structure</a:t>
            </a:r>
            <a:endParaRPr/>
          </a:p>
          <a:p>
            <a:pPr indent="-285750" lvl="1" marL="742950" rtl="0" algn="l">
              <a:lnSpc>
                <a:spcPct val="100000"/>
              </a:lnSpc>
              <a:spcBef>
                <a:spcPts val="630"/>
              </a:spcBef>
              <a:spcAft>
                <a:spcPts val="0"/>
              </a:spcAft>
              <a:buSzPts val="1440"/>
              <a:buChar char="●"/>
            </a:pPr>
            <a:r>
              <a:rPr lang="en-US"/>
              <a:t>Each cache filled with </a:t>
            </a:r>
            <a:r>
              <a:rPr b="1" lang="en-US">
                <a:solidFill>
                  <a:srgbClr val="3366FF"/>
                </a:solidFill>
              </a:rPr>
              <a:t>objects</a:t>
            </a:r>
            <a:r>
              <a:rPr lang="en-US">
                <a:solidFill>
                  <a:srgbClr val="3366FF"/>
                </a:solidFill>
              </a:rPr>
              <a:t> </a:t>
            </a:r>
            <a:r>
              <a:rPr lang="en-US"/>
              <a:t>– instantiations of the data structure</a:t>
            </a:r>
            <a:endParaRPr sz="800"/>
          </a:p>
          <a:p>
            <a:pPr indent="-342900" lvl="0" marL="342900" rtl="0" algn="l">
              <a:lnSpc>
                <a:spcPct val="100000"/>
              </a:lnSpc>
              <a:spcBef>
                <a:spcPts val="630"/>
              </a:spcBef>
              <a:spcAft>
                <a:spcPts val="0"/>
              </a:spcAft>
              <a:buSzPts val="1620"/>
              <a:buChar char="●"/>
            </a:pPr>
            <a:r>
              <a:rPr lang="en-US"/>
              <a:t>When cache created, filled with objects marked as </a:t>
            </a:r>
            <a:r>
              <a:rPr b="1" lang="en-US">
                <a:latin typeface="Courier New"/>
                <a:ea typeface="Courier New"/>
                <a:cs typeface="Courier New"/>
                <a:sym typeface="Courier New"/>
              </a:rPr>
              <a:t>free</a:t>
            </a:r>
            <a:endParaRPr b="1" sz="800"/>
          </a:p>
          <a:p>
            <a:pPr indent="-342900" lvl="0" marL="342900" rtl="0" algn="l">
              <a:lnSpc>
                <a:spcPct val="100000"/>
              </a:lnSpc>
              <a:spcBef>
                <a:spcPts val="630"/>
              </a:spcBef>
              <a:spcAft>
                <a:spcPts val="0"/>
              </a:spcAft>
              <a:buSzPts val="1620"/>
              <a:buChar char="●"/>
            </a:pPr>
            <a:r>
              <a:rPr lang="en-US"/>
              <a:t>When structures stored, objects marked as </a:t>
            </a:r>
            <a:r>
              <a:rPr b="1" lang="en-US">
                <a:latin typeface="Courier New"/>
                <a:ea typeface="Courier New"/>
                <a:cs typeface="Courier New"/>
                <a:sym typeface="Courier New"/>
              </a:rPr>
              <a:t>used</a:t>
            </a:r>
            <a:endParaRPr b="1" sz="800"/>
          </a:p>
          <a:p>
            <a:pPr indent="-342900" lvl="0" marL="342900" rtl="0" algn="l">
              <a:lnSpc>
                <a:spcPct val="100000"/>
              </a:lnSpc>
              <a:spcBef>
                <a:spcPts val="630"/>
              </a:spcBef>
              <a:spcAft>
                <a:spcPts val="0"/>
              </a:spcAft>
              <a:buSzPts val="1620"/>
              <a:buChar char="●"/>
            </a:pPr>
            <a:r>
              <a:rPr lang="en-US"/>
              <a:t>If slab is full of used objects, next object allocated from empty slab</a:t>
            </a:r>
            <a:endParaRPr/>
          </a:p>
          <a:p>
            <a:pPr indent="-285750" lvl="1" marL="742950" rtl="0" algn="l">
              <a:lnSpc>
                <a:spcPct val="100000"/>
              </a:lnSpc>
              <a:spcBef>
                <a:spcPts val="630"/>
              </a:spcBef>
              <a:spcAft>
                <a:spcPts val="0"/>
              </a:spcAft>
              <a:buSzPts val="1440"/>
              <a:buChar char="●"/>
            </a:pPr>
            <a:r>
              <a:rPr lang="en-US"/>
              <a:t>If no empty slabs, new slab allocated</a:t>
            </a:r>
            <a:endParaRPr sz="800"/>
          </a:p>
          <a:p>
            <a:pPr indent="-342900" lvl="0" marL="342900" rtl="0" algn="l">
              <a:lnSpc>
                <a:spcPct val="100000"/>
              </a:lnSpc>
              <a:spcBef>
                <a:spcPts val="630"/>
              </a:spcBef>
              <a:spcAft>
                <a:spcPts val="0"/>
              </a:spcAft>
              <a:buSzPts val="1620"/>
              <a:buChar char="●"/>
            </a:pPr>
            <a:r>
              <a:rPr lang="en-US"/>
              <a:t>Benefits include no fragmentation, fast memory request satisfaction</a:t>
            </a:r>
            <a:endParaRPr/>
          </a:p>
          <a:p>
            <a:pPr indent="-342900" lvl="0" marL="342900" rtl="0" algn="l">
              <a:lnSpc>
                <a:spcPct val="100000"/>
              </a:lnSpc>
              <a:spcBef>
                <a:spcPts val="630"/>
              </a:spcBef>
              <a:spcAft>
                <a:spcPts val="0"/>
              </a:spcAft>
              <a:buSzPts val="1620"/>
              <a:buFont typeface="Arial"/>
              <a:buNone/>
            </a:pPr>
            <a:r>
              <a:t/>
            </a:r>
            <a:endParaRPr/>
          </a:p>
          <a:p>
            <a:pPr indent="-240030" lvl="0" marL="342900" rtl="0" algn="l">
              <a:lnSpc>
                <a:spcPct val="100000"/>
              </a:lnSpc>
              <a:spcBef>
                <a:spcPts val="630"/>
              </a:spcBef>
              <a:spcAft>
                <a:spcPts val="0"/>
              </a:spcAft>
              <a:buSzPts val="1620"/>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6"/>
          <p:cNvSpPr txBox="1"/>
          <p:nvPr>
            <p:ph type="title"/>
          </p:nvPr>
        </p:nvSpPr>
        <p:spPr>
          <a:xfrm>
            <a:off x="1050925" y="163513"/>
            <a:ext cx="763587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Slab Allocation</a:t>
            </a:r>
            <a:endParaRPr/>
          </a:p>
        </p:txBody>
      </p:sp>
      <p:pic>
        <p:nvPicPr>
          <p:cNvPr descr="9_27.pdf" id="387" name="Google Shape;387;p46"/>
          <p:cNvPicPr preferRelativeResize="0"/>
          <p:nvPr/>
        </p:nvPicPr>
        <p:blipFill rotWithShape="1">
          <a:blip r:embed="rId3">
            <a:alphaModFix/>
          </a:blip>
          <a:srcRect b="0" l="0" r="0" t="0"/>
          <a:stretch/>
        </p:blipFill>
        <p:spPr>
          <a:xfrm>
            <a:off x="1993900" y="1182688"/>
            <a:ext cx="5129213" cy="406400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7"/>
          <p:cNvSpPr txBox="1"/>
          <p:nvPr>
            <p:ph type="title"/>
          </p:nvPr>
        </p:nvSpPr>
        <p:spPr>
          <a:xfrm>
            <a:off x="946150" y="188913"/>
            <a:ext cx="7791450"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Other Considerations -- Prepaging</a:t>
            </a:r>
            <a:endParaRPr/>
          </a:p>
        </p:txBody>
      </p:sp>
      <p:sp>
        <p:nvSpPr>
          <p:cNvPr id="394" name="Google Shape;394;p47"/>
          <p:cNvSpPr txBox="1"/>
          <p:nvPr>
            <p:ph idx="1" type="body"/>
          </p:nvPr>
        </p:nvSpPr>
        <p:spPr>
          <a:xfrm>
            <a:off x="877888" y="1104900"/>
            <a:ext cx="7427912" cy="490855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lang="en-US"/>
              <a:t>Prepaging </a:t>
            </a:r>
            <a:endParaRPr/>
          </a:p>
          <a:p>
            <a:pPr indent="-285750" lvl="1" marL="742950" rtl="0" algn="l">
              <a:lnSpc>
                <a:spcPct val="100000"/>
              </a:lnSpc>
              <a:spcBef>
                <a:spcPts val="630"/>
              </a:spcBef>
              <a:spcAft>
                <a:spcPts val="0"/>
              </a:spcAft>
              <a:buSzPts val="1440"/>
              <a:buChar char="●"/>
            </a:pPr>
            <a:r>
              <a:rPr lang="en-US"/>
              <a:t>To reduce the large number of page faults that occurs at process startup</a:t>
            </a:r>
            <a:endParaRPr/>
          </a:p>
          <a:p>
            <a:pPr indent="-285750" lvl="1" marL="742950" rtl="0" algn="l">
              <a:lnSpc>
                <a:spcPct val="100000"/>
              </a:lnSpc>
              <a:spcBef>
                <a:spcPts val="630"/>
              </a:spcBef>
              <a:spcAft>
                <a:spcPts val="0"/>
              </a:spcAft>
              <a:buSzPts val="1440"/>
              <a:buChar char="●"/>
            </a:pPr>
            <a:r>
              <a:rPr lang="en-US"/>
              <a:t>Prepage all or some of the pages a process will need, before they are referenced</a:t>
            </a:r>
            <a:endParaRPr/>
          </a:p>
          <a:p>
            <a:pPr indent="-285750" lvl="1" marL="742950" rtl="0" algn="l">
              <a:lnSpc>
                <a:spcPct val="100000"/>
              </a:lnSpc>
              <a:spcBef>
                <a:spcPts val="630"/>
              </a:spcBef>
              <a:spcAft>
                <a:spcPts val="0"/>
              </a:spcAft>
              <a:buSzPts val="1440"/>
              <a:buChar char="●"/>
            </a:pPr>
            <a:r>
              <a:rPr lang="en-US"/>
              <a:t>But if prepaged pages are unused, I/O and memory was wasted</a:t>
            </a:r>
            <a:endParaRPr/>
          </a:p>
          <a:p>
            <a:pPr indent="-285750" lvl="1" marL="742950" rtl="0" algn="l">
              <a:lnSpc>
                <a:spcPct val="100000"/>
              </a:lnSpc>
              <a:spcBef>
                <a:spcPts val="630"/>
              </a:spcBef>
              <a:spcAft>
                <a:spcPts val="0"/>
              </a:spcAft>
              <a:buSzPts val="1440"/>
              <a:buChar char="●"/>
            </a:pPr>
            <a:r>
              <a:rPr lang="en-US"/>
              <a:t>Assume </a:t>
            </a:r>
            <a:r>
              <a:rPr i="1" lang="en-US"/>
              <a:t>s</a:t>
            </a:r>
            <a:r>
              <a:rPr lang="en-US"/>
              <a:t> pages are prepaged and </a:t>
            </a:r>
            <a:r>
              <a:rPr i="1" lang="en-US"/>
              <a:t>α </a:t>
            </a:r>
            <a:r>
              <a:rPr lang="en-US"/>
              <a:t>of the pages is used</a:t>
            </a:r>
            <a:endParaRPr/>
          </a:p>
          <a:p>
            <a:pPr indent="-228600" lvl="2" marL="1085850" rtl="0" algn="l">
              <a:lnSpc>
                <a:spcPct val="100000"/>
              </a:lnSpc>
              <a:spcBef>
                <a:spcPts val="630"/>
              </a:spcBef>
              <a:spcAft>
                <a:spcPts val="0"/>
              </a:spcAft>
              <a:buSzPts val="1350"/>
              <a:buChar char="4"/>
            </a:pPr>
            <a:r>
              <a:rPr lang="en-US"/>
              <a:t>Is cost of </a:t>
            </a:r>
            <a:r>
              <a:rPr b="1" i="1" lang="en-US"/>
              <a:t>s * α  </a:t>
            </a:r>
            <a:r>
              <a:rPr lang="en-US"/>
              <a:t>save pages faults &gt; or &lt; than the cost of prepaging</a:t>
            </a:r>
            <a:r>
              <a:rPr i="1" lang="en-US"/>
              <a:t> </a:t>
            </a:r>
            <a:br>
              <a:rPr i="1" lang="en-US"/>
            </a:br>
            <a:r>
              <a:rPr b="1" i="1" lang="en-US"/>
              <a:t>s * (1- α) </a:t>
            </a:r>
            <a:r>
              <a:rPr lang="en-US"/>
              <a:t>unnecessary pages</a:t>
            </a:r>
            <a:r>
              <a:rPr i="1" lang="en-US"/>
              <a:t>?  </a:t>
            </a:r>
            <a:endParaRPr/>
          </a:p>
          <a:p>
            <a:pPr indent="-228600" lvl="2" marL="1085850" rtl="0" algn="l">
              <a:lnSpc>
                <a:spcPct val="100000"/>
              </a:lnSpc>
              <a:spcBef>
                <a:spcPts val="630"/>
              </a:spcBef>
              <a:spcAft>
                <a:spcPts val="0"/>
              </a:spcAft>
              <a:buSzPts val="1350"/>
              <a:buChar char="4"/>
            </a:pPr>
            <a:r>
              <a:rPr b="1" i="1" lang="en-US"/>
              <a:t>α</a:t>
            </a:r>
            <a:r>
              <a:rPr i="1" lang="en-US"/>
              <a:t> </a:t>
            </a:r>
            <a:r>
              <a:rPr lang="en-US"/>
              <a:t>near zero ⇒ prepaging loses </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48"/>
          <p:cNvSpPr txBox="1"/>
          <p:nvPr>
            <p:ph type="title"/>
          </p:nvPr>
        </p:nvSpPr>
        <p:spPr>
          <a:xfrm>
            <a:off x="885825" y="150813"/>
            <a:ext cx="7800975" cy="576262"/>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Other Issues – I/O interlock</a:t>
            </a:r>
            <a:endParaRPr/>
          </a:p>
        </p:txBody>
      </p:sp>
      <p:sp>
        <p:nvSpPr>
          <p:cNvPr id="401" name="Google Shape;401;p48"/>
          <p:cNvSpPr txBox="1"/>
          <p:nvPr>
            <p:ph idx="1" type="body"/>
          </p:nvPr>
        </p:nvSpPr>
        <p:spPr>
          <a:xfrm>
            <a:off x="827088" y="1193800"/>
            <a:ext cx="4176712" cy="4459288"/>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Char char="●"/>
            </a:pPr>
            <a:r>
              <a:rPr b="1" lang="en-US">
                <a:solidFill>
                  <a:srgbClr val="3366FF"/>
                </a:solidFill>
              </a:rPr>
              <a:t>I/O Interlock</a:t>
            </a:r>
            <a:r>
              <a:rPr lang="en-US">
                <a:solidFill>
                  <a:srgbClr val="3366FF"/>
                </a:solidFill>
              </a:rPr>
              <a:t> </a:t>
            </a:r>
            <a:r>
              <a:rPr lang="en-US"/>
              <a:t>– Pages must sometimes be locked into memory</a:t>
            </a:r>
            <a:endParaRPr/>
          </a:p>
          <a:p>
            <a:pPr indent="-342900" lvl="0" marL="342900" rtl="0" algn="l">
              <a:lnSpc>
                <a:spcPct val="100000"/>
              </a:lnSpc>
              <a:spcBef>
                <a:spcPts val="630"/>
              </a:spcBef>
              <a:spcAft>
                <a:spcPts val="0"/>
              </a:spcAft>
              <a:buSzPts val="1620"/>
              <a:buChar char="●"/>
            </a:pPr>
            <a:r>
              <a:rPr lang="en-US"/>
              <a:t>Consider I/O - Pages that are used for copying a file from a device must be locked from being selected for eviction by a page replacement algorithm</a:t>
            </a:r>
            <a:endParaRPr/>
          </a:p>
          <a:p>
            <a:pPr indent="-342900" lvl="0" marL="342900" rtl="0" algn="l">
              <a:lnSpc>
                <a:spcPct val="100000"/>
              </a:lnSpc>
              <a:spcBef>
                <a:spcPts val="630"/>
              </a:spcBef>
              <a:spcAft>
                <a:spcPts val="0"/>
              </a:spcAft>
              <a:buSzPts val="1620"/>
              <a:buChar char="●"/>
            </a:pPr>
            <a:r>
              <a:rPr b="1" lang="en-US">
                <a:solidFill>
                  <a:srgbClr val="3366FF"/>
                </a:solidFill>
              </a:rPr>
              <a:t>Pinning</a:t>
            </a:r>
            <a:r>
              <a:rPr lang="en-US"/>
              <a:t> of pages to lock into memory</a:t>
            </a:r>
            <a:endParaRPr/>
          </a:p>
        </p:txBody>
      </p:sp>
      <p:pic>
        <p:nvPicPr>
          <p:cNvPr id="402" name="Google Shape;402;p48"/>
          <p:cNvPicPr preferRelativeResize="0"/>
          <p:nvPr/>
        </p:nvPicPr>
        <p:blipFill rotWithShape="1">
          <a:blip r:embed="rId3">
            <a:alphaModFix/>
          </a:blip>
          <a:srcRect b="0" l="0" r="0" t="0"/>
          <a:stretch/>
        </p:blipFill>
        <p:spPr>
          <a:xfrm>
            <a:off x="5600700" y="1677988"/>
            <a:ext cx="2914650" cy="3376612"/>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07" name="Shape 407"/>
        <p:cNvGrpSpPr/>
        <p:nvPr/>
      </p:nvGrpSpPr>
      <p:grpSpPr>
        <a:xfrm>
          <a:off x="0" y="0"/>
          <a:ext cx="0" cy="0"/>
          <a:chOff x="0" y="0"/>
          <a:chExt cx="0" cy="0"/>
        </a:xfrm>
      </p:grpSpPr>
      <p:sp>
        <p:nvSpPr>
          <p:cNvPr id="408" name="Google Shape;408;p49"/>
          <p:cNvSpPr txBox="1"/>
          <p:nvPr>
            <p:ph type="ctrTitle"/>
          </p:nvPr>
        </p:nvSpPr>
        <p:spPr>
          <a:xfrm>
            <a:off x="685800" y="3045932"/>
            <a:ext cx="7772400" cy="766136"/>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5" name="Shape 95"/>
        <p:cNvGrpSpPr/>
        <p:nvPr/>
      </p:nvGrpSpPr>
      <p:grpSpPr>
        <a:xfrm>
          <a:off x="0" y="0"/>
          <a:ext cx="0" cy="0"/>
          <a:chOff x="0" y="0"/>
          <a:chExt cx="0" cy="0"/>
        </a:xfrm>
      </p:grpSpPr>
      <p:sp>
        <p:nvSpPr>
          <p:cNvPr id="96" name="Google Shape;96;p5"/>
          <p:cNvSpPr txBox="1"/>
          <p:nvPr>
            <p:ph type="title"/>
          </p:nvPr>
        </p:nvSpPr>
        <p:spPr>
          <a:xfrm>
            <a:off x="942975" y="176213"/>
            <a:ext cx="7743825"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Virtual-address Space</a:t>
            </a:r>
            <a:endParaRPr/>
          </a:p>
        </p:txBody>
      </p:sp>
      <p:pic>
        <p:nvPicPr>
          <p:cNvPr id="97" name="Google Shape;97;p5"/>
          <p:cNvPicPr preferRelativeResize="0"/>
          <p:nvPr/>
        </p:nvPicPr>
        <p:blipFill rotWithShape="1">
          <a:blip r:embed="rId3">
            <a:alphaModFix/>
          </a:blip>
          <a:srcRect b="0" l="0" r="0" t="0"/>
          <a:stretch/>
        </p:blipFill>
        <p:spPr>
          <a:xfrm>
            <a:off x="5816600" y="1274763"/>
            <a:ext cx="2063750" cy="4568825"/>
          </a:xfrm>
          <a:prstGeom prst="rect">
            <a:avLst/>
          </a:prstGeom>
          <a:noFill/>
          <a:ln>
            <a:noFill/>
          </a:ln>
        </p:spPr>
      </p:pic>
      <p:sp>
        <p:nvSpPr>
          <p:cNvPr id="98" name="Google Shape;98;p5"/>
          <p:cNvSpPr txBox="1"/>
          <p:nvPr/>
        </p:nvSpPr>
        <p:spPr>
          <a:xfrm>
            <a:off x="811213" y="1119188"/>
            <a:ext cx="4370387" cy="5002212"/>
          </a:xfrm>
          <a:prstGeom prst="rect">
            <a:avLst/>
          </a:prstGeom>
          <a:noFill/>
          <a:ln>
            <a:noFill/>
          </a:ln>
        </p:spPr>
        <p:txBody>
          <a:bodyPr anchorCtr="0" anchor="t" bIns="32000" lIns="64000" spcFirstLastPara="1" rIns="64000" wrap="square" tIns="32000">
            <a:noAutofit/>
          </a:bodyPr>
          <a:lstStyle/>
          <a:p>
            <a:pPr indent="-488950" lvl="0" marL="488950" marR="0" rtl="0" algn="l">
              <a:lnSpc>
                <a:spcPct val="100000"/>
              </a:lnSpc>
              <a:spcBef>
                <a:spcPts val="0"/>
              </a:spcBef>
              <a:spcAft>
                <a:spcPts val="0"/>
              </a:spcAft>
              <a:buClr>
                <a:srgbClr val="993300"/>
              </a:buClr>
              <a:buSzPts val="1440"/>
              <a:buFont typeface="Arial"/>
              <a:buChar char="●"/>
            </a:pPr>
            <a:r>
              <a:rPr b="0" i="0" lang="en-US" sz="1600" u="none" cap="none" strike="noStrike">
                <a:solidFill>
                  <a:schemeClr val="dk1"/>
                </a:solidFill>
                <a:latin typeface="Helvetica Neue"/>
                <a:ea typeface="Helvetica Neue"/>
                <a:cs typeface="Helvetica Neue"/>
                <a:sym typeface="Helvetica Neue"/>
              </a:rPr>
              <a:t>Virtual address spaces that include holes are known as sparse address spaces.</a:t>
            </a:r>
            <a:endParaRPr b="0" i="0" sz="1400" u="none" cap="none" strike="noStrike">
              <a:solidFill>
                <a:srgbClr val="000000"/>
              </a:solidFill>
              <a:latin typeface="Arial"/>
              <a:ea typeface="Arial"/>
              <a:cs typeface="Arial"/>
              <a:sym typeface="Arial"/>
            </a:endParaRPr>
          </a:p>
          <a:p>
            <a:pPr indent="-397510" lvl="0" marL="488950" marR="0" rtl="0" algn="l">
              <a:lnSpc>
                <a:spcPct val="100000"/>
              </a:lnSpc>
              <a:spcBef>
                <a:spcPts val="560"/>
              </a:spcBef>
              <a:spcAft>
                <a:spcPts val="0"/>
              </a:spcAft>
              <a:buClr>
                <a:srgbClr val="993300"/>
              </a:buClr>
              <a:buSzPts val="1440"/>
              <a:buFont typeface="Arial"/>
              <a:buNone/>
            </a:pPr>
            <a:r>
              <a:t/>
            </a:r>
            <a:endParaRPr b="0" i="0" sz="1600" u="none" cap="none" strike="noStrike">
              <a:solidFill>
                <a:schemeClr val="dk1"/>
              </a:solidFill>
              <a:latin typeface="Helvetica Neue"/>
              <a:ea typeface="Helvetica Neue"/>
              <a:cs typeface="Helvetica Neue"/>
              <a:sym typeface="Helvetica Neue"/>
            </a:endParaRPr>
          </a:p>
          <a:p>
            <a:pPr indent="-488950" lvl="0" marL="488950" marR="0" rtl="0" algn="l">
              <a:lnSpc>
                <a:spcPct val="100000"/>
              </a:lnSpc>
              <a:spcBef>
                <a:spcPts val="560"/>
              </a:spcBef>
              <a:spcAft>
                <a:spcPts val="0"/>
              </a:spcAft>
              <a:buClr>
                <a:srgbClr val="993300"/>
              </a:buClr>
              <a:buSzPts val="1440"/>
              <a:buFont typeface="Arial"/>
              <a:buChar char="●"/>
            </a:pPr>
            <a:r>
              <a:rPr b="0" i="0" lang="en-US" sz="1600" u="none" cap="none" strike="noStrike">
                <a:solidFill>
                  <a:schemeClr val="dk1"/>
                </a:solidFill>
                <a:latin typeface="Helvetica Neue"/>
                <a:ea typeface="Helvetica Neue"/>
                <a:cs typeface="Helvetica Neue"/>
                <a:sym typeface="Helvetica Neue"/>
              </a:rPr>
              <a:t>System libraries shared via mapping into virtual address space</a:t>
            </a:r>
            <a:endParaRPr b="0" i="0" sz="1400" u="none" cap="none" strike="noStrike">
              <a:solidFill>
                <a:srgbClr val="000000"/>
              </a:solidFill>
              <a:latin typeface="Arial"/>
              <a:ea typeface="Arial"/>
              <a:cs typeface="Arial"/>
              <a:sym typeface="Arial"/>
            </a:endParaRPr>
          </a:p>
          <a:p>
            <a:pPr indent="-397510" lvl="0" marL="488950" marR="0" rtl="0" algn="l">
              <a:lnSpc>
                <a:spcPct val="100000"/>
              </a:lnSpc>
              <a:spcBef>
                <a:spcPts val="560"/>
              </a:spcBef>
              <a:spcAft>
                <a:spcPts val="0"/>
              </a:spcAft>
              <a:buClr>
                <a:srgbClr val="993300"/>
              </a:buClr>
              <a:buSzPts val="1440"/>
              <a:buFont typeface="Arial"/>
              <a:buNone/>
            </a:pPr>
            <a:r>
              <a:t/>
            </a:r>
            <a:endParaRPr b="0" i="0" sz="1600" u="none" cap="none" strike="noStrike">
              <a:solidFill>
                <a:schemeClr val="dk1"/>
              </a:solidFill>
              <a:latin typeface="Helvetica Neue"/>
              <a:ea typeface="Helvetica Neue"/>
              <a:cs typeface="Helvetica Neue"/>
              <a:sym typeface="Helvetica Neue"/>
            </a:endParaRPr>
          </a:p>
          <a:p>
            <a:pPr indent="-488950" lvl="0" marL="488950" marR="0" rtl="0" algn="l">
              <a:lnSpc>
                <a:spcPct val="100000"/>
              </a:lnSpc>
              <a:spcBef>
                <a:spcPts val="560"/>
              </a:spcBef>
              <a:spcAft>
                <a:spcPts val="0"/>
              </a:spcAft>
              <a:buClr>
                <a:srgbClr val="993300"/>
              </a:buClr>
              <a:buSzPts val="1440"/>
              <a:buFont typeface="Arial"/>
              <a:buChar char="●"/>
            </a:pPr>
            <a:r>
              <a:rPr b="0" i="0" lang="en-US" sz="1600" u="none" cap="none" strike="noStrike">
                <a:solidFill>
                  <a:schemeClr val="dk1"/>
                </a:solidFill>
                <a:latin typeface="Helvetica Neue"/>
                <a:ea typeface="Helvetica Neue"/>
                <a:cs typeface="Helvetica Neue"/>
                <a:sym typeface="Helvetica Neue"/>
              </a:rPr>
              <a:t>Shared memory by mapping pages read-write into virtual address space</a:t>
            </a:r>
            <a:endParaRPr b="0" i="0" sz="1400" u="none" cap="none" strike="noStrike">
              <a:solidFill>
                <a:srgbClr val="000000"/>
              </a:solidFill>
              <a:latin typeface="Arial"/>
              <a:ea typeface="Arial"/>
              <a:cs typeface="Arial"/>
              <a:sym typeface="Arial"/>
            </a:endParaRPr>
          </a:p>
          <a:p>
            <a:pPr indent="-397510" lvl="0" marL="488950" marR="0" rtl="0" algn="l">
              <a:lnSpc>
                <a:spcPct val="100000"/>
              </a:lnSpc>
              <a:spcBef>
                <a:spcPts val="560"/>
              </a:spcBef>
              <a:spcAft>
                <a:spcPts val="0"/>
              </a:spcAft>
              <a:buClr>
                <a:srgbClr val="993300"/>
              </a:buClr>
              <a:buSzPts val="1440"/>
              <a:buFont typeface="Arial"/>
              <a:buNone/>
            </a:pPr>
            <a:r>
              <a:t/>
            </a:r>
            <a:endParaRPr b="0" i="0" sz="1600" u="none" cap="none" strike="noStrike">
              <a:solidFill>
                <a:schemeClr val="dk1"/>
              </a:solidFill>
              <a:latin typeface="Helvetica Neue"/>
              <a:ea typeface="Helvetica Neue"/>
              <a:cs typeface="Helvetica Neue"/>
              <a:sym typeface="Helvetica Neue"/>
            </a:endParaRPr>
          </a:p>
          <a:p>
            <a:pPr indent="-488950" lvl="0" marL="488950" marR="0" rtl="0" algn="l">
              <a:lnSpc>
                <a:spcPct val="100000"/>
              </a:lnSpc>
              <a:spcBef>
                <a:spcPts val="560"/>
              </a:spcBef>
              <a:spcAft>
                <a:spcPts val="0"/>
              </a:spcAft>
              <a:buClr>
                <a:srgbClr val="993300"/>
              </a:buClr>
              <a:buSzPts val="1440"/>
              <a:buFont typeface="Arial"/>
              <a:buChar char="●"/>
            </a:pPr>
            <a:r>
              <a:rPr b="0" i="0" lang="en-US" sz="1600" u="none" cap="none" strike="noStrike">
                <a:solidFill>
                  <a:schemeClr val="dk1"/>
                </a:solidFill>
                <a:latin typeface="Helvetica Neue"/>
                <a:ea typeface="Helvetica Neue"/>
                <a:cs typeface="Helvetica Neue"/>
                <a:sym typeface="Helvetica Neue"/>
              </a:rPr>
              <a:t>Pages can be shared during fork(), speeding process creation</a:t>
            </a:r>
            <a:endParaRPr b="0" i="0" sz="1400" u="none" cap="none" strike="noStrike">
              <a:solidFill>
                <a:srgbClr val="000000"/>
              </a:solidFill>
              <a:latin typeface="Arial"/>
              <a:ea typeface="Arial"/>
              <a:cs typeface="Arial"/>
              <a:sym typeface="Arial"/>
            </a:endParaRPr>
          </a:p>
          <a:p>
            <a:pPr indent="-407988" lvl="1" marL="1060450" marR="0" rtl="0" algn="l">
              <a:lnSpc>
                <a:spcPct val="100000"/>
              </a:lnSpc>
              <a:spcBef>
                <a:spcPts val="630"/>
              </a:spcBef>
              <a:spcAft>
                <a:spcPts val="0"/>
              </a:spcAft>
              <a:buClr>
                <a:srgbClr val="CC6600"/>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3" name="Shape 103"/>
        <p:cNvGrpSpPr/>
        <p:nvPr/>
      </p:nvGrpSpPr>
      <p:grpSpPr>
        <a:xfrm>
          <a:off x="0" y="0"/>
          <a:ext cx="0" cy="0"/>
          <a:chOff x="0" y="0"/>
          <a:chExt cx="0" cy="0"/>
        </a:xfrm>
      </p:grpSpPr>
      <p:sp>
        <p:nvSpPr>
          <p:cNvPr id="104" name="Google Shape;104;p6"/>
          <p:cNvSpPr txBox="1"/>
          <p:nvPr>
            <p:ph type="title"/>
          </p:nvPr>
        </p:nvSpPr>
        <p:spPr>
          <a:xfrm>
            <a:off x="942181" y="381860"/>
            <a:ext cx="7561262"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Shared Library Using Virtual Memory</a:t>
            </a:r>
            <a:endParaRPr/>
          </a:p>
        </p:txBody>
      </p:sp>
      <p:pic>
        <p:nvPicPr>
          <p:cNvPr id="105" name="Google Shape;105;p6"/>
          <p:cNvPicPr preferRelativeResize="0"/>
          <p:nvPr/>
        </p:nvPicPr>
        <p:blipFill rotWithShape="1">
          <a:blip r:embed="rId3">
            <a:alphaModFix/>
          </a:blip>
          <a:srcRect b="0" l="0" r="0" t="0"/>
          <a:stretch/>
        </p:blipFill>
        <p:spPr>
          <a:xfrm>
            <a:off x="1574800" y="1255713"/>
            <a:ext cx="6296025" cy="415766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0" name="Shape 110"/>
        <p:cNvGrpSpPr/>
        <p:nvPr/>
      </p:nvGrpSpPr>
      <p:grpSpPr>
        <a:xfrm>
          <a:off x="0" y="0"/>
          <a:ext cx="0" cy="0"/>
          <a:chOff x="0" y="0"/>
          <a:chExt cx="0" cy="0"/>
        </a:xfrm>
      </p:grpSpPr>
      <p:sp>
        <p:nvSpPr>
          <p:cNvPr id="111" name="Google Shape;111;p7"/>
          <p:cNvSpPr txBox="1"/>
          <p:nvPr>
            <p:ph type="title"/>
          </p:nvPr>
        </p:nvSpPr>
        <p:spPr>
          <a:xfrm>
            <a:off x="457200" y="312811"/>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Demand Paging</a:t>
            </a:r>
            <a:endParaRPr/>
          </a:p>
        </p:txBody>
      </p:sp>
      <p:sp>
        <p:nvSpPr>
          <p:cNvPr id="112" name="Google Shape;112;p7"/>
          <p:cNvSpPr txBox="1"/>
          <p:nvPr>
            <p:ph idx="1" type="body"/>
          </p:nvPr>
        </p:nvSpPr>
        <p:spPr>
          <a:xfrm>
            <a:off x="629349" y="1136607"/>
            <a:ext cx="4563436" cy="535146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440"/>
              <a:buChar char="●"/>
            </a:pPr>
            <a:r>
              <a:rPr lang="en-US" sz="1600"/>
              <a:t>Could bring entire process into memory at load time</a:t>
            </a:r>
            <a:endParaRPr/>
          </a:p>
          <a:p>
            <a:pPr indent="-342900" lvl="0" marL="342900" rtl="0" algn="l">
              <a:lnSpc>
                <a:spcPct val="90000"/>
              </a:lnSpc>
              <a:spcBef>
                <a:spcPts val="560"/>
              </a:spcBef>
              <a:spcAft>
                <a:spcPts val="0"/>
              </a:spcAft>
              <a:buSzPts val="1440"/>
              <a:buChar char="●"/>
            </a:pPr>
            <a:r>
              <a:rPr lang="en-US" sz="1600"/>
              <a:t>Or bring a page into memory only when it is needed</a:t>
            </a:r>
            <a:endParaRPr/>
          </a:p>
          <a:p>
            <a:pPr indent="-285750" lvl="1" marL="742950" rtl="0" algn="l">
              <a:lnSpc>
                <a:spcPct val="90000"/>
              </a:lnSpc>
              <a:spcBef>
                <a:spcPts val="560"/>
              </a:spcBef>
              <a:spcAft>
                <a:spcPts val="0"/>
              </a:spcAft>
              <a:buSzPts val="1280"/>
              <a:buChar char="●"/>
            </a:pPr>
            <a:r>
              <a:rPr lang="en-US" sz="1600"/>
              <a:t>Less I/O needed, no unnecessary I/O</a:t>
            </a:r>
            <a:endParaRPr/>
          </a:p>
          <a:p>
            <a:pPr indent="-285750" lvl="1" marL="742950" rtl="0" algn="l">
              <a:lnSpc>
                <a:spcPct val="90000"/>
              </a:lnSpc>
              <a:spcBef>
                <a:spcPts val="560"/>
              </a:spcBef>
              <a:spcAft>
                <a:spcPts val="0"/>
              </a:spcAft>
              <a:buSzPts val="1280"/>
              <a:buChar char="●"/>
            </a:pPr>
            <a:r>
              <a:rPr lang="en-US" sz="1600"/>
              <a:t>Less memory needed </a:t>
            </a:r>
            <a:endParaRPr/>
          </a:p>
          <a:p>
            <a:pPr indent="-285750" lvl="1" marL="742950" rtl="0" algn="l">
              <a:lnSpc>
                <a:spcPct val="90000"/>
              </a:lnSpc>
              <a:spcBef>
                <a:spcPts val="560"/>
              </a:spcBef>
              <a:spcAft>
                <a:spcPts val="0"/>
              </a:spcAft>
              <a:buSzPts val="1280"/>
              <a:buChar char="●"/>
            </a:pPr>
            <a:r>
              <a:rPr lang="en-US" sz="1600"/>
              <a:t>Faster response</a:t>
            </a:r>
            <a:endParaRPr/>
          </a:p>
          <a:p>
            <a:pPr indent="-285750" lvl="1" marL="742950" rtl="0" algn="l">
              <a:lnSpc>
                <a:spcPct val="90000"/>
              </a:lnSpc>
              <a:spcBef>
                <a:spcPts val="560"/>
              </a:spcBef>
              <a:spcAft>
                <a:spcPts val="0"/>
              </a:spcAft>
              <a:buSzPts val="1280"/>
              <a:buChar char="●"/>
            </a:pPr>
            <a:r>
              <a:rPr lang="en-US" sz="1600"/>
              <a:t>More users</a:t>
            </a:r>
            <a:br>
              <a:rPr lang="en-US" sz="1600"/>
            </a:br>
            <a:endParaRPr sz="1600"/>
          </a:p>
          <a:p>
            <a:pPr indent="-342900" lvl="0" marL="342900" rtl="0" algn="l">
              <a:lnSpc>
                <a:spcPct val="90000"/>
              </a:lnSpc>
              <a:spcBef>
                <a:spcPts val="560"/>
              </a:spcBef>
              <a:spcAft>
                <a:spcPts val="0"/>
              </a:spcAft>
              <a:buSzPts val="1440"/>
              <a:buChar char="●"/>
            </a:pPr>
            <a:r>
              <a:rPr lang="en-US" sz="1600"/>
              <a:t>Page is needed ⇒ reference to it</a:t>
            </a:r>
            <a:endParaRPr/>
          </a:p>
          <a:p>
            <a:pPr indent="-285750" lvl="1" marL="742950" rtl="0" algn="l">
              <a:lnSpc>
                <a:spcPct val="90000"/>
              </a:lnSpc>
              <a:spcBef>
                <a:spcPts val="560"/>
              </a:spcBef>
              <a:spcAft>
                <a:spcPts val="0"/>
              </a:spcAft>
              <a:buSzPts val="1280"/>
              <a:buChar char="●"/>
            </a:pPr>
            <a:r>
              <a:rPr lang="en-US" sz="1600"/>
              <a:t>invalid reference ⇒ abort</a:t>
            </a:r>
            <a:endParaRPr/>
          </a:p>
          <a:p>
            <a:pPr indent="-285750" lvl="1" marL="742950" rtl="0" algn="l">
              <a:lnSpc>
                <a:spcPct val="90000"/>
              </a:lnSpc>
              <a:spcBef>
                <a:spcPts val="560"/>
              </a:spcBef>
              <a:spcAft>
                <a:spcPts val="0"/>
              </a:spcAft>
              <a:buSzPts val="1280"/>
              <a:buChar char="●"/>
            </a:pPr>
            <a:r>
              <a:rPr lang="en-US" sz="1600"/>
              <a:t>not-in-memory ⇒ bring to memory</a:t>
            </a:r>
            <a:endParaRPr/>
          </a:p>
          <a:p>
            <a:pPr indent="-204469" lvl="1" marL="742950" rtl="0" algn="l">
              <a:lnSpc>
                <a:spcPct val="90000"/>
              </a:lnSpc>
              <a:spcBef>
                <a:spcPts val="560"/>
              </a:spcBef>
              <a:spcAft>
                <a:spcPts val="0"/>
              </a:spcAft>
              <a:buSzPts val="1280"/>
              <a:buNone/>
            </a:pPr>
            <a:r>
              <a:t/>
            </a:r>
            <a:endParaRPr sz="1600"/>
          </a:p>
          <a:p>
            <a:pPr indent="-342900" lvl="0" marL="342900" rtl="0" algn="l">
              <a:lnSpc>
                <a:spcPct val="90000"/>
              </a:lnSpc>
              <a:spcBef>
                <a:spcPts val="560"/>
              </a:spcBef>
              <a:spcAft>
                <a:spcPts val="0"/>
              </a:spcAft>
              <a:buSzPts val="1440"/>
              <a:buChar char="●"/>
            </a:pPr>
            <a:r>
              <a:rPr b="1" lang="en-US" sz="1600">
                <a:solidFill>
                  <a:srgbClr val="3366FF"/>
                </a:solidFill>
              </a:rPr>
              <a:t>Lazy swapper</a:t>
            </a:r>
            <a:r>
              <a:rPr lang="en-US" sz="1600">
                <a:solidFill>
                  <a:srgbClr val="3366FF"/>
                </a:solidFill>
              </a:rPr>
              <a:t> </a:t>
            </a:r>
            <a:r>
              <a:rPr lang="en-US" sz="1600"/>
              <a:t>– never swaps a page into memory unless page will be needed</a:t>
            </a:r>
            <a:endParaRPr/>
          </a:p>
          <a:p>
            <a:pPr indent="-285750" lvl="1" marL="742950" rtl="0" algn="l">
              <a:lnSpc>
                <a:spcPct val="90000"/>
              </a:lnSpc>
              <a:spcBef>
                <a:spcPts val="560"/>
              </a:spcBef>
              <a:spcAft>
                <a:spcPts val="0"/>
              </a:spcAft>
              <a:buSzPts val="1280"/>
              <a:buChar char="●"/>
            </a:pPr>
            <a:r>
              <a:rPr lang="en-US" sz="1600"/>
              <a:t>Swapper that deals with pages is a </a:t>
            </a:r>
            <a:r>
              <a:rPr b="1" lang="en-US" sz="1600">
                <a:solidFill>
                  <a:srgbClr val="3366FF"/>
                </a:solidFill>
              </a:rPr>
              <a:t>pager</a:t>
            </a:r>
            <a:endParaRPr/>
          </a:p>
          <a:p>
            <a:pPr indent="-285750" lvl="1" marL="742950" rtl="0" algn="l">
              <a:lnSpc>
                <a:spcPct val="90000"/>
              </a:lnSpc>
              <a:spcBef>
                <a:spcPts val="560"/>
              </a:spcBef>
              <a:spcAft>
                <a:spcPts val="0"/>
              </a:spcAft>
              <a:buSzPts val="1280"/>
              <a:buFont typeface="Arial"/>
              <a:buNone/>
            </a:pPr>
            <a:r>
              <a:t/>
            </a:r>
            <a:endParaRPr sz="1600"/>
          </a:p>
        </p:txBody>
      </p:sp>
      <p:pic>
        <p:nvPicPr>
          <p:cNvPr descr="9" id="113" name="Google Shape;113;p7"/>
          <p:cNvPicPr preferRelativeResize="0"/>
          <p:nvPr/>
        </p:nvPicPr>
        <p:blipFill rotWithShape="1">
          <a:blip r:embed="rId3">
            <a:alphaModFix/>
          </a:blip>
          <a:srcRect b="0" l="0" r="0" t="0"/>
          <a:stretch/>
        </p:blipFill>
        <p:spPr>
          <a:xfrm>
            <a:off x="5119178" y="1860550"/>
            <a:ext cx="3878263" cy="355123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18" name="Shape 118"/>
        <p:cNvGrpSpPr/>
        <p:nvPr/>
      </p:nvGrpSpPr>
      <p:grpSpPr>
        <a:xfrm>
          <a:off x="0" y="0"/>
          <a:ext cx="0" cy="0"/>
          <a:chOff x="0" y="0"/>
          <a:chExt cx="0" cy="0"/>
        </a:xfrm>
      </p:grpSpPr>
      <p:sp>
        <p:nvSpPr>
          <p:cNvPr id="119" name="Google Shape;119;p8"/>
          <p:cNvSpPr txBox="1"/>
          <p:nvPr>
            <p:ph type="title"/>
          </p:nvPr>
        </p:nvSpPr>
        <p:spPr>
          <a:xfrm>
            <a:off x="457200" y="276881"/>
            <a:ext cx="8229600" cy="576262"/>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a:t>Valid-Invalid Bit</a:t>
            </a:r>
            <a:endParaRPr/>
          </a:p>
        </p:txBody>
      </p:sp>
      <p:sp>
        <p:nvSpPr>
          <p:cNvPr id="120" name="Google Shape;120;p8"/>
          <p:cNvSpPr txBox="1"/>
          <p:nvPr>
            <p:ph idx="1" type="body"/>
          </p:nvPr>
        </p:nvSpPr>
        <p:spPr>
          <a:xfrm>
            <a:off x="920750" y="1046163"/>
            <a:ext cx="7410450" cy="5472112"/>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1620"/>
              <a:buChar char="●"/>
            </a:pPr>
            <a:r>
              <a:rPr lang="en-US"/>
              <a:t>With each page table entry, a valid–invalid bit is associated</a:t>
            </a:r>
            <a:br>
              <a:rPr lang="en-US"/>
            </a:br>
            <a:r>
              <a:rPr lang="en-US"/>
              <a:t>(</a:t>
            </a:r>
            <a:r>
              <a:rPr b="1" lang="en-US">
                <a:solidFill>
                  <a:srgbClr val="FF0000"/>
                </a:solidFill>
              </a:rPr>
              <a:t>v</a:t>
            </a:r>
            <a:r>
              <a:rPr lang="en-US"/>
              <a:t> ⇒ in-memory – </a:t>
            </a:r>
            <a:r>
              <a:rPr b="1" lang="en-US">
                <a:solidFill>
                  <a:srgbClr val="3366FF"/>
                </a:solidFill>
              </a:rPr>
              <a:t>memory resident</a:t>
            </a:r>
            <a:r>
              <a:rPr lang="en-US"/>
              <a:t>,</a:t>
            </a:r>
            <a:r>
              <a:rPr lang="en-US">
                <a:solidFill>
                  <a:srgbClr val="FF0000"/>
                </a:solidFill>
              </a:rPr>
              <a:t> </a:t>
            </a:r>
            <a:r>
              <a:rPr b="1" lang="en-US">
                <a:solidFill>
                  <a:srgbClr val="FF0000"/>
                </a:solidFill>
              </a:rPr>
              <a:t>i</a:t>
            </a:r>
            <a:r>
              <a:rPr lang="en-US"/>
              <a:t> ⇒ not-in-memory)</a:t>
            </a:r>
            <a:endParaRPr/>
          </a:p>
          <a:p>
            <a:pPr indent="-342900" lvl="0" marL="342900" rtl="0" algn="l">
              <a:lnSpc>
                <a:spcPct val="90000"/>
              </a:lnSpc>
              <a:spcBef>
                <a:spcPts val="630"/>
              </a:spcBef>
              <a:spcAft>
                <a:spcPts val="0"/>
              </a:spcAft>
              <a:buSzPts val="1620"/>
              <a:buChar char="●"/>
            </a:pPr>
            <a:r>
              <a:rPr lang="en-US"/>
              <a:t>Initially valid–invalid bit is set to</a:t>
            </a:r>
            <a:r>
              <a:rPr b="1" lang="en-US">
                <a:solidFill>
                  <a:srgbClr val="FF0000"/>
                </a:solidFill>
              </a:rPr>
              <a:t> i </a:t>
            </a:r>
            <a:r>
              <a:rPr lang="en-US"/>
              <a:t>on all entries</a:t>
            </a:r>
            <a:endParaRPr/>
          </a:p>
          <a:p>
            <a:pPr indent="-342900" lvl="0" marL="342900" rtl="0" algn="l">
              <a:lnSpc>
                <a:spcPct val="90000"/>
              </a:lnSpc>
              <a:spcBef>
                <a:spcPts val="630"/>
              </a:spcBef>
              <a:spcAft>
                <a:spcPts val="0"/>
              </a:spcAft>
              <a:buSzPts val="1620"/>
              <a:buChar char="●"/>
            </a:pPr>
            <a:r>
              <a:rPr lang="en-US"/>
              <a:t>Example of a page table snapshot:</a:t>
            </a:r>
            <a:br>
              <a:rPr lang="en-US"/>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br>
              <a:rPr lang="en-US" sz="1600"/>
            </a:br>
            <a:endParaRPr sz="800"/>
          </a:p>
          <a:p>
            <a:pPr indent="-342900" lvl="0" marL="342900" rtl="0" algn="l">
              <a:lnSpc>
                <a:spcPct val="90000"/>
              </a:lnSpc>
              <a:spcBef>
                <a:spcPts val="630"/>
              </a:spcBef>
              <a:spcAft>
                <a:spcPts val="0"/>
              </a:spcAft>
              <a:buSzPts val="1620"/>
              <a:buChar char="●"/>
            </a:pPr>
            <a:r>
              <a:rPr lang="en-US"/>
              <a:t>During MMU address translation, if valid–invalid bit in page table entry is</a:t>
            </a:r>
            <a:r>
              <a:rPr b="1" lang="en-US">
                <a:solidFill>
                  <a:srgbClr val="FF0000"/>
                </a:solidFill>
              </a:rPr>
              <a:t> i</a:t>
            </a:r>
            <a:r>
              <a:rPr lang="en-US"/>
              <a:t> ⇒ page fault</a:t>
            </a:r>
            <a:endParaRPr/>
          </a:p>
        </p:txBody>
      </p:sp>
      <p:pic>
        <p:nvPicPr>
          <p:cNvPr id="121" name="Google Shape;121;p8"/>
          <p:cNvPicPr preferRelativeResize="0"/>
          <p:nvPr/>
        </p:nvPicPr>
        <p:blipFill rotWithShape="1">
          <a:blip r:embed="rId3">
            <a:alphaModFix/>
          </a:blip>
          <a:srcRect b="0" l="0" r="0" t="0"/>
          <a:stretch/>
        </p:blipFill>
        <p:spPr>
          <a:xfrm>
            <a:off x="2784475" y="2238375"/>
            <a:ext cx="2828925" cy="3263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6" name="Shape 126"/>
        <p:cNvGrpSpPr/>
        <p:nvPr/>
      </p:nvGrpSpPr>
      <p:grpSpPr>
        <a:xfrm>
          <a:off x="0" y="0"/>
          <a:ext cx="0" cy="0"/>
          <a:chOff x="0" y="0"/>
          <a:chExt cx="0" cy="0"/>
        </a:xfrm>
      </p:grpSpPr>
      <p:sp>
        <p:nvSpPr>
          <p:cNvPr id="127" name="Google Shape;127;p9"/>
          <p:cNvSpPr txBox="1"/>
          <p:nvPr>
            <p:ph type="title"/>
          </p:nvPr>
        </p:nvSpPr>
        <p:spPr>
          <a:xfrm>
            <a:off x="302004" y="2664589"/>
            <a:ext cx="1849554" cy="1748697"/>
          </a:xfrm>
          <a:prstGeom prst="rect">
            <a:avLst/>
          </a:prstGeom>
          <a:noFill/>
          <a:ln cap="flat" cmpd="sng" w="9525">
            <a:solidFill>
              <a:srgbClr val="0070C0"/>
            </a:solidFill>
            <a:prstDash val="solid"/>
            <a:round/>
            <a:headEnd len="sm" w="sm" type="none"/>
            <a:tailEnd len="sm" w="sm" type="none"/>
          </a:ln>
        </p:spPr>
        <p:txBody>
          <a:bodyPr anchorCtr="0" anchor="b" bIns="45700" lIns="91425" spcFirstLastPara="1" rIns="91425" wrap="square" tIns="45700">
            <a:noAutofit/>
          </a:bodyPr>
          <a:lstStyle/>
          <a:p>
            <a:pPr indent="0" lvl="0" marL="0" rtl="0" algn="ctr">
              <a:lnSpc>
                <a:spcPct val="100000"/>
              </a:lnSpc>
              <a:spcBef>
                <a:spcPts val="0"/>
              </a:spcBef>
              <a:spcAft>
                <a:spcPts val="0"/>
              </a:spcAft>
              <a:buSzPts val="1400"/>
              <a:buNone/>
            </a:pPr>
            <a:r>
              <a:rPr lang="en-US" sz="2000"/>
              <a:t>Page Table When Some Pages Are Not in Main Memory</a:t>
            </a:r>
            <a:endParaRPr/>
          </a:p>
        </p:txBody>
      </p:sp>
      <p:pic>
        <p:nvPicPr>
          <p:cNvPr descr="9" id="128" name="Google Shape;128;p9"/>
          <p:cNvPicPr preferRelativeResize="0"/>
          <p:nvPr/>
        </p:nvPicPr>
        <p:blipFill rotWithShape="1">
          <a:blip r:embed="rId3">
            <a:alphaModFix/>
          </a:blip>
          <a:srcRect b="0" l="0" r="0" t="0"/>
          <a:stretch/>
        </p:blipFill>
        <p:spPr>
          <a:xfrm>
            <a:off x="2357308" y="517204"/>
            <a:ext cx="6230647" cy="604346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2020-11-30T10:42:51Z</dcterms:created>
  <dc:creator>Salas Akbar BUKC</dc:creator>
</cp:coreProperties>
</file>