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3" r:id="rId3"/>
    <p:sldId id="258" r:id="rId4"/>
    <p:sldId id="257" r:id="rId5"/>
    <p:sldId id="264" r:id="rId6"/>
    <p:sldId id="275" r:id="rId7"/>
    <p:sldId id="267" r:id="rId8"/>
    <p:sldId id="268" r:id="rId9"/>
    <p:sldId id="274" r:id="rId10"/>
    <p:sldId id="259" r:id="rId11"/>
    <p:sldId id="269" r:id="rId12"/>
    <p:sldId id="273" r:id="rId13"/>
    <p:sldId id="270" r:id="rId14"/>
    <p:sldId id="272" r:id="rId15"/>
    <p:sldId id="261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150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46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63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06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470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64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9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5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F2A143A-C72C-4EFD-8866-83CE29391D11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3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6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F2A143A-C72C-4EFD-8866-83CE29391D11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943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824" y="1734712"/>
            <a:ext cx="9144000" cy="1945190"/>
          </a:xfrm>
        </p:spPr>
        <p:txBody>
          <a:bodyPr>
            <a:normAutofit/>
          </a:bodyPr>
          <a:lstStyle/>
          <a:p>
            <a:pPr algn="ctr"/>
            <a:r>
              <a:rPr lang="en-US" sz="4900" b="1" i="1" dirty="0" smtClean="0"/>
              <a:t>CS302</a:t>
            </a:r>
            <a:br>
              <a:rPr lang="en-US" sz="4900" b="1" i="1" dirty="0" smtClean="0"/>
            </a:br>
            <a:r>
              <a:rPr lang="en-US" sz="4900" b="1" i="1" dirty="0" smtClean="0"/>
              <a:t>Design and Analysis of Algorithms</a:t>
            </a:r>
            <a:endParaRPr lang="en-US" sz="49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1202" y="4537152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Muhammad sohail afzal				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93" y="305962"/>
            <a:ext cx="571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1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Stacks &amp; Queues– (Linear Data Structure)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019" y="1845734"/>
            <a:ext cx="8898673" cy="331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1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Stacks &amp; Queues– (Linear Data Structure)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385" y="1846263"/>
            <a:ext cx="6612674" cy="4022725"/>
          </a:xfrm>
        </p:spPr>
      </p:pic>
    </p:spTree>
    <p:extLst>
      <p:ext uri="{BB962C8B-B14F-4D97-AF65-F5344CB8AC3E}">
        <p14:creationId xmlns:p14="http://schemas.microsoft.com/office/powerpoint/2010/main" val="270963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Stacks &amp; Queues – Applications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569" y="1988286"/>
            <a:ext cx="5133975" cy="2762134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893" y="1837721"/>
            <a:ext cx="4105275" cy="343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73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– (Non-Linear </a:t>
            </a:r>
            <a:r>
              <a:rPr lang="en-US" dirty="0"/>
              <a:t>Data Structure)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438" y="1846263"/>
            <a:ext cx="8045450" cy="4022725"/>
          </a:xfrm>
        </p:spPr>
      </p:pic>
    </p:spTree>
    <p:extLst>
      <p:ext uri="{BB962C8B-B14F-4D97-AF65-F5344CB8AC3E}">
        <p14:creationId xmlns:p14="http://schemas.microsoft.com/office/powerpoint/2010/main" val="62210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–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Syntax Trees					Database Indexing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65" y="2352907"/>
            <a:ext cx="4737697" cy="35161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924" y="2463175"/>
            <a:ext cx="4627756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1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 – (Non-Linear Data Structure)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341" y="2308302"/>
            <a:ext cx="5809786" cy="3278459"/>
          </a:xfrm>
        </p:spPr>
      </p:pic>
    </p:spTree>
    <p:extLst>
      <p:ext uri="{BB962C8B-B14F-4D97-AF65-F5344CB8AC3E}">
        <p14:creationId xmlns:p14="http://schemas.microsoft.com/office/powerpoint/2010/main" val="537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 – Applications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490" y="1846263"/>
            <a:ext cx="5231882" cy="40227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745" y="1926955"/>
            <a:ext cx="4252331" cy="352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08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Review of Data Structures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8010" y="2007220"/>
            <a:ext cx="7780028" cy="357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81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Review of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268" y="1845734"/>
            <a:ext cx="7315200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51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Review of Data Structures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254" y="1846263"/>
            <a:ext cx="8240751" cy="4022725"/>
          </a:xfrm>
        </p:spPr>
      </p:pic>
    </p:spTree>
    <p:extLst>
      <p:ext uri="{BB962C8B-B14F-4D97-AF65-F5344CB8AC3E}">
        <p14:creationId xmlns:p14="http://schemas.microsoft.com/office/powerpoint/2010/main" val="418030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- (Linear Data Structure)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8705" y="2467439"/>
            <a:ext cx="5057775" cy="24613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256960"/>
            <a:ext cx="4877148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2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– Applications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287" y="1971560"/>
            <a:ext cx="4022725" cy="4022725"/>
          </a:xfrm>
        </p:spPr>
      </p:pic>
    </p:spTree>
    <p:extLst>
      <p:ext uri="{BB962C8B-B14F-4D97-AF65-F5344CB8AC3E}">
        <p14:creationId xmlns:p14="http://schemas.microsoft.com/office/powerpoint/2010/main" val="213581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- (Linear Data Structure)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249" y="2054380"/>
            <a:ext cx="5549899" cy="23812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1828801"/>
            <a:ext cx="4377970" cy="260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27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- (Linear Data Structure)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434" y="1845734"/>
            <a:ext cx="5754030" cy="402335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46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– Applications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1800" dirty="0" smtClean="0"/>
              <a:t>3. To implement graphs as well</a:t>
            </a:r>
            <a:endParaRPr lang="en-US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31135"/>
            <a:ext cx="53244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08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853</TotalTime>
  <Words>102</Words>
  <Application>Microsoft Office PowerPoint</Application>
  <PresentationFormat>Widescreen</PresentationFormat>
  <Paragraphs>25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Calibri</vt:lpstr>
      <vt:lpstr>Calibri Light</vt:lpstr>
      <vt:lpstr>Retrospect</vt:lpstr>
      <vt:lpstr>CS302 Design and Analysis of Algorithms</vt:lpstr>
      <vt:lpstr>Quick Review of Data Structures</vt:lpstr>
      <vt:lpstr>Quick Review of Data Structures</vt:lpstr>
      <vt:lpstr>Quick Review of Data Structures</vt:lpstr>
      <vt:lpstr>Arrays - (Linear Data Structure)</vt:lpstr>
      <vt:lpstr>Arrays – Applications</vt:lpstr>
      <vt:lpstr>Linked List - (Linear Data Structure)</vt:lpstr>
      <vt:lpstr>Linked List - (Linear Data Structure)</vt:lpstr>
      <vt:lpstr>Linked List – Applications</vt:lpstr>
      <vt:lpstr>Stacks &amp; Queues– (Linear Data Structure)</vt:lpstr>
      <vt:lpstr>Stacks &amp; Queues– (Linear Data Structure)</vt:lpstr>
      <vt:lpstr>Stacks &amp; Queues – Applications</vt:lpstr>
      <vt:lpstr>Tree – (Non-Linear Data Structure)</vt:lpstr>
      <vt:lpstr>Tree – Applications</vt:lpstr>
      <vt:lpstr>Graphs – (Non-Linear Data Structure)</vt:lpstr>
      <vt:lpstr>Graphs – Applications</vt:lpstr>
    </vt:vector>
  </TitlesOfParts>
  <Company>rg-adguard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CS302 Design and Analysis of Algorithms</dc:title>
  <dc:creator>sohail afzal</dc:creator>
  <cp:lastModifiedBy>sohail afzal</cp:lastModifiedBy>
  <cp:revision>33</cp:revision>
  <dcterms:created xsi:type="dcterms:W3CDTF">2020-08-30T07:35:06Z</dcterms:created>
  <dcterms:modified xsi:type="dcterms:W3CDTF">2020-09-02T22:35:45Z</dcterms:modified>
</cp:coreProperties>
</file>