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94" r:id="rId5"/>
    <p:sldId id="292" r:id="rId6"/>
    <p:sldId id="295" r:id="rId7"/>
    <p:sldId id="288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NPd_nPGIc" TargetMode="External"/><Relationship Id="rId2" Type="http://schemas.openxmlformats.org/officeDocument/2006/relationships/hyperlink" Target="https://www.youtube.com/watch?v=OXjKlxnq6C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sGg_50dj8A&amp;t=45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 Method: Solving Recurrence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 </a:t>
            </a:r>
            <a:r>
              <a:rPr lang="en-US" dirty="0"/>
              <a:t>T(n) = </a:t>
            </a:r>
            <a:r>
              <a:rPr lang="en-US" dirty="0" smtClean="0"/>
              <a:t>3T(n/4) </a:t>
            </a:r>
            <a:r>
              <a:rPr lang="en-US" dirty="0"/>
              <a:t>+ </a:t>
            </a:r>
            <a:r>
              <a:rPr lang="en-US" dirty="0" smtClean="0"/>
              <a:t>cn^2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2174488"/>
            <a:ext cx="8421959" cy="3311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51" y="5486400"/>
            <a:ext cx="9440622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 Method: Solving Recurrence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3" y="1817649"/>
            <a:ext cx="8965580" cy="3668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51" y="5486400"/>
            <a:ext cx="9440622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Method: Solving Recurrence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162" y="2506353"/>
            <a:ext cx="3905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Method: Solving Recurrence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T(n) = T(n/3) + T(2n/3) + </a:t>
            </a:r>
            <a:r>
              <a:rPr lang="en-US" dirty="0" err="1" smtClean="0"/>
              <a:t>cn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55" y="2203102"/>
            <a:ext cx="60090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Method: Solving Recurrence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T(n) = T(n/3</a:t>
            </a:r>
            <a:r>
              <a:rPr lang="en-US" dirty="0" smtClean="0"/>
              <a:t>) + T(2n/3) + </a:t>
            </a:r>
            <a:r>
              <a:rPr lang="en-US" dirty="0" err="1" smtClean="0"/>
              <a:t>cn</a:t>
            </a:r>
            <a:endParaRPr lang="en-US" dirty="0" smtClean="0"/>
          </a:p>
          <a:p>
            <a:r>
              <a:rPr lang="en-US" dirty="0" smtClean="0"/>
              <a:t>While solving this question, there are two recursions </a:t>
            </a:r>
            <a:r>
              <a:rPr lang="en-US" dirty="0" err="1" smtClean="0"/>
              <a:t>i</a:t>
            </a:r>
            <a:r>
              <a:rPr lang="en-US" dirty="0" smtClean="0"/>
              <a:t>-e </a:t>
            </a:r>
            <a:r>
              <a:rPr lang="en-US" dirty="0"/>
              <a:t>T(n/3) </a:t>
            </a:r>
            <a:r>
              <a:rPr lang="en-US" dirty="0" smtClean="0"/>
              <a:t>and T(2n/3).  </a:t>
            </a:r>
          </a:p>
          <a:p>
            <a:endParaRPr lang="en-US" b="1" dirty="0" smtClean="0"/>
          </a:p>
          <a:p>
            <a:r>
              <a:rPr lang="en-US" b="1" dirty="0"/>
              <a:t>w</a:t>
            </a:r>
            <a:r>
              <a:rPr lang="en-US" b="1" dirty="0" smtClean="0"/>
              <a:t>hich “</a:t>
            </a:r>
            <a:r>
              <a:rPr lang="en-US" b="1" dirty="0" err="1" smtClean="0"/>
              <a:t>i</a:t>
            </a:r>
            <a:r>
              <a:rPr lang="en-US" b="1" dirty="0" smtClean="0"/>
              <a:t>” should be taken for last level ?</a:t>
            </a:r>
          </a:p>
          <a:p>
            <a:r>
              <a:rPr lang="en-US" dirty="0" smtClean="0"/>
              <a:t>There will be two “</a:t>
            </a:r>
            <a:r>
              <a:rPr lang="en-US" dirty="0" err="1" smtClean="0"/>
              <a:t>i</a:t>
            </a:r>
            <a:r>
              <a:rPr lang="en-US" dirty="0" smtClean="0"/>
              <a:t>” for last level ,one from each recursion.</a:t>
            </a:r>
          </a:p>
          <a:p>
            <a:r>
              <a:rPr lang="en-US" dirty="0" smtClean="0"/>
              <a:t>Take that “</a:t>
            </a:r>
            <a:r>
              <a:rPr lang="en-US" dirty="0" err="1" smtClean="0"/>
              <a:t>i</a:t>
            </a:r>
            <a:r>
              <a:rPr lang="en-US" dirty="0" smtClean="0"/>
              <a:t>” which is largest. Because that “</a:t>
            </a:r>
            <a:r>
              <a:rPr lang="en-US" dirty="0" err="1" smtClean="0"/>
              <a:t>i</a:t>
            </a:r>
            <a:r>
              <a:rPr lang="en-US" dirty="0" smtClean="0"/>
              <a:t>” value will actually be maximum depth of tree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Steps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Make </a:t>
            </a:r>
            <a:r>
              <a:rPr lang="en-US" dirty="0" smtClean="0"/>
              <a:t>tree </a:t>
            </a:r>
            <a:r>
              <a:rPr lang="en-US" dirty="0" smtClean="0"/>
              <a:t>of values that are known (like cn^2 in first example) while expanding recurrence relations further to find more known values (like c(n/4)^2 and c(n/16)^2 in first example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Sum values at each individual level of 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Now you have got sum of values at first few levels of tree. Now find the common pattern.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common pattern will give you a general term that will give you sum of values at any level of tree (when you put particular level number of tree in that general equation).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 need time complexity(total time) in the end so you need summation of all the values of tree at each </a:t>
            </a:r>
            <a:r>
              <a:rPr lang="en-US" dirty="0" smtClean="0"/>
              <a:t>level so you solve the sigma to find final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these videos for understanding of “Recurrence Tree”: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www.youtube.com/watch?v=OXjKlxnq6C0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www.youtube.com/watch?v=sLNPd_nPGIc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www.youtube.com/watch?v=CsGg_50dj8A&amp;t=457s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16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6250</TotalTime>
  <Words>302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CS302 Design and Analysis of Algorithms</vt:lpstr>
      <vt:lpstr>Recursion Tree Method: Solving Recurrence</vt:lpstr>
      <vt:lpstr>Recursion Tree Method: Solving Recurrence</vt:lpstr>
      <vt:lpstr>Recursion Tree Method: Solving Recurrence</vt:lpstr>
      <vt:lpstr>Recursion Tree Method: Solving Recurrence</vt:lpstr>
      <vt:lpstr>Recursion Tree Method: Solving Recurrence</vt:lpstr>
      <vt:lpstr>Recursion Tree Method: Solving Recurrence</vt:lpstr>
      <vt:lpstr>Recursion Tree Method: Solving Recurrence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Administrator</cp:lastModifiedBy>
  <cp:revision>325</cp:revision>
  <dcterms:created xsi:type="dcterms:W3CDTF">2020-08-30T07:35:06Z</dcterms:created>
  <dcterms:modified xsi:type="dcterms:W3CDTF">2021-10-06T08:43:22Z</dcterms:modified>
</cp:coreProperties>
</file>