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algorithm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important algorithm types :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Brute-force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Divide and conquer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Greedy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Dynamic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brute force algorithm</a:t>
            </a:r>
            <a:r>
              <a:rPr lang="en-US" dirty="0"/>
              <a:t> simply tries </a:t>
            </a:r>
            <a:r>
              <a:rPr lang="en-US" i="1" dirty="0"/>
              <a:t>all</a:t>
            </a:r>
            <a:r>
              <a:rPr lang="en-US" dirty="0"/>
              <a:t> possibilities until a satisfactory solution is </a:t>
            </a:r>
            <a:r>
              <a:rPr lang="en-US" dirty="0" smtClean="0"/>
              <a:t>found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Advantages: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If the solution exists then it will find it because it will try each and every possibility looking for the solution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Disadvantages:</a:t>
            </a:r>
          </a:p>
          <a:p>
            <a:r>
              <a:rPr lang="en-US" dirty="0" smtClean="0"/>
              <a:t>As it checks each and every possibility to find solution so it takes a lot of 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works by dividing problem into smaller independent sub-problems and then recursively solves these sub-problems to build solution.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MergeSort</a:t>
            </a:r>
            <a:r>
              <a:rPr lang="en-US" dirty="0" smtClean="0"/>
              <a:t>, </a:t>
            </a:r>
            <a:r>
              <a:rPr lang="en-US" dirty="0" err="1" smtClean="0"/>
              <a:t>QuickSort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has optimal sub-structure property which means solution to problem can be built from solution of sub-problems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used to find the best solution by taking best sub-solution at </a:t>
            </a:r>
            <a:r>
              <a:rPr lang="en-US" smtClean="0"/>
              <a:t>every step.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“greedy algorithm” sometimes works well for optimization </a:t>
            </a:r>
            <a:r>
              <a:rPr lang="en-US" dirty="0" smtClean="0"/>
              <a:t>problems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also has optimal sub-structure </a:t>
            </a:r>
            <a:r>
              <a:rPr lang="en-US" dirty="0" smtClean="0"/>
              <a:t>property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greedy algorithm</a:t>
            </a:r>
            <a:r>
              <a:rPr lang="en-US" dirty="0"/>
              <a:t> works in </a:t>
            </a:r>
            <a:r>
              <a:rPr lang="en-US" dirty="0" smtClean="0"/>
              <a:t>phases and at </a:t>
            </a:r>
            <a:r>
              <a:rPr lang="en-US" dirty="0"/>
              <a:t>each phase: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take the best you can get right now, without regard for future consequences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good for many problems but not for all. For example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good for activity selection problem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good for fractional knapsack problem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not always good for 0/1 knapsack problem and coin change problem for which dynamic programming is more better approach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dynamic programming algorithm</a:t>
            </a:r>
            <a:r>
              <a:rPr lang="en-US" dirty="0"/>
              <a:t> </a:t>
            </a:r>
            <a:r>
              <a:rPr lang="en-US" dirty="0" smtClean="0"/>
              <a:t>works by breaking down problem into smaller overlapping sub-problems. Sub-problems that are repeated are solved only once and result is stored (which is called </a:t>
            </a:r>
            <a:r>
              <a:rPr lang="en-US" b="1" dirty="0" err="1" smtClean="0"/>
              <a:t>memoization</a:t>
            </a:r>
            <a:r>
              <a:rPr lang="en-US" dirty="0" smtClean="0"/>
              <a:t>) and this stored result is used next time rather than </a:t>
            </a:r>
            <a:r>
              <a:rPr lang="en-US" dirty="0" err="1" smtClean="0"/>
              <a:t>recomputing</a:t>
            </a:r>
            <a:r>
              <a:rPr lang="en-US" dirty="0" smtClean="0"/>
              <a:t> solution for another same sub-problem.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also has optimal substructure property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Dynamic </a:t>
            </a:r>
            <a:r>
              <a:rPr lang="en-US" dirty="0"/>
              <a:t>programming is generally used for optimization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Requires </a:t>
            </a:r>
            <a:r>
              <a:rPr lang="en-US" sz="2000" dirty="0"/>
              <a:t>“optimal substructure” and “overlapping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2"/>
                </a:solidFill>
              </a:rPr>
              <a:t>Optimal </a:t>
            </a:r>
            <a:r>
              <a:rPr lang="en-US" sz="2000" dirty="0">
                <a:solidFill>
                  <a:schemeClr val="tx2"/>
                </a:solidFill>
              </a:rPr>
              <a:t>substructure</a:t>
            </a:r>
            <a:r>
              <a:rPr lang="en-US" sz="2000" dirty="0"/>
              <a:t>: Optimal solution contains optimal solutions to </a:t>
            </a:r>
            <a:r>
              <a:rPr lang="en-US" sz="2000" dirty="0" err="1" smtClean="0"/>
              <a:t>subproblems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2"/>
                </a:solidFill>
              </a:rPr>
              <a:t>Overlapping </a:t>
            </a:r>
            <a:r>
              <a:rPr lang="en-US" sz="2000" dirty="0" err="1">
                <a:solidFill>
                  <a:schemeClr val="tx2"/>
                </a:solidFill>
              </a:rPr>
              <a:t>subproblems</a:t>
            </a:r>
            <a:r>
              <a:rPr lang="en-US" sz="2000" dirty="0"/>
              <a:t>: Solutions to </a:t>
            </a:r>
            <a:r>
              <a:rPr lang="en-US" sz="2000" dirty="0" err="1"/>
              <a:t>subproblems</a:t>
            </a:r>
            <a:r>
              <a:rPr lang="en-US" sz="2000" dirty="0"/>
              <a:t> can be stored and reused in a </a:t>
            </a:r>
            <a:r>
              <a:rPr lang="en-US" sz="2000" dirty="0" smtClean="0"/>
              <a:t>bottom-up </a:t>
            </a:r>
            <a:r>
              <a:rPr lang="en-US" sz="2000" dirty="0"/>
              <a:t>fashion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differs from Divide and Conquer, where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dirty="0" smtClean="0"/>
              <a:t>are not overlapped but independent.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approach is good for lot of problems. Some of them are given below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0/1 knapsack problem using dynamic programming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ongest common sub-sequence problem</a:t>
            </a:r>
          </a:p>
          <a:p>
            <a:pPr marL="0" indent="0">
              <a:buNone/>
            </a:pPr>
            <a:r>
              <a:rPr lang="en-US" dirty="0" smtClean="0"/>
              <a:t>0/1 knapsack problem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atrix chain multiplication problem</a:t>
            </a:r>
          </a:p>
          <a:p>
            <a:pPr marL="0" indent="0">
              <a:buNone/>
            </a:pPr>
            <a:r>
              <a:rPr lang="en-US" dirty="0" smtClean="0"/>
              <a:t>Coin change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406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Wingdings</vt:lpstr>
      <vt:lpstr>Retrospect</vt:lpstr>
      <vt:lpstr>CS302 Design and Analysis of Algorithms</vt:lpstr>
      <vt:lpstr>Different algorithm approaches</vt:lpstr>
      <vt:lpstr>Brute Force</vt:lpstr>
      <vt:lpstr>Divide and Conquer</vt:lpstr>
      <vt:lpstr>Greedy</vt:lpstr>
      <vt:lpstr>Greedy</vt:lpstr>
      <vt:lpstr>Dynamic Programming</vt:lpstr>
      <vt:lpstr>Dynamic Programming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49</cp:revision>
  <dcterms:created xsi:type="dcterms:W3CDTF">2020-10-08T15:28:15Z</dcterms:created>
  <dcterms:modified xsi:type="dcterms:W3CDTF">2020-11-11T21:31:16Z</dcterms:modified>
</cp:coreProperties>
</file>