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8" r:id="rId6"/>
    <p:sldId id="274" r:id="rId7"/>
    <p:sldId id="275" r:id="rId8"/>
    <p:sldId id="276" r:id="rId9"/>
    <p:sldId id="269" r:id="rId10"/>
    <p:sldId id="277" r:id="rId11"/>
    <p:sldId id="278" r:id="rId12"/>
    <p:sldId id="271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 : 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Greedy approach is also good for fractional knapsack problem but not for 0/1 knapsack. </a:t>
            </a:r>
          </a:p>
          <a:p>
            <a:r>
              <a:rPr lang="en-US" dirty="0" smtClean="0"/>
              <a:t>In knapsack problem, you have a bag (knapsack) and you want to fill it with the combination of items that will give highest value in the given capacity of bag W. </a:t>
            </a:r>
          </a:p>
          <a:p>
            <a:r>
              <a:rPr lang="en-US" dirty="0" smtClean="0"/>
              <a:t>It is of two types :</a:t>
            </a:r>
          </a:p>
          <a:p>
            <a:endParaRPr lang="en-US" dirty="0" smtClean="0"/>
          </a:p>
          <a:p>
            <a:r>
              <a:rPr lang="en-US" b="1" dirty="0" smtClean="0"/>
              <a:t>Fractional knapsack </a:t>
            </a:r>
          </a:p>
          <a:p>
            <a:r>
              <a:rPr lang="en-US" dirty="0" smtClean="0"/>
              <a:t>In which you can take fraction of item if you want</a:t>
            </a:r>
          </a:p>
          <a:p>
            <a:endParaRPr lang="en-US" dirty="0" smtClean="0"/>
          </a:p>
          <a:p>
            <a:r>
              <a:rPr lang="en-US" b="1" dirty="0" smtClean="0"/>
              <a:t>0/1 knapsack </a:t>
            </a:r>
          </a:p>
          <a:p>
            <a:r>
              <a:rPr lang="en-US" dirty="0" smtClean="0"/>
              <a:t>In which you can only take complete item or leave it but you cannot take fraction of it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 : 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Suppose “</a:t>
            </a:r>
            <a:r>
              <a:rPr lang="en-US" dirty="0" err="1" smtClean="0"/>
              <a:t>i</a:t>
            </a:r>
            <a:r>
              <a:rPr lang="en-US" dirty="0" smtClean="0"/>
              <a:t>” item has value “v(</a:t>
            </a:r>
            <a:r>
              <a:rPr lang="en-US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” and weight “w(</a:t>
            </a:r>
            <a:r>
              <a:rPr lang="en-US" dirty="0" err="1" smtClean="0"/>
              <a:t>i</a:t>
            </a:r>
            <a:r>
              <a:rPr lang="en-US" dirty="0" smtClean="0"/>
              <a:t>)”. Capacity of knapsack (bag) is W. Then greedy approach would be :</a:t>
            </a:r>
          </a:p>
          <a:p>
            <a:r>
              <a:rPr lang="en-US" dirty="0" smtClean="0"/>
              <a:t>Sort in decreasing order of value/weight </a:t>
            </a:r>
            <a:r>
              <a:rPr lang="en-US" dirty="0" err="1" smtClean="0"/>
              <a:t>i</a:t>
            </a:r>
            <a:r>
              <a:rPr lang="en-US" dirty="0" smtClean="0"/>
              <a:t>-e  v(</a:t>
            </a:r>
            <a:r>
              <a:rPr lang="en-US" dirty="0" err="1" smtClean="0"/>
              <a:t>i</a:t>
            </a:r>
            <a:r>
              <a:rPr lang="en-US" dirty="0" smtClean="0"/>
              <a:t>)/w(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start selecting items till you fill the bag and capacity does not exceed W.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 fractional knapsack, you utilize complete capacity W because you can take fraction of items but in 0/1 knapsack, you may or may not.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1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 for </a:t>
            </a:r>
            <a:r>
              <a:rPr lang="en-US" dirty="0" smtClean="0"/>
              <a:t>Fractional Knapsack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Greedy/optimal solution to fractional knapsack is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67" y="2269597"/>
            <a:ext cx="56372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 for </a:t>
            </a:r>
            <a:r>
              <a:rPr lang="en-US" dirty="0" smtClean="0"/>
              <a:t>0/1 Knapsack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solution to 0/1 knapsack 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67" y="2195512"/>
            <a:ext cx="54578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Non-Greedy </a:t>
            </a:r>
            <a:r>
              <a:rPr lang="en-US" dirty="0"/>
              <a:t>approach for </a:t>
            </a:r>
            <a:r>
              <a:rPr lang="en-US" dirty="0" smtClean="0"/>
              <a:t>0/1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Optimal/non-greedy solution to 0/1 knapsack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2260600"/>
            <a:ext cx="5448300" cy="37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approach for </a:t>
            </a:r>
            <a:r>
              <a:rPr lang="en-US" dirty="0" smtClean="0"/>
              <a:t>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You can notice in first diagram that greedy approach on fractional knapsack gave optimal result because it gave maximum possible value of 270$ in the given capacity.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But 0/1 knapsack failed using greedy approach (in second diagram) because it gave output of just 220$ while 260$ could still be possible (in last diagram) by randomly choosing 20kg and 40kg weight.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So greedy approach fails on 0/1 knapsack for which dynamic programming is more better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392" y="1868527"/>
            <a:ext cx="5972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001" y="1943564"/>
            <a:ext cx="5915025" cy="2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approach is 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7132"/>
            <a:ext cx="5486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activities :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82" y="1846263"/>
            <a:ext cx="507799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activities: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43" y="1845734"/>
            <a:ext cx="512259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problem: Greedy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approach is good for activity selection problem.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2627958"/>
            <a:ext cx="5856171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Problem: Failure of Greedy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Greedy approach does not always give optimal result :</a:t>
            </a:r>
          </a:p>
          <a:p>
            <a:r>
              <a:rPr lang="en-US" dirty="0" smtClean="0"/>
              <a:t>Suppose you have 3 coins :</a:t>
            </a:r>
          </a:p>
          <a:p>
            <a:r>
              <a:rPr lang="en-US" dirty="0" smtClean="0"/>
              <a:t>A coin of 7</a:t>
            </a:r>
          </a:p>
          <a:p>
            <a:r>
              <a:rPr lang="en-US" dirty="0" smtClean="0"/>
              <a:t>A coin of 1</a:t>
            </a:r>
          </a:p>
          <a:p>
            <a:r>
              <a:rPr lang="en-US" dirty="0"/>
              <a:t>A</a:t>
            </a:r>
            <a:r>
              <a:rPr lang="en-US" dirty="0" smtClean="0"/>
              <a:t> coin of 11 </a:t>
            </a:r>
          </a:p>
          <a:p>
            <a:r>
              <a:rPr lang="en-US" dirty="0" smtClean="0"/>
              <a:t>You want to make 14 using </a:t>
            </a:r>
            <a:r>
              <a:rPr lang="en-US" b="1" dirty="0" smtClean="0"/>
              <a:t>minimum number of coins</a:t>
            </a:r>
            <a:r>
              <a:rPr lang="en-US" dirty="0" smtClean="0"/>
              <a:t>. This is the problem.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0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Problem: Failure of 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Greedy approach will be to select the highest valued coin and then </a:t>
            </a:r>
            <a:r>
              <a:rPr lang="en-US" dirty="0" err="1" smtClean="0"/>
              <a:t>substracting</a:t>
            </a:r>
            <a:r>
              <a:rPr lang="en-US" dirty="0" smtClean="0"/>
              <a:t> 14 from highest valued coin and based on that value, again selecting highest value coin.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You want to make 14 from coin of 1, 7 and 11. You selected highest valued coin which is 11. Now 14-11 = 3. So keeping in mind 3, highest valued coin would be 1. So you will select 3 coins of 1.</a:t>
            </a:r>
          </a:p>
          <a:p>
            <a:r>
              <a:rPr lang="en-US" dirty="0" smtClean="0"/>
              <a:t>11+1+1+1 = 14  (4 coins)</a:t>
            </a:r>
          </a:p>
          <a:p>
            <a:pPr marL="0" indent="0">
              <a:buNone/>
            </a:pPr>
            <a:r>
              <a:rPr lang="en-US" dirty="0" smtClean="0"/>
              <a:t>Now greedy approach fails here because by using just two coins of 7, I can make 14</a:t>
            </a:r>
          </a:p>
          <a:p>
            <a:pPr marL="0" indent="0">
              <a:buNone/>
            </a:pPr>
            <a:r>
              <a:rPr lang="en-US" dirty="0" smtClean="0"/>
              <a:t>7+7 = 14 (2 coins)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Dynamic programming approach is best for coin change that you will solve in assignment 3.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7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</TotalTime>
  <Words>560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CS302 Design and Analysis of Algorithms</vt:lpstr>
      <vt:lpstr>Activity Selection problem: Greedy Approach</vt:lpstr>
      <vt:lpstr>Activity Selection problem: Greedy Approach</vt:lpstr>
      <vt:lpstr>Activity Selection problem: Greedy Approach</vt:lpstr>
      <vt:lpstr>Activity Selection problem: Greedy Approach</vt:lpstr>
      <vt:lpstr>Activity Selection problem: Greedy Approach</vt:lpstr>
      <vt:lpstr>Activity Selection problem: Greedy Approach</vt:lpstr>
      <vt:lpstr>Coin change Problem: Failure of Greedy Approach</vt:lpstr>
      <vt:lpstr>Coin change Problem: Failure of Greedy Approach</vt:lpstr>
      <vt:lpstr>Knapsack Problem : Greedy approach</vt:lpstr>
      <vt:lpstr>Knapsack Problem : Greedy approach</vt:lpstr>
      <vt:lpstr>Greedy approach for Fractional Knapsack</vt:lpstr>
      <vt:lpstr>Greedy approach for 0/1 Knapsack</vt:lpstr>
      <vt:lpstr>Non-Greedy approach for 0/1 Knapsack</vt:lpstr>
      <vt:lpstr>Greedy approach for Knapsack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85</cp:revision>
  <dcterms:created xsi:type="dcterms:W3CDTF">2020-10-08T15:28:15Z</dcterms:created>
  <dcterms:modified xsi:type="dcterms:W3CDTF">2021-10-31T09:59:26Z</dcterms:modified>
</cp:coreProperties>
</file>