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370" y="2738296"/>
            <a:ext cx="4886325" cy="329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80" y="1791547"/>
            <a:ext cx="2295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0194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09" y="4043151"/>
            <a:ext cx="459105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00" y="4909926"/>
            <a:ext cx="3715930" cy="7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24" y="1845733"/>
            <a:ext cx="6704788" cy="26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452096" cy="22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61685"/>
            <a:ext cx="5950291" cy="34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7883"/>
            <a:ext cx="5219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90" y="1845734"/>
            <a:ext cx="5505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14" y="1969004"/>
            <a:ext cx="5334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25" y="1908137"/>
            <a:ext cx="5324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8835"/>
            <a:ext cx="5324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9288"/>
            <a:ext cx="5391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Sub-sequence (LCS): Dynamic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0555"/>
            <a:ext cx="5467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100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CS302 Design and Analysis of Algorithms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99</cp:revision>
  <dcterms:created xsi:type="dcterms:W3CDTF">2020-10-08T15:28:15Z</dcterms:created>
  <dcterms:modified xsi:type="dcterms:W3CDTF">2021-10-31T10:08:52Z</dcterms:modified>
</cp:coreProperties>
</file>