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8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 : Dynamic programming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Link :</a:t>
            </a:r>
          </a:p>
          <a:p>
            <a:r>
              <a:rPr lang="en-US" dirty="0" smtClean="0"/>
              <a:t>https://www.youtube.com/watch?v=PfkBS9qIMRE&amp;t=654s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 : Dynamic programming approach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854" y="1921030"/>
            <a:ext cx="8086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 : Dynamic programming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971" y="1894313"/>
            <a:ext cx="815340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96" y="4394416"/>
            <a:ext cx="395287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796" y="4913319"/>
            <a:ext cx="5019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 : Dynamic programming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that in class, we created zero row as well. And first of all we filled first row and column with zeros. You can do that too.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7" y="2668965"/>
            <a:ext cx="7981950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19" y="3453070"/>
            <a:ext cx="54673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 : Dynamic programming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558" y="1970746"/>
            <a:ext cx="7496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 : Dynamic programming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158" y="1857415"/>
            <a:ext cx="74936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 : Dynamic programming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525" y="2487303"/>
            <a:ext cx="6572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 : Dynamic programming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469" y="2052406"/>
            <a:ext cx="5924550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17" y="3799197"/>
            <a:ext cx="73628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problem : Dynamic programming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880" y="1892455"/>
            <a:ext cx="80772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</TotalTime>
  <Words>105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CS302 Design and Analysis of Algorithms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86</cp:revision>
  <dcterms:created xsi:type="dcterms:W3CDTF">2020-10-08T15:28:15Z</dcterms:created>
  <dcterms:modified xsi:type="dcterms:W3CDTF">2020-11-11T23:51:53Z</dcterms:modified>
</cp:coreProperties>
</file>