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75" r:id="rId3"/>
    <p:sldId id="276" r:id="rId4"/>
    <p:sldId id="277" r:id="rId5"/>
    <p:sldId id="278" r:id="rId6"/>
    <p:sldId id="279" r:id="rId7"/>
    <p:sldId id="267" r:id="rId8"/>
    <p:sldId id="268" r:id="rId9"/>
    <p:sldId id="273" r:id="rId10"/>
    <p:sldId id="274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A675C-A260-4842-BA5E-1F6AA9163BF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95411-156B-4432-8320-32C7E5891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9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2A143A-C72C-4EFD-8866-83CE29391D1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302" y="-44605"/>
            <a:ext cx="5705475" cy="6244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820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628" y="543000"/>
            <a:ext cx="68294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88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317" y="1806497"/>
            <a:ext cx="8572500" cy="4148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972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766" y="1873404"/>
            <a:ext cx="8096250" cy="395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864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646" y="1773044"/>
            <a:ext cx="8401050" cy="4415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349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777" y="1940312"/>
            <a:ext cx="7581900" cy="365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4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40" y="1839951"/>
            <a:ext cx="7013302" cy="32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5335628"/>
            <a:ext cx="7084741" cy="85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84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9560" y="2060745"/>
            <a:ext cx="5637948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85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526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099" y="1817029"/>
            <a:ext cx="7432761" cy="431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281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37" y="345687"/>
            <a:ext cx="5994400" cy="558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3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3521</TotalTime>
  <Words>4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CS302 Design and Analysis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Mr. Muhammad Sohail Afzal</cp:lastModifiedBy>
  <cp:revision>189</cp:revision>
  <dcterms:created xsi:type="dcterms:W3CDTF">2020-08-30T07:35:06Z</dcterms:created>
  <dcterms:modified xsi:type="dcterms:W3CDTF">2022-10-24T04:58:54Z</dcterms:modified>
</cp:coreProperties>
</file>