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Topological Sort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computer science, a topological sort or topological ordering of a directed graph is a linear ordering of its vertices such that for every directed edge </a:t>
            </a:r>
            <a:r>
              <a:rPr lang="en-US" dirty="0" smtClean="0"/>
              <a:t>from </a:t>
            </a:r>
            <a:r>
              <a:rPr lang="en-US" dirty="0"/>
              <a:t>vertex u to vertex v, u comes before v in the ordering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Topological sorting of only directed acyclic graph (DAG) is possible.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503" y="3163973"/>
            <a:ext cx="82296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7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 smtClean="0"/>
              <a:t>There can be many topological </a:t>
            </a:r>
            <a:r>
              <a:rPr lang="en-US" altLang="en-US" dirty="0" err="1" smtClean="0"/>
              <a:t>sortings</a:t>
            </a:r>
            <a:r>
              <a:rPr lang="en-US" altLang="en-US" dirty="0" smtClean="0"/>
              <a:t> possible of given directed acyclic graph. Starting vertex should be the  vertex where in degree is zero.</a:t>
            </a:r>
          </a:p>
          <a:p>
            <a:pPr marL="0" indent="0">
              <a:buNone/>
            </a:pPr>
            <a:endParaRPr lang="en-US" altLang="en-US" b="1" u="sng" dirty="0" smtClean="0"/>
          </a:p>
          <a:p>
            <a:pPr marL="0" indent="0">
              <a:buNone/>
            </a:pPr>
            <a:r>
              <a:rPr lang="en-US" altLang="en-US" b="1" u="sng" dirty="0" smtClean="0"/>
              <a:t>Applications</a:t>
            </a:r>
            <a:r>
              <a:rPr lang="en-US" altLang="en-US" b="1" dirty="0" smtClean="0"/>
              <a:t> :</a:t>
            </a:r>
            <a:endParaRPr lang="en-US" alt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/>
              <a:t>Scheduling of jobs that are dependent on each other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 smtClean="0"/>
              <a:t>Steps to follow while cooking , building houses </a:t>
            </a:r>
            <a:r>
              <a:rPr lang="en-US" altLang="en-US" dirty="0" err="1" smtClean="0"/>
              <a:t>etc</a:t>
            </a:r>
            <a:r>
              <a:rPr lang="en-US" altLang="en-US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Pre-requisite course </a:t>
            </a:r>
            <a:r>
              <a:rPr lang="en-US" altLang="en-US" dirty="0" smtClean="0"/>
              <a:t>system like which course you need to study before understanding any particular course</a:t>
            </a:r>
          </a:p>
          <a:p>
            <a:pPr marL="0" indent="0">
              <a:buNone/>
            </a:pPr>
            <a:r>
              <a:rPr lang="en-US" altLang="en-US" dirty="0" smtClean="0"/>
              <a:t> and </a:t>
            </a:r>
            <a:r>
              <a:rPr lang="en-US" altLang="en-US" dirty="0" err="1" smtClean="0"/>
              <a:t>etc</a:t>
            </a: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29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Topological </a:t>
            </a:r>
            <a:r>
              <a:rPr lang="en-US" sz="4400" dirty="0" smtClean="0"/>
              <a:t>Sort : Example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290" y="2253803"/>
            <a:ext cx="7366715" cy="303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Topological </a:t>
            </a:r>
            <a:r>
              <a:rPr lang="en-US" sz="4400" dirty="0" smtClean="0"/>
              <a:t>Sort : Example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073499"/>
            <a:ext cx="6284890" cy="34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Topological </a:t>
            </a:r>
            <a:r>
              <a:rPr lang="en-US" sz="4400" dirty="0" smtClean="0"/>
              <a:t>Sort : Example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051" y="2073499"/>
            <a:ext cx="6413679" cy="324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5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Topological </a:t>
            </a:r>
            <a:r>
              <a:rPr lang="en-US" sz="4400" dirty="0" smtClean="0"/>
              <a:t>Sort : Example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051" y="2318197"/>
            <a:ext cx="6516710" cy="30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Topological </a:t>
            </a:r>
            <a:r>
              <a:rPr lang="en-US" sz="4400" dirty="0" smtClean="0"/>
              <a:t>Sort : Example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899" y="2434107"/>
            <a:ext cx="6490951" cy="288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Topological </a:t>
            </a:r>
            <a:r>
              <a:rPr lang="en-US" sz="4400" dirty="0" smtClean="0"/>
              <a:t>Sort : Example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8204" y="2240924"/>
            <a:ext cx="5975796" cy="312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2430</TotalTime>
  <Words>150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Retrospect</vt:lpstr>
      <vt:lpstr>CS302 Design and Analysis of Algorithms</vt:lpstr>
      <vt:lpstr>Topological Sort</vt:lpstr>
      <vt:lpstr>Topological Sort</vt:lpstr>
      <vt:lpstr>Topological Sort : Example</vt:lpstr>
      <vt:lpstr>Topological Sort : Example</vt:lpstr>
      <vt:lpstr>Topological Sort : Example</vt:lpstr>
      <vt:lpstr>Topological Sort : Example</vt:lpstr>
      <vt:lpstr>Topological Sort : Example</vt:lpstr>
      <vt:lpstr>Topological Sort : Example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Mr. Muhammad Sohail Afzal</cp:lastModifiedBy>
  <cp:revision>210</cp:revision>
  <dcterms:created xsi:type="dcterms:W3CDTF">2020-08-30T07:35:06Z</dcterms:created>
  <dcterms:modified xsi:type="dcterms:W3CDTF">2022-10-27T04:25:16Z</dcterms:modified>
</cp:coreProperties>
</file>