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8" r:id="rId3"/>
    <p:sldId id="278" r:id="rId4"/>
    <p:sldId id="283" r:id="rId5"/>
    <p:sldId id="284" r:id="rId6"/>
    <p:sldId id="287" r:id="rId7"/>
    <p:sldId id="288" r:id="rId8"/>
    <p:sldId id="289" r:id="rId9"/>
    <p:sldId id="290" r:id="rId10"/>
    <p:sldId id="291" r:id="rId11"/>
    <p:sldId id="292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826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5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0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50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731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4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1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1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9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49F5D0C-8303-4D7E-B723-E660E1BAEB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72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F5D0C-8303-4D7E-B723-E660E1BAEB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40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49F5D0C-8303-4D7E-B723-E660E1BAEBAE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0347D5-9FF7-4675-9010-6D50DA6AA6B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935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ertex_(graph_theory)" TargetMode="External"/><Relationship Id="rId2" Type="http://schemas.openxmlformats.org/officeDocument/2006/relationships/hyperlink" Target="https://en.wikipedia.org/wiki/Connected_grap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Cycle_(graph_theory)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>CS302</a:t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Muhammad sohail afzal	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6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</a:t>
            </a:r>
            <a:r>
              <a:rPr lang="en-US" dirty="0" err="1"/>
              <a:t>Kruskal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at the end (most right side) is minimum spanning tree.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268" y="2165892"/>
            <a:ext cx="6824779" cy="3231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– Internal Working of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71" y="1845734"/>
            <a:ext cx="8105775" cy="3448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5343313"/>
            <a:ext cx="48768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78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Internal Working of </a:t>
            </a:r>
            <a:r>
              <a:rPr lang="en-US" dirty="0" err="1"/>
              <a:t>Kruskal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43" y="4852639"/>
            <a:ext cx="8001000" cy="609600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Or you can write theta(</a:t>
            </a:r>
            <a:r>
              <a:rPr lang="en-US" dirty="0" err="1" smtClean="0"/>
              <a:t>ElogE</a:t>
            </a:r>
            <a:r>
              <a:rPr lang="en-US" dirty="0" smtClean="0"/>
              <a:t>) to theta(</a:t>
            </a:r>
            <a:r>
              <a:rPr lang="en-US" dirty="0" err="1" smtClean="0"/>
              <a:t>ElogV</a:t>
            </a:r>
            <a:r>
              <a:rPr lang="en-US" dirty="0" smtClean="0"/>
              <a:t>) as number of nodes and vertices are almost equal</a:t>
            </a:r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43" y="1972824"/>
            <a:ext cx="6981825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– Minimum spanning tree (MST)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 </a:t>
            </a:r>
            <a:r>
              <a:rPr lang="en-US" b="1" dirty="0"/>
              <a:t>minimum spanning tree</a:t>
            </a:r>
            <a:r>
              <a:rPr lang="en-US" dirty="0"/>
              <a:t> (</a:t>
            </a:r>
            <a:r>
              <a:rPr lang="en-US" b="1" dirty="0"/>
              <a:t>MST</a:t>
            </a:r>
            <a:r>
              <a:rPr lang="en-US" dirty="0"/>
              <a:t>) or </a:t>
            </a:r>
            <a:r>
              <a:rPr lang="en-US" b="1" dirty="0"/>
              <a:t>minimum weight spanning tree</a:t>
            </a:r>
            <a:r>
              <a:rPr lang="en-US" dirty="0"/>
              <a:t> is a subset of the edges of a </a:t>
            </a:r>
            <a:r>
              <a:rPr lang="en-US" dirty="0">
                <a:hlinkClick r:id="rId2" tooltip="Connected graph"/>
              </a:rPr>
              <a:t>connected</a:t>
            </a:r>
            <a:r>
              <a:rPr lang="en-US" dirty="0"/>
              <a:t>, edge-weighted undirected graph that connects all the </a:t>
            </a:r>
            <a:r>
              <a:rPr lang="en-US" dirty="0">
                <a:hlinkClick r:id="rId3" tooltip="Vertex (graph theory)"/>
              </a:rPr>
              <a:t>vertices</a:t>
            </a:r>
            <a:r>
              <a:rPr lang="en-US" dirty="0"/>
              <a:t> together, without any </a:t>
            </a:r>
            <a:r>
              <a:rPr lang="en-US" dirty="0">
                <a:hlinkClick r:id="rId4" tooltip="Cycle (graph theory)"/>
              </a:rPr>
              <a:t>cycles</a:t>
            </a:r>
            <a:r>
              <a:rPr lang="en-US" dirty="0"/>
              <a:t> and with the minimum possible total edge </a:t>
            </a:r>
            <a:r>
              <a:rPr lang="en-US" dirty="0" smtClean="0"/>
              <a:t>weight/costs.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– Minimum spanning tree (MST)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Below figure shows three spanning trees for same graph. First is a spanning tree but not MST while other two are MST.</a:t>
            </a:r>
            <a:endParaRPr lang="en-US" dirty="0"/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717" y="3050904"/>
            <a:ext cx="839152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3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– Minimum spanning tree (MST)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</a:t>
            </a:r>
            <a:r>
              <a:rPr lang="en-US" b="1" dirty="0" smtClean="0"/>
              <a:t>two greedy algorithms </a:t>
            </a:r>
            <a:r>
              <a:rPr lang="en-US" dirty="0" smtClean="0"/>
              <a:t>(greedy in a sense that both chooses the best edge </a:t>
            </a:r>
            <a:r>
              <a:rPr lang="en-US" dirty="0" err="1" smtClean="0"/>
              <a:t>i</a:t>
            </a:r>
            <a:r>
              <a:rPr lang="en-US" dirty="0" smtClean="0"/>
              <a:t>-e having minimum cost)</a:t>
            </a:r>
            <a:r>
              <a:rPr lang="en-US" b="1" dirty="0" smtClean="0"/>
              <a:t> </a:t>
            </a:r>
            <a:r>
              <a:rPr lang="en-US" dirty="0" smtClean="0"/>
              <a:t>for finding minimum spanning tree</a:t>
            </a:r>
            <a:endParaRPr lang="en-US" dirty="0"/>
          </a:p>
          <a:p>
            <a:r>
              <a:rPr lang="en-US" dirty="0" smtClean="0"/>
              <a:t>1) </a:t>
            </a:r>
            <a:r>
              <a:rPr lang="en-US" u="sng" dirty="0" err="1" smtClean="0"/>
              <a:t>kruskal</a:t>
            </a:r>
            <a:r>
              <a:rPr lang="en-US" u="sng" dirty="0" smtClean="0"/>
              <a:t> algorithm </a:t>
            </a:r>
            <a:r>
              <a:rPr lang="en-US" dirty="0" smtClean="0"/>
              <a:t>(time complexity = </a:t>
            </a:r>
            <a:r>
              <a:rPr lang="en-US" b="1" dirty="0" smtClean="0"/>
              <a:t>theta(</a:t>
            </a:r>
            <a:r>
              <a:rPr lang="en-US" b="1" dirty="0" err="1" smtClean="0"/>
              <a:t>ElogV</a:t>
            </a:r>
            <a:r>
              <a:rPr lang="en-US" b="1" dirty="0" smtClean="0"/>
              <a:t>)</a:t>
            </a:r>
            <a:r>
              <a:rPr lang="en-US" dirty="0" smtClean="0"/>
              <a:t> )</a:t>
            </a:r>
          </a:p>
          <a:p>
            <a:r>
              <a:rPr lang="en-US" dirty="0" smtClean="0"/>
              <a:t>2) </a:t>
            </a:r>
            <a:r>
              <a:rPr lang="en-US" u="sng" dirty="0" smtClean="0"/>
              <a:t>Prims Algorithm </a:t>
            </a:r>
            <a:r>
              <a:rPr lang="en-US" dirty="0"/>
              <a:t>(time complexity = </a:t>
            </a:r>
            <a:r>
              <a:rPr lang="en-US" b="1" dirty="0"/>
              <a:t>theta(</a:t>
            </a:r>
            <a:r>
              <a:rPr lang="en-US" b="1" dirty="0" err="1"/>
              <a:t>ElogV</a:t>
            </a:r>
            <a:r>
              <a:rPr lang="en-US" b="1" dirty="0" smtClean="0"/>
              <a:t>)  )</a:t>
            </a:r>
            <a:endParaRPr lang="en-US" b="1" dirty="0"/>
          </a:p>
          <a:p>
            <a:r>
              <a:rPr lang="en-US" sz="1400" dirty="0" smtClean="0"/>
              <a:t>Where E is set of edges and V is set of vertices</a:t>
            </a:r>
          </a:p>
          <a:p>
            <a:endParaRPr lang="en-US" sz="1400" dirty="0"/>
          </a:p>
          <a:p>
            <a:r>
              <a:rPr lang="en-US" sz="1400" b="1" u="sng" dirty="0" smtClean="0"/>
              <a:t>Applications of Minimum Spanning Tree :</a:t>
            </a:r>
          </a:p>
          <a:p>
            <a:r>
              <a:rPr lang="en-US" sz="1400" dirty="0" smtClean="0"/>
              <a:t>Laying cables</a:t>
            </a:r>
          </a:p>
          <a:p>
            <a:r>
              <a:rPr lang="en-US" sz="1400" dirty="0" smtClean="0"/>
              <a:t>Laying pipes network or phone network</a:t>
            </a:r>
          </a:p>
          <a:p>
            <a:r>
              <a:rPr lang="en-US" sz="1400" dirty="0" smtClean="0"/>
              <a:t>Tour Operations and many more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7410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– </a:t>
            </a:r>
            <a:r>
              <a:rPr lang="en-US" dirty="0" err="1" smtClean="0"/>
              <a:t>Kruskal</a:t>
            </a:r>
            <a:r>
              <a:rPr lang="en-US" dirty="0" smtClean="0"/>
              <a:t> Algorithm for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Kruskal</a:t>
            </a:r>
            <a:r>
              <a:rPr lang="en-US" dirty="0" smtClean="0"/>
              <a:t> algorithm Steps for finding MST 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First select minimum cost edge.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Now select next minimum edge such that it does not form a cycle after addition and repeat this process.</a:t>
            </a:r>
          </a:p>
          <a:p>
            <a:pPr marL="0" indent="0">
              <a:buNone/>
            </a:pPr>
            <a:r>
              <a:rPr lang="en-US" dirty="0" smtClean="0"/>
              <a:t>At the end, you will get minimum spanning tree. Sum the cost of all edges and that will be the minimum spanning tree cost.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0648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– </a:t>
            </a:r>
            <a:r>
              <a:rPr lang="en-US" dirty="0" err="1" smtClean="0"/>
              <a:t>Kruskal</a:t>
            </a:r>
            <a:r>
              <a:rPr lang="en-US" dirty="0" smtClean="0"/>
              <a:t>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2478" y="1962615"/>
            <a:ext cx="6802244" cy="353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51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</a:t>
            </a:r>
            <a:r>
              <a:rPr lang="en-US" dirty="0" err="1"/>
              <a:t>Kruskal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411" y="2137781"/>
            <a:ext cx="6270632" cy="33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59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</a:t>
            </a:r>
            <a:r>
              <a:rPr lang="en-US" dirty="0" err="1"/>
              <a:t>Kruskal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956" y="2264627"/>
            <a:ext cx="6623824" cy="335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– </a:t>
            </a:r>
            <a:r>
              <a:rPr lang="en-US" dirty="0" err="1"/>
              <a:t>Kruskal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386" y="2235935"/>
            <a:ext cx="6694100" cy="325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11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9519</TotalTime>
  <Words>263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Calibri Light</vt:lpstr>
      <vt:lpstr>Wingdings</vt:lpstr>
      <vt:lpstr>Retrospect</vt:lpstr>
      <vt:lpstr>CS302 Design and Analysis of Algorithms</vt:lpstr>
      <vt:lpstr>Graphs – Minimum spanning tree (MST)</vt:lpstr>
      <vt:lpstr>Graphs – Minimum spanning tree (MST)</vt:lpstr>
      <vt:lpstr>Graphs – Minimum spanning tree (MST)</vt:lpstr>
      <vt:lpstr>Graphs – Kruskal Algorithm for MST</vt:lpstr>
      <vt:lpstr>Graphs – Kruskal example</vt:lpstr>
      <vt:lpstr>Graphs – Kruskal example</vt:lpstr>
      <vt:lpstr>Graphs – Kruskal example</vt:lpstr>
      <vt:lpstr>Graphs – Kruskal example</vt:lpstr>
      <vt:lpstr>Graphs – Kruskal example</vt:lpstr>
      <vt:lpstr>Graphs – Internal Working of Kruskal</vt:lpstr>
      <vt:lpstr>Graphs – Internal Working of Kruskal</vt:lpstr>
    </vt:vector>
  </TitlesOfParts>
  <Company>rg-adguard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Mr. Muhammad Sohail Afzal</cp:lastModifiedBy>
  <cp:revision>168</cp:revision>
  <dcterms:created xsi:type="dcterms:W3CDTF">2020-10-08T15:28:15Z</dcterms:created>
  <dcterms:modified xsi:type="dcterms:W3CDTF">2022-11-10T09:45:09Z</dcterms:modified>
</cp:coreProperties>
</file>