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42" y="1845734"/>
            <a:ext cx="5705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0" y="1937640"/>
            <a:ext cx="5753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16" y="1845734"/>
            <a:ext cx="56864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91" y="1845734"/>
            <a:ext cx="5743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05" y="1845734"/>
            <a:ext cx="5743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1845734"/>
            <a:ext cx="5734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8" y="2290551"/>
            <a:ext cx="5467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154" y="1835112"/>
            <a:ext cx="64326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572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Disadvantages :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Not good for finding shortest path in graphs having negative edges.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52" y="2040044"/>
            <a:ext cx="5953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81" y="1968397"/>
            <a:ext cx="65680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78" y="2051824"/>
            <a:ext cx="6902605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33" y="2085278"/>
            <a:ext cx="7616283" cy="38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71" y="1929161"/>
            <a:ext cx="7538224" cy="41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2427689"/>
            <a:ext cx="5791200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200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1929343"/>
            <a:ext cx="5829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16" y="1929626"/>
            <a:ext cx="57626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3" y="1845734"/>
            <a:ext cx="5667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</TotalTime>
  <Words>58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CS302 Design and Analysis of Algorithms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 afzal</cp:lastModifiedBy>
  <cp:revision>27</cp:revision>
  <dcterms:created xsi:type="dcterms:W3CDTF">2020-10-04T18:16:21Z</dcterms:created>
  <dcterms:modified xsi:type="dcterms:W3CDTF">2020-12-03T05:35:36Z</dcterms:modified>
</cp:coreProperties>
</file>