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7" r:id="rId3"/>
    <p:sldId id="291" r:id="rId4"/>
    <p:sldId id="29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93" r:id="rId27"/>
    <p:sldId id="285" r:id="rId28"/>
    <p:sldId id="286"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4181475" y="2081212"/>
            <a:ext cx="3829050" cy="2695575"/>
          </a:xfrm>
          <a:prstGeom prst="rect">
            <a:avLst/>
          </a:prstGeom>
        </p:spPr>
      </p:pic>
    </p:spTree>
    <p:extLst>
      <p:ext uri="{BB962C8B-B14F-4D97-AF65-F5344CB8AC3E}">
        <p14:creationId xmlns:p14="http://schemas.microsoft.com/office/powerpoint/2010/main" val="374028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19562" y="2024062"/>
            <a:ext cx="3952875" cy="2809875"/>
          </a:xfrm>
          <a:prstGeom prst="rect">
            <a:avLst/>
          </a:prstGeom>
        </p:spPr>
      </p:pic>
    </p:spTree>
    <p:extLst>
      <p:ext uri="{BB962C8B-B14F-4D97-AF65-F5344CB8AC3E}">
        <p14:creationId xmlns:p14="http://schemas.microsoft.com/office/powerpoint/2010/main" val="1111552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14812" y="2033587"/>
            <a:ext cx="3762375" cy="2790825"/>
          </a:xfrm>
          <a:prstGeom prst="rect">
            <a:avLst/>
          </a:prstGeom>
        </p:spPr>
      </p:pic>
    </p:spTree>
    <p:extLst>
      <p:ext uri="{BB962C8B-B14F-4D97-AF65-F5344CB8AC3E}">
        <p14:creationId xmlns:p14="http://schemas.microsoft.com/office/powerpoint/2010/main" val="1458073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38612" y="2014537"/>
            <a:ext cx="3914775" cy="2828925"/>
          </a:xfrm>
          <a:prstGeom prst="rect">
            <a:avLst/>
          </a:prstGeom>
        </p:spPr>
      </p:pic>
    </p:spTree>
    <p:extLst>
      <p:ext uri="{BB962C8B-B14F-4D97-AF65-F5344CB8AC3E}">
        <p14:creationId xmlns:p14="http://schemas.microsoft.com/office/powerpoint/2010/main" val="945621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43387" y="1976437"/>
            <a:ext cx="3705225" cy="2905125"/>
          </a:xfrm>
          <a:prstGeom prst="rect">
            <a:avLst/>
          </a:prstGeom>
        </p:spPr>
      </p:pic>
    </p:spTree>
    <p:extLst>
      <p:ext uri="{BB962C8B-B14F-4D97-AF65-F5344CB8AC3E}">
        <p14:creationId xmlns:p14="http://schemas.microsoft.com/office/powerpoint/2010/main" val="11902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19575" y="2014537"/>
            <a:ext cx="3752850" cy="2828925"/>
          </a:xfrm>
          <a:prstGeom prst="rect">
            <a:avLst/>
          </a:prstGeom>
        </p:spPr>
      </p:pic>
    </p:spTree>
    <p:extLst>
      <p:ext uri="{BB962C8B-B14F-4D97-AF65-F5344CB8AC3E}">
        <p14:creationId xmlns:p14="http://schemas.microsoft.com/office/powerpoint/2010/main" val="918081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29100" y="1947862"/>
            <a:ext cx="3733800" cy="2962275"/>
          </a:xfrm>
          <a:prstGeom prst="rect">
            <a:avLst/>
          </a:prstGeom>
        </p:spPr>
      </p:pic>
    </p:spTree>
    <p:extLst>
      <p:ext uri="{BB962C8B-B14F-4D97-AF65-F5344CB8AC3E}">
        <p14:creationId xmlns:p14="http://schemas.microsoft.com/office/powerpoint/2010/main" val="1155324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52900" y="2019300"/>
            <a:ext cx="3886200" cy="2819400"/>
          </a:xfrm>
          <a:prstGeom prst="rect">
            <a:avLst/>
          </a:prstGeom>
        </p:spPr>
      </p:pic>
    </p:spTree>
    <p:extLst>
      <p:ext uri="{BB962C8B-B14F-4D97-AF65-F5344CB8AC3E}">
        <p14:creationId xmlns:p14="http://schemas.microsoft.com/office/powerpoint/2010/main" val="1857007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38637" y="1995487"/>
            <a:ext cx="3514725" cy="2867025"/>
          </a:xfrm>
          <a:prstGeom prst="rect">
            <a:avLst/>
          </a:prstGeom>
        </p:spPr>
      </p:pic>
    </p:spTree>
    <p:extLst>
      <p:ext uri="{BB962C8B-B14F-4D97-AF65-F5344CB8AC3E}">
        <p14:creationId xmlns:p14="http://schemas.microsoft.com/office/powerpoint/2010/main" val="1072098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14825" y="1995487"/>
            <a:ext cx="3562350" cy="2867025"/>
          </a:xfrm>
          <a:prstGeom prst="rect">
            <a:avLst/>
          </a:prstGeom>
        </p:spPr>
      </p:pic>
    </p:spTree>
    <p:extLst>
      <p:ext uri="{BB962C8B-B14F-4D97-AF65-F5344CB8AC3E}">
        <p14:creationId xmlns:p14="http://schemas.microsoft.com/office/powerpoint/2010/main" val="1584426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It is single source shortest path algorithm like </a:t>
            </a:r>
            <a:r>
              <a:rPr lang="en-US" dirty="0" err="1" smtClean="0"/>
              <a:t>Dijkstra</a:t>
            </a:r>
            <a:r>
              <a:rPr lang="en-US" dirty="0" smtClean="0"/>
              <a:t>. Single source shortest path means to  find shortest path from a source vertex to every other vertex in graph.</a:t>
            </a:r>
          </a:p>
          <a:p>
            <a:pPr marL="0" indent="0">
              <a:buNone/>
            </a:pPr>
            <a:endParaRPr lang="en-US" dirty="0" smtClean="0"/>
          </a:p>
          <a:p>
            <a:pPr marL="0" indent="0">
              <a:buNone/>
            </a:pPr>
            <a:endParaRPr lang="en-US" smtClean="0"/>
          </a:p>
          <a:p>
            <a:pPr marL="0" indent="0">
              <a:buNone/>
            </a:pPr>
            <a:endParaRPr lang="en-US" dirty="0" smtClean="0"/>
          </a:p>
          <a:p>
            <a:pPr>
              <a:buFont typeface="Wingdings" panose="05000000000000000000" pitchFamily="2" charset="2"/>
              <a:buChar char="v"/>
            </a:pPr>
            <a:r>
              <a:rPr lang="en-US" dirty="0" smtClean="0"/>
              <a:t> It works by traversing all edges V-1 times (where V is number of vertices).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50845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81475" y="1990725"/>
            <a:ext cx="3829050" cy="2876550"/>
          </a:xfrm>
          <a:prstGeom prst="rect">
            <a:avLst/>
          </a:prstGeom>
        </p:spPr>
      </p:pic>
    </p:spTree>
    <p:extLst>
      <p:ext uri="{BB962C8B-B14F-4D97-AF65-F5344CB8AC3E}">
        <p14:creationId xmlns:p14="http://schemas.microsoft.com/office/powerpoint/2010/main" val="225135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48162" y="2143125"/>
            <a:ext cx="3495675" cy="2571750"/>
          </a:xfrm>
          <a:prstGeom prst="rect">
            <a:avLst/>
          </a:prstGeom>
        </p:spPr>
      </p:pic>
    </p:spTree>
    <p:extLst>
      <p:ext uri="{BB962C8B-B14F-4D97-AF65-F5344CB8AC3E}">
        <p14:creationId xmlns:p14="http://schemas.microsoft.com/office/powerpoint/2010/main" val="2859399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86262" y="1900237"/>
            <a:ext cx="3419475" cy="3057525"/>
          </a:xfrm>
          <a:prstGeom prst="rect">
            <a:avLst/>
          </a:prstGeom>
        </p:spPr>
      </p:pic>
    </p:spTree>
    <p:extLst>
      <p:ext uri="{BB962C8B-B14F-4D97-AF65-F5344CB8AC3E}">
        <p14:creationId xmlns:p14="http://schemas.microsoft.com/office/powerpoint/2010/main" val="2465892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00525" y="2014537"/>
            <a:ext cx="3790950" cy="2828925"/>
          </a:xfrm>
          <a:prstGeom prst="rect">
            <a:avLst/>
          </a:prstGeom>
        </p:spPr>
      </p:pic>
    </p:spTree>
    <p:extLst>
      <p:ext uri="{BB962C8B-B14F-4D97-AF65-F5344CB8AC3E}">
        <p14:creationId xmlns:p14="http://schemas.microsoft.com/office/powerpoint/2010/main" val="3140935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29112" y="1919287"/>
            <a:ext cx="3533775" cy="3019425"/>
          </a:xfrm>
          <a:prstGeom prst="rect">
            <a:avLst/>
          </a:prstGeom>
        </p:spPr>
      </p:pic>
    </p:spTree>
    <p:extLst>
      <p:ext uri="{BB962C8B-B14F-4D97-AF65-F5344CB8AC3E}">
        <p14:creationId xmlns:p14="http://schemas.microsoft.com/office/powerpoint/2010/main" val="1879913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r>
              <a:rPr lang="en-US" dirty="0" smtClean="0"/>
              <a:t>This is end of pass 2. When you run pass 3 and 4, you will notice there will be no change in vertices value. Now these are final values. For example, Vertex E has value 1 which means that shortest path from A to E has cost 1 (path is ABE). Vertex D has value -2 which means that shortest </a:t>
            </a:r>
            <a:r>
              <a:rPr lang="en-US" dirty="0"/>
              <a:t>path from A to </a:t>
            </a:r>
            <a:r>
              <a:rPr lang="en-US" dirty="0" smtClean="0"/>
              <a:t>D </a:t>
            </a:r>
            <a:r>
              <a:rPr lang="en-US" dirty="0"/>
              <a:t>has cost </a:t>
            </a:r>
            <a:r>
              <a:rPr lang="en-US" dirty="0" smtClean="0"/>
              <a:t>-2 </a:t>
            </a:r>
            <a:r>
              <a:rPr lang="en-US" dirty="0"/>
              <a:t>(path is </a:t>
            </a:r>
            <a:r>
              <a:rPr lang="en-US" dirty="0" smtClean="0"/>
              <a:t>ABED) and </a:t>
            </a:r>
            <a:r>
              <a:rPr lang="en-US" smtClean="0"/>
              <a:t>so on.</a:t>
            </a:r>
            <a:endParaRPr lang="en-US" dirty="0"/>
          </a:p>
        </p:txBody>
      </p:sp>
      <p:pic>
        <p:nvPicPr>
          <p:cNvPr id="4" name="Picture 3"/>
          <p:cNvPicPr>
            <a:picLocks noChangeAspect="1"/>
          </p:cNvPicPr>
          <p:nvPr/>
        </p:nvPicPr>
        <p:blipFill>
          <a:blip r:embed="rId2"/>
          <a:stretch>
            <a:fillRect/>
          </a:stretch>
        </p:blipFill>
        <p:spPr>
          <a:xfrm>
            <a:off x="4474589" y="3066374"/>
            <a:ext cx="3705225" cy="3143250"/>
          </a:xfrm>
          <a:prstGeom prst="rect">
            <a:avLst/>
          </a:prstGeom>
        </p:spPr>
      </p:pic>
    </p:spTree>
    <p:extLst>
      <p:ext uri="{BB962C8B-B14F-4D97-AF65-F5344CB8AC3E}">
        <p14:creationId xmlns:p14="http://schemas.microsoft.com/office/powerpoint/2010/main" val="4287548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3392805" y="2142914"/>
            <a:ext cx="5467350" cy="3429000"/>
          </a:xfrm>
          <a:prstGeom prst="rect">
            <a:avLst/>
          </a:prstGeom>
        </p:spPr>
      </p:pic>
    </p:spTree>
    <p:extLst>
      <p:ext uri="{BB962C8B-B14F-4D97-AF65-F5344CB8AC3E}">
        <p14:creationId xmlns:p14="http://schemas.microsoft.com/office/powerpoint/2010/main" val="3811783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pPr marL="0" indent="0">
              <a:buNone/>
            </a:pPr>
            <a:r>
              <a:rPr lang="en-US" dirty="0"/>
              <a:t> </a:t>
            </a:r>
            <a:r>
              <a:rPr lang="en-US" i="1" u="sng" dirty="0" smtClean="0"/>
              <a:t>Time Complexity</a:t>
            </a:r>
            <a:r>
              <a:rPr lang="en-US" i="1" dirty="0" smtClean="0"/>
              <a:t> :</a:t>
            </a:r>
          </a:p>
          <a:p>
            <a:endParaRPr lang="en-US" dirty="0" smtClean="0"/>
          </a:p>
          <a:p>
            <a:r>
              <a:rPr lang="en-US" dirty="0" smtClean="0"/>
              <a:t>We relaxed all the edges </a:t>
            </a:r>
            <a:r>
              <a:rPr lang="en-US" dirty="0"/>
              <a:t>|</a:t>
            </a:r>
            <a:r>
              <a:rPr lang="en-US" dirty="0" smtClean="0"/>
              <a:t>V-1| times. So if there are E edges then :</a:t>
            </a:r>
          </a:p>
          <a:p>
            <a:r>
              <a:rPr lang="en-US" dirty="0" smtClean="0"/>
              <a:t>Time complexity = E(|V-1|) = O(E.V) </a:t>
            </a:r>
          </a:p>
        </p:txBody>
      </p:sp>
    </p:spTree>
    <p:extLst>
      <p:ext uri="{BB962C8B-B14F-4D97-AF65-F5344CB8AC3E}">
        <p14:creationId xmlns:p14="http://schemas.microsoft.com/office/powerpoint/2010/main" val="2651146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r>
              <a:rPr lang="en-US" dirty="0"/>
              <a:t>Complete graph is graph in which we have edge from every vertex to every other vertex. So complete graph will always have edges = V(V-1)/2</a:t>
            </a:r>
            <a:r>
              <a:rPr lang="en-US" dirty="0" smtClean="0"/>
              <a:t>. Complete graph is shown in figure :</a:t>
            </a:r>
          </a:p>
          <a:p>
            <a:r>
              <a:rPr lang="en-US" dirty="0" smtClean="0"/>
              <a:t>Time complexity in case of complete graph :</a:t>
            </a:r>
          </a:p>
          <a:p>
            <a:r>
              <a:rPr lang="en-US" dirty="0" smtClean="0"/>
              <a:t>(V-1) x (V(V-1</a:t>
            </a:r>
            <a:r>
              <a:rPr lang="en-US" smtClean="0"/>
              <a:t>)/2) </a:t>
            </a:r>
            <a:r>
              <a:rPr lang="en-US" dirty="0" smtClean="0"/>
              <a:t>= V^3</a:t>
            </a:r>
            <a:endParaRPr lang="en-US" dirty="0"/>
          </a:p>
        </p:txBody>
      </p:sp>
      <p:pic>
        <p:nvPicPr>
          <p:cNvPr id="4" name="Picture 3"/>
          <p:cNvPicPr>
            <a:picLocks noChangeAspect="1"/>
          </p:cNvPicPr>
          <p:nvPr/>
        </p:nvPicPr>
        <p:blipFill>
          <a:blip r:embed="rId2"/>
          <a:stretch>
            <a:fillRect/>
          </a:stretch>
        </p:blipFill>
        <p:spPr>
          <a:xfrm>
            <a:off x="8221236" y="2772588"/>
            <a:ext cx="1905000" cy="1781175"/>
          </a:xfrm>
          <a:prstGeom prst="rect">
            <a:avLst/>
          </a:prstGeom>
        </p:spPr>
      </p:pic>
    </p:spTree>
    <p:extLst>
      <p:ext uri="{BB962C8B-B14F-4D97-AF65-F5344CB8AC3E}">
        <p14:creationId xmlns:p14="http://schemas.microsoft.com/office/powerpoint/2010/main" val="834221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6" name="Content Placeholder 5"/>
          <p:cNvSpPr>
            <a:spLocks noGrp="1"/>
          </p:cNvSpPr>
          <p:nvPr>
            <p:ph idx="1"/>
          </p:nvPr>
        </p:nvSpPr>
        <p:spPr/>
        <p:txBody>
          <a:bodyPr/>
          <a:lstStyle/>
          <a:p>
            <a:r>
              <a:rPr lang="en-US" dirty="0" smtClean="0"/>
              <a:t>Why it does not work for negative weight cycle :</a:t>
            </a:r>
            <a:endParaRPr lang="en-US" dirty="0"/>
          </a:p>
        </p:txBody>
      </p:sp>
      <p:pic>
        <p:nvPicPr>
          <p:cNvPr id="7" name="Content Placeholder 4"/>
          <p:cNvPicPr>
            <a:picLocks noChangeAspect="1"/>
          </p:cNvPicPr>
          <p:nvPr/>
        </p:nvPicPr>
        <p:blipFill>
          <a:blip r:embed="rId2"/>
          <a:stretch>
            <a:fillRect/>
          </a:stretch>
        </p:blipFill>
        <p:spPr>
          <a:xfrm>
            <a:off x="3573190" y="2204537"/>
            <a:ext cx="4909312" cy="4064457"/>
          </a:xfrm>
          <a:prstGeom prst="rect">
            <a:avLst/>
          </a:prstGeom>
        </p:spPr>
      </p:pic>
    </p:spTree>
    <p:extLst>
      <p:ext uri="{BB962C8B-B14F-4D97-AF65-F5344CB8AC3E}">
        <p14:creationId xmlns:p14="http://schemas.microsoft.com/office/powerpoint/2010/main" val="317749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r>
              <a:rPr lang="en-US" i="1" u="sng" dirty="0" smtClean="0"/>
              <a:t>Advantage of bellman ford</a:t>
            </a:r>
            <a:r>
              <a:rPr lang="en-US" i="1" dirty="0" smtClean="0"/>
              <a:t> :</a:t>
            </a:r>
            <a:endParaRPr lang="en-US" i="1" u="sng" dirty="0" smtClean="0"/>
          </a:p>
          <a:p>
            <a:endParaRPr lang="en-US" i="1" u="sng" dirty="0"/>
          </a:p>
          <a:p>
            <a:pPr>
              <a:buFont typeface="Wingdings" panose="05000000000000000000" pitchFamily="2" charset="2"/>
              <a:buChar char="v"/>
            </a:pPr>
            <a:r>
              <a:rPr lang="en-US" dirty="0"/>
              <a:t> </a:t>
            </a:r>
            <a:r>
              <a:rPr lang="en-US" dirty="0" err="1" smtClean="0"/>
              <a:t>Dijkstra</a:t>
            </a:r>
            <a:r>
              <a:rPr lang="en-US" dirty="0" smtClean="0"/>
              <a:t> fails many times when there is edge with negative weight in graph.</a:t>
            </a:r>
            <a:endParaRPr lang="en-US" dirty="0"/>
          </a:p>
          <a:p>
            <a:pPr marL="0" indent="0">
              <a:buNone/>
            </a:pPr>
            <a:endParaRPr lang="en-US" dirty="0"/>
          </a:p>
          <a:p>
            <a:pPr>
              <a:buFont typeface="Wingdings" panose="05000000000000000000" pitchFamily="2" charset="2"/>
              <a:buChar char="v"/>
            </a:pPr>
            <a:r>
              <a:rPr lang="en-US" dirty="0"/>
              <a:t> </a:t>
            </a:r>
            <a:r>
              <a:rPr lang="en-US" dirty="0" smtClean="0"/>
              <a:t>Bellman ford algorithm works well with negative weights</a:t>
            </a:r>
          </a:p>
          <a:p>
            <a:pPr marL="0" indent="0">
              <a:buNone/>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4453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r>
              <a:rPr lang="en-US" i="1" u="sng" dirty="0" smtClean="0"/>
              <a:t>Dis-Advantage </a:t>
            </a:r>
            <a:r>
              <a:rPr lang="en-US" i="1" u="sng" dirty="0"/>
              <a:t>of bellman </a:t>
            </a:r>
            <a:r>
              <a:rPr lang="en-US" i="1" u="sng" dirty="0" smtClean="0"/>
              <a:t>ford</a:t>
            </a:r>
            <a:r>
              <a:rPr lang="en-US" i="1" dirty="0" smtClean="0"/>
              <a:t> :</a:t>
            </a:r>
            <a:endParaRPr lang="en-US" i="1" dirty="0"/>
          </a:p>
          <a:p>
            <a:endParaRPr lang="en-US" i="1" u="sng" dirty="0"/>
          </a:p>
          <a:p>
            <a:pPr>
              <a:buFont typeface="Wingdings" panose="05000000000000000000" pitchFamily="2" charset="2"/>
              <a:buChar char="v"/>
            </a:pPr>
            <a:r>
              <a:rPr lang="en-US" dirty="0"/>
              <a:t> </a:t>
            </a:r>
            <a:r>
              <a:rPr lang="en-US" dirty="0" smtClean="0"/>
              <a:t>If there is negative weight cycle in graph, then bellman ford algorithm will not be able to find shortest path. Negative weight cycle means if there is any cycle in graph such that sum of weights of all edges involved in that cycle is negative number.</a:t>
            </a:r>
          </a:p>
          <a:p>
            <a:pPr>
              <a:buFont typeface="Wingdings" panose="05000000000000000000" pitchFamily="2" charset="2"/>
              <a:buChar char="v"/>
            </a:pPr>
            <a:endParaRPr lang="en-US" dirty="0"/>
          </a:p>
          <a:p>
            <a:pPr marL="0" indent="0">
              <a:buNone/>
            </a:pPr>
            <a:r>
              <a:rPr lang="en-US" dirty="0" smtClean="0"/>
              <a:t>If you want to check if graph has negative weight cycle or not then :</a:t>
            </a:r>
          </a:p>
          <a:p>
            <a:pPr marL="0" indent="0">
              <a:buNone/>
            </a:pPr>
            <a:r>
              <a:rPr lang="en-US" dirty="0"/>
              <a:t>A</a:t>
            </a:r>
            <a:r>
              <a:rPr lang="en-US" dirty="0" smtClean="0"/>
              <a:t>fter performing (V-1) iterations, perform one more iteration and check if value of any vertex gets updated. If value of any vertex gets updated then it means graph has negative weight cycle and bellman ford did not work correctly. But if value of any vertex does not get updated then it means it does not have negative weight cycle and bellman ford worked well.</a:t>
            </a:r>
          </a:p>
          <a:p>
            <a:pPr>
              <a:buFont typeface="Wingdings" panose="05000000000000000000" pitchFamily="2" charset="2"/>
              <a:buChar char="v"/>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8430322" y="3289610"/>
            <a:ext cx="2725358" cy="1315844"/>
          </a:xfrm>
          <a:prstGeom prst="rect">
            <a:avLst/>
          </a:prstGeom>
        </p:spPr>
      </p:pic>
    </p:spTree>
    <p:extLst>
      <p:ext uri="{BB962C8B-B14F-4D97-AF65-F5344CB8AC3E}">
        <p14:creationId xmlns:p14="http://schemas.microsoft.com/office/powerpoint/2010/main" val="310094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19562" y="2066925"/>
            <a:ext cx="3952875" cy="2724150"/>
          </a:xfrm>
          <a:prstGeom prst="rect">
            <a:avLst/>
          </a:prstGeom>
        </p:spPr>
      </p:pic>
    </p:spTree>
    <p:extLst>
      <p:ext uri="{BB962C8B-B14F-4D97-AF65-F5344CB8AC3E}">
        <p14:creationId xmlns:p14="http://schemas.microsoft.com/office/powerpoint/2010/main" val="28197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21727" y="2110653"/>
            <a:ext cx="3810000" cy="3190875"/>
          </a:xfrm>
          <a:prstGeom prst="rect">
            <a:avLst/>
          </a:prstGeom>
        </p:spPr>
      </p:pic>
    </p:spTree>
    <p:extLst>
      <p:ext uri="{BB962C8B-B14F-4D97-AF65-F5344CB8AC3E}">
        <p14:creationId xmlns:p14="http://schemas.microsoft.com/office/powerpoint/2010/main" val="4022009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r>
              <a:rPr lang="en-US" dirty="0" smtClean="0"/>
              <a:t>Numbers in blue color are edges weight.</a:t>
            </a:r>
          </a:p>
          <a:p>
            <a:r>
              <a:rPr lang="en-US" dirty="0" smtClean="0"/>
              <a:t>Numbers in black color represent the order in which edges will be traversed. However you can traverse all edges in any order. Here we will be traversing them in order given by black numbers.</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4145127" y="2986618"/>
            <a:ext cx="3762375" cy="2990850"/>
          </a:xfrm>
          <a:prstGeom prst="rect">
            <a:avLst/>
          </a:prstGeom>
        </p:spPr>
      </p:pic>
    </p:spTree>
    <p:extLst>
      <p:ext uri="{BB962C8B-B14F-4D97-AF65-F5344CB8AC3E}">
        <p14:creationId xmlns:p14="http://schemas.microsoft.com/office/powerpoint/2010/main" val="31157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00525" y="2047875"/>
            <a:ext cx="3790950" cy="2762250"/>
          </a:xfrm>
          <a:prstGeom prst="rect">
            <a:avLst/>
          </a:prstGeom>
        </p:spPr>
      </p:pic>
    </p:spTree>
    <p:extLst>
      <p:ext uri="{BB962C8B-B14F-4D97-AF65-F5344CB8AC3E}">
        <p14:creationId xmlns:p14="http://schemas.microsoft.com/office/powerpoint/2010/main" val="750517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 Algorithm</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81475" y="2100262"/>
            <a:ext cx="3829050" cy="2657475"/>
          </a:xfrm>
          <a:prstGeom prst="rect">
            <a:avLst/>
          </a:prstGeom>
        </p:spPr>
      </p:pic>
    </p:spTree>
    <p:extLst>
      <p:ext uri="{BB962C8B-B14F-4D97-AF65-F5344CB8AC3E}">
        <p14:creationId xmlns:p14="http://schemas.microsoft.com/office/powerpoint/2010/main" val="1081614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1230</TotalTime>
  <Words>533</Words>
  <Application>Microsoft Office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CS302 Design and Analysis of Algorithms</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65</cp:revision>
  <dcterms:created xsi:type="dcterms:W3CDTF">2020-10-04T18:16:21Z</dcterms:created>
  <dcterms:modified xsi:type="dcterms:W3CDTF">2021-12-03T10:27:21Z</dcterms:modified>
</cp:coreProperties>
</file>