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307" r:id="rId3"/>
    <p:sldId id="308" r:id="rId4"/>
    <p:sldId id="309" r:id="rId5"/>
    <p:sldId id="310" r:id="rId6"/>
    <p:sldId id="311" r:id="rId7"/>
    <p:sldId id="257" r:id="rId8"/>
    <p:sldId id="264" r:id="rId9"/>
    <p:sldId id="279" r:id="rId10"/>
    <p:sldId id="278" r:id="rId11"/>
    <p:sldId id="280" r:id="rId12"/>
    <p:sldId id="274" r:id="rId13"/>
    <p:sldId id="275" r:id="rId14"/>
    <p:sldId id="266" r:id="rId15"/>
    <p:sldId id="265" r:id="rId16"/>
    <p:sldId id="294" r:id="rId17"/>
    <p:sldId id="281" r:id="rId18"/>
    <p:sldId id="282" r:id="rId19"/>
    <p:sldId id="284" r:id="rId20"/>
    <p:sldId id="296" r:id="rId21"/>
    <p:sldId id="297" r:id="rId22"/>
    <p:sldId id="285" r:id="rId23"/>
    <p:sldId id="293" r:id="rId24"/>
    <p:sldId id="299" r:id="rId25"/>
    <p:sldId id="300" r:id="rId26"/>
    <p:sldId id="286" r:id="rId27"/>
    <p:sldId id="287" r:id="rId28"/>
    <p:sldId id="301" r:id="rId29"/>
    <p:sldId id="303" r:id="rId30"/>
    <p:sldId id="304" r:id="rId31"/>
    <p:sldId id="305" r:id="rId32"/>
    <p:sldId id="291" r:id="rId33"/>
    <p:sldId id="2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88BD0-278A-48F6-B952-0700C6BEFDF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88BD0-278A-48F6-B952-0700C6BEFDFF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7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8939" y="480478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Jarvis March algorithm for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08" y="2728701"/>
            <a:ext cx="2966224" cy="25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9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Jarvis March algorithm for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44" y="2464419"/>
            <a:ext cx="2776654" cy="260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Jarvis March algorithm for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Jarvis March algorithm for Convex Hull: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43" y="2631688"/>
            <a:ext cx="6353175" cy="249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1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Jarvis March algorithm for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Time complexity of Jarvis march is O(</a:t>
            </a:r>
            <a:r>
              <a:rPr lang="en-US" dirty="0" err="1" smtClean="0"/>
              <a:t>nh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where “n” is the total number of vertices(points) and “h” is the number of vertices(points) that make up the </a:t>
            </a:r>
            <a:r>
              <a:rPr lang="en-US" dirty="0" err="1" smtClean="0"/>
              <a:t>boundry</a:t>
            </a:r>
            <a:r>
              <a:rPr lang="en-US" dirty="0" smtClean="0"/>
              <a:t> of convex hull.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Worst case time = O(n^2) which occurs when all points lie at the </a:t>
            </a:r>
            <a:r>
              <a:rPr lang="en-US" dirty="0" err="1" smtClean="0"/>
              <a:t>boundry</a:t>
            </a:r>
            <a:r>
              <a:rPr lang="en-US" dirty="0" smtClean="0"/>
              <a:t> of convex hull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284" y="3857414"/>
            <a:ext cx="3800475" cy="23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3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 : Closest pair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Closest Pair Problem : </a:t>
            </a:r>
          </a:p>
          <a:p>
            <a:pPr marL="0" indent="0">
              <a:buNone/>
            </a:pPr>
            <a:r>
              <a:rPr lang="en-US" dirty="0" smtClean="0"/>
              <a:t>Given a set of points, we need to find a pair of points where distance between those two points is minimum than distance between any other pair of points.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5541" y="3318109"/>
            <a:ext cx="4884420" cy="244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Geometric algorithms : Closest </a:t>
            </a:r>
            <a:r>
              <a:rPr lang="en-US" dirty="0"/>
              <a:t>P</a:t>
            </a:r>
            <a:r>
              <a:rPr lang="en-US" dirty="0" smtClean="0"/>
              <a:t>air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/>
              <a:t>Applications :</a:t>
            </a:r>
          </a:p>
          <a:p>
            <a:pPr marL="0" indent="0">
              <a:buNone/>
            </a:pPr>
            <a:r>
              <a:rPr lang="en-US" dirty="0" smtClean="0"/>
              <a:t>	Collision detection</a:t>
            </a:r>
          </a:p>
          <a:p>
            <a:pPr marL="0" indent="0">
              <a:buNone/>
            </a:pPr>
            <a:r>
              <a:rPr lang="en-US" dirty="0" smtClean="0"/>
              <a:t>	Hierarchical Clustering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Straight skeleton and roof design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and many more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068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1-dimension :   It is easy to find closest pair in O(</a:t>
            </a:r>
            <a:r>
              <a:rPr lang="en-US" dirty="0" err="1" smtClean="0"/>
              <a:t>nlogn</a:t>
            </a:r>
            <a:r>
              <a:rPr lang="en-US" dirty="0" smtClean="0"/>
              <a:t>) time if points are in 1-dimension.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191" y="2453269"/>
            <a:ext cx="8477250" cy="29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points are in 2-dimension then we can use Euclidian Distance to find distance between two points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Euclidian distance 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5" y="3135838"/>
            <a:ext cx="9429750" cy="12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8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Brute Force Approach : </a:t>
            </a:r>
            <a:r>
              <a:rPr lang="en-US" dirty="0" smtClean="0"/>
              <a:t>We can use nested for loops to calculate distance (through Euclidian distance formula) between every pair of points and can return minimum at the end. This will take </a:t>
            </a:r>
            <a:r>
              <a:rPr lang="en-US" b="1" dirty="0" smtClean="0"/>
              <a:t>O(n^2) </a:t>
            </a:r>
            <a:r>
              <a:rPr lang="en-US" dirty="0" smtClean="0"/>
              <a:t>time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253" y="2678806"/>
            <a:ext cx="4438650" cy="329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6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Divide and Conquer Strategy :  </a:t>
            </a:r>
            <a:r>
              <a:rPr lang="en-US" dirty="0" smtClean="0"/>
              <a:t>It finds closest pair in </a:t>
            </a:r>
            <a:r>
              <a:rPr lang="en-US" b="1" dirty="0" smtClean="0"/>
              <a:t>O(</a:t>
            </a:r>
            <a:r>
              <a:rPr lang="en-US" b="1" dirty="0" err="1" smtClean="0"/>
              <a:t>nlogn</a:t>
            </a:r>
            <a:r>
              <a:rPr lang="en-US" b="1" dirty="0" smtClean="0"/>
              <a:t>)</a:t>
            </a:r>
            <a:r>
              <a:rPr lang="en-US" dirty="0" smtClean="0"/>
              <a:t> time if points are in two dimension.</a:t>
            </a:r>
          </a:p>
          <a:p>
            <a:pPr marL="0" indent="0">
              <a:buNone/>
            </a:pPr>
            <a:r>
              <a:rPr lang="en-US" dirty="0" smtClean="0"/>
              <a:t>We apply divide and conquer strategy by first finding the median so that points can be partitioned across median value in two halves. Median sorts the points according to their x coordinate and then partition them equally. So algorithm works as follows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92" y="3601166"/>
            <a:ext cx="9324975" cy="251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algorithms: Intro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0548" y="1846263"/>
            <a:ext cx="579122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First we need to partition points based on median of x-coordinate values of all points.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 smtClean="0"/>
              <a:t>For example, if we have points (2,3),(5,4),(1,6),(3,2) then to find median based on x-coordinate values , first sort values :</a:t>
            </a:r>
          </a:p>
          <a:p>
            <a:pPr marL="0" indent="0">
              <a:buNone/>
            </a:pPr>
            <a:r>
              <a:rPr lang="en-US" dirty="0" smtClean="0"/>
              <a:t>X-coordinate values = 2,5,1,3</a:t>
            </a:r>
          </a:p>
          <a:p>
            <a:pPr marL="0" indent="0">
              <a:buNone/>
            </a:pPr>
            <a:r>
              <a:rPr lang="en-US" dirty="0" smtClean="0"/>
              <a:t>After sorting = 1,2,3,5</a:t>
            </a:r>
          </a:p>
          <a:p>
            <a:pPr marL="0" indent="0">
              <a:buNone/>
            </a:pPr>
            <a:r>
              <a:rPr lang="en-US" dirty="0" smtClean="0"/>
              <a:t>If total number of values are odd then median is middle value. If even then median is the average of two middle values. Here the total values are 4 which is even so :</a:t>
            </a:r>
          </a:p>
          <a:p>
            <a:pPr marL="0" indent="0">
              <a:buNone/>
            </a:pPr>
            <a:r>
              <a:rPr lang="en-US" dirty="0" smtClean="0"/>
              <a:t>Median = (2+3)/2 = 2.5    (So we need to draw vertical partition line at x=3.5 that will divide total points in two halves.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9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Partition Line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430" y="2446986"/>
            <a:ext cx="3597499" cy="319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Then we need to find :</a:t>
            </a:r>
          </a:p>
          <a:p>
            <a:r>
              <a:rPr lang="en-US" dirty="0" smtClean="0"/>
              <a:t>1)	Closest pair in left half   </a:t>
            </a:r>
          </a:p>
          <a:p>
            <a:r>
              <a:rPr lang="en-US" dirty="0" smtClean="0"/>
              <a:t>2)	Closest </a:t>
            </a:r>
            <a:r>
              <a:rPr lang="en-US" dirty="0"/>
              <a:t>pair in </a:t>
            </a:r>
            <a:r>
              <a:rPr lang="en-US" dirty="0" smtClean="0"/>
              <a:t>right </a:t>
            </a:r>
            <a:r>
              <a:rPr lang="en-US" dirty="0"/>
              <a:t>half</a:t>
            </a:r>
          </a:p>
          <a:p>
            <a:r>
              <a:rPr lang="en-US" dirty="0" smtClean="0"/>
              <a:t>3)	Closest </a:t>
            </a:r>
            <a:r>
              <a:rPr lang="en-US" dirty="0"/>
              <a:t>pair </a:t>
            </a:r>
            <a:r>
              <a:rPr lang="en-US" dirty="0" smtClean="0"/>
              <a:t>across partition line</a:t>
            </a:r>
          </a:p>
          <a:p>
            <a:endParaRPr lang="en-US" dirty="0" smtClean="0"/>
          </a:p>
          <a:p>
            <a:r>
              <a:rPr lang="en-US" dirty="0" smtClean="0"/>
              <a:t>Then we can take minimum of three which will give us closest pair</a:t>
            </a:r>
          </a:p>
          <a:p>
            <a:r>
              <a:rPr lang="en-US" dirty="0" smtClean="0"/>
              <a:t> of points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454" y="1967315"/>
            <a:ext cx="33909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02" y="2203101"/>
            <a:ext cx="3657832" cy="34575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we can find closest pair in left half (delta_1) and right half (delta_2).</a:t>
            </a:r>
          </a:p>
          <a:p>
            <a:endParaRPr lang="en-US" dirty="0"/>
          </a:p>
          <a:p>
            <a:r>
              <a:rPr lang="en-US" dirty="0" smtClean="0"/>
              <a:t>We will take minimum of two distances (delta_1 and delta_2)</a:t>
            </a:r>
          </a:p>
          <a:p>
            <a:endParaRPr lang="en-US" dirty="0"/>
          </a:p>
          <a:p>
            <a:r>
              <a:rPr lang="en-US" dirty="0" smtClean="0"/>
              <a:t>Suppose this minimum distance is delta.</a:t>
            </a:r>
          </a:p>
          <a:p>
            <a:endParaRPr lang="en-US" dirty="0"/>
          </a:p>
          <a:p>
            <a:r>
              <a:rPr lang="en-US" dirty="0" smtClean="0"/>
              <a:t>Now we need to find pair of points (if exists) such that one point lie in left</a:t>
            </a:r>
          </a:p>
          <a:p>
            <a:r>
              <a:rPr lang="en-US" dirty="0"/>
              <a:t>a</a:t>
            </a:r>
            <a:r>
              <a:rPr lang="en-US" dirty="0" smtClean="0"/>
              <a:t>nd one point in right half and distance between them is less than delta.</a:t>
            </a:r>
          </a:p>
          <a:p>
            <a:r>
              <a:rPr lang="en-US" dirty="0" smtClean="0"/>
              <a:t>How can we do that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02" y="2781837"/>
            <a:ext cx="3657832" cy="287883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3551"/>
          </a:xfrm>
        </p:spPr>
        <p:txBody>
          <a:bodyPr>
            <a:normAutofit/>
          </a:bodyPr>
          <a:lstStyle/>
          <a:p>
            <a:r>
              <a:rPr lang="en-US" b="1" dirty="0" smtClean="0"/>
              <a:t>Finding closest pair across partition line:</a:t>
            </a:r>
          </a:p>
          <a:p>
            <a:r>
              <a:rPr lang="en-US" dirty="0" smtClean="0"/>
              <a:t>By taking points one by one from left half and then checking their distance with all points in other half will take O(n^2) time as its brute force approach. This does not solve our problem.</a:t>
            </a:r>
          </a:p>
          <a:p>
            <a:endParaRPr lang="en-US" dirty="0"/>
          </a:p>
          <a:p>
            <a:r>
              <a:rPr lang="en-US" dirty="0" smtClean="0"/>
              <a:t>Can we find closest pair across partition line in O(n) time ?</a:t>
            </a:r>
          </a:p>
          <a:p>
            <a:endParaRPr lang="en-US" dirty="0" smtClean="0"/>
          </a:p>
          <a:p>
            <a:r>
              <a:rPr lang="en-US" dirty="0" smtClean="0"/>
              <a:t>Suppose finding closest pair in left half takes T(n/2) time</a:t>
            </a:r>
          </a:p>
          <a:p>
            <a:r>
              <a:rPr lang="en-US" dirty="0" smtClean="0"/>
              <a:t>Suppose finding closest pair in right half takes T(n/2) time</a:t>
            </a:r>
          </a:p>
          <a:p>
            <a:r>
              <a:rPr lang="en-US" dirty="0" smtClean="0"/>
              <a:t>If finding closest pair across partition line takes O(n) time then</a:t>
            </a:r>
          </a:p>
          <a:p>
            <a:r>
              <a:rPr lang="en-US" dirty="0" smtClean="0"/>
              <a:t>Total time = 2T(n/2) +n = O(</a:t>
            </a:r>
            <a:r>
              <a:rPr lang="en-US" dirty="0" err="1" smtClean="0"/>
              <a:t>nlogn</a:t>
            </a:r>
            <a:r>
              <a:rPr lang="en-US" dirty="0" smtClean="0"/>
              <a:t>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350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02" y="2781837"/>
            <a:ext cx="3657832" cy="287883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3551"/>
          </a:xfrm>
        </p:spPr>
        <p:txBody>
          <a:bodyPr>
            <a:normAutofit/>
          </a:bodyPr>
          <a:lstStyle/>
          <a:p>
            <a:r>
              <a:rPr lang="en-US" b="1" dirty="0" smtClean="0"/>
              <a:t>Finding closest pair across partition line:</a:t>
            </a:r>
          </a:p>
          <a:p>
            <a:r>
              <a:rPr lang="en-US" dirty="0" smtClean="0"/>
              <a:t>By taking points one by one from left half and then checking their distance with all points in other half will take O(n^2) time as its brute force approach. This does not solve our problem.</a:t>
            </a:r>
          </a:p>
          <a:p>
            <a:endParaRPr lang="en-US" dirty="0"/>
          </a:p>
          <a:p>
            <a:r>
              <a:rPr lang="en-US" b="1" dirty="0" smtClean="0"/>
              <a:t>Can we find closest pair across partition line in O(n) time ?</a:t>
            </a:r>
          </a:p>
          <a:p>
            <a:r>
              <a:rPr lang="en-US" dirty="0" smtClean="0"/>
              <a:t>If we can then :</a:t>
            </a:r>
          </a:p>
          <a:p>
            <a:r>
              <a:rPr lang="en-US" dirty="0" smtClean="0"/>
              <a:t>Suppose finding closest pair in left half takes T(n/2) time</a:t>
            </a:r>
          </a:p>
          <a:p>
            <a:r>
              <a:rPr lang="en-US" dirty="0" smtClean="0"/>
              <a:t>Suppose finding closest pair in right half takes T(n/2) time</a:t>
            </a:r>
          </a:p>
          <a:p>
            <a:r>
              <a:rPr lang="en-US" dirty="0" smtClean="0"/>
              <a:t>If finding closest pair across partition line takes O(n) time then</a:t>
            </a:r>
          </a:p>
          <a:p>
            <a:r>
              <a:rPr lang="en-US" dirty="0" smtClean="0"/>
              <a:t>Total time = 2T(n/2) +n = O(</a:t>
            </a:r>
            <a:r>
              <a:rPr lang="en-US" dirty="0" err="1" smtClean="0"/>
              <a:t>nlogn</a:t>
            </a:r>
            <a:r>
              <a:rPr lang="en-US" dirty="0" smtClean="0"/>
              <a:t>)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450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done this till now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86838"/>
            <a:ext cx="5257800" cy="326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333" y="2411519"/>
            <a:ext cx="50482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0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075" y="1737360"/>
            <a:ext cx="4352925" cy="40671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Approach of finding closest pair across partition line in O(n) time :</a:t>
            </a:r>
          </a:p>
          <a:p>
            <a:r>
              <a:rPr lang="en-US" dirty="0" smtClean="0"/>
              <a:t>We have already got one closest pair from left and right half (delta).</a:t>
            </a:r>
          </a:p>
          <a:p>
            <a:r>
              <a:rPr lang="en-US" dirty="0" smtClean="0"/>
              <a:t>Now we are only interested in closest pairs across partition line</a:t>
            </a:r>
          </a:p>
          <a:p>
            <a:r>
              <a:rPr lang="en-US" dirty="0"/>
              <a:t>h</a:t>
            </a:r>
            <a:r>
              <a:rPr lang="en-US" dirty="0" smtClean="0"/>
              <a:t>aving distance less than delta.</a:t>
            </a:r>
          </a:p>
          <a:p>
            <a:endParaRPr lang="en-US" dirty="0"/>
          </a:p>
          <a:p>
            <a:r>
              <a:rPr lang="en-US" dirty="0" smtClean="0"/>
              <a:t>So instead of considering all points, take only those points from</a:t>
            </a:r>
          </a:p>
          <a:p>
            <a:r>
              <a:rPr lang="en-US" dirty="0" smtClean="0"/>
              <a:t>Left and right half that are at a distance of delta from partition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0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If we are taking any point (across partition line) to start comparing then there could be at most 4 points in one half that could be at most delta distance apart from that point. 4 points for other half so total 8 points. We do not need to compare it with remaining points as those will be more than delta distance apart from that point.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             consider PL and PR in this figure as P1 and P2 respectively (left and right half)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011" y="2574798"/>
            <a:ext cx="8577330" cy="290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get a more clear view of those 8 points that we need to compare with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we compare every point with its next 7 points only then total operations = 7n = O(n)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736" y="2514389"/>
            <a:ext cx="373380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algorithms: Intro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4723" y="1846263"/>
            <a:ext cx="494287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3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2125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Let “</a:t>
            </a:r>
            <a:r>
              <a:rPr lang="en-US" dirty="0" err="1"/>
              <a:t>Sy</a:t>
            </a:r>
            <a:r>
              <a:rPr lang="en-US" dirty="0"/>
              <a:t>” is array </a:t>
            </a:r>
            <a:r>
              <a:rPr lang="en-US" dirty="0" smtClean="0"/>
              <a:t>that contains </a:t>
            </a:r>
            <a:r>
              <a:rPr lang="en-US" dirty="0"/>
              <a:t>all the points of P1 and P2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in </a:t>
            </a:r>
            <a:r>
              <a:rPr lang="en-US" dirty="0"/>
              <a:t>ascending order of y </a:t>
            </a:r>
            <a:r>
              <a:rPr lang="en-US" dirty="0" smtClean="0"/>
              <a:t>coordinate. Like in diagram, these points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will be labeled as ( </a:t>
            </a:r>
            <a:r>
              <a:rPr lang="en-US" dirty="0" err="1" smtClean="0"/>
              <a:t>Sy</a:t>
            </a:r>
            <a:r>
              <a:rPr lang="en-US" dirty="0" smtClean="0"/>
              <a:t>[1], </a:t>
            </a:r>
            <a:r>
              <a:rPr lang="en-US" dirty="0" err="1" smtClean="0"/>
              <a:t>Sy</a:t>
            </a:r>
            <a:r>
              <a:rPr lang="en-US" dirty="0" smtClean="0"/>
              <a:t>[2], </a:t>
            </a:r>
            <a:r>
              <a:rPr lang="en-US" dirty="0" err="1" smtClean="0"/>
              <a:t>Sy</a:t>
            </a:r>
            <a:r>
              <a:rPr lang="en-US" dirty="0" smtClean="0"/>
              <a:t>[3],.…,</a:t>
            </a:r>
            <a:r>
              <a:rPr lang="en-US" dirty="0" err="1" smtClean="0"/>
              <a:t>Sy</a:t>
            </a:r>
            <a:r>
              <a:rPr lang="en-US" dirty="0" smtClean="0"/>
              <a:t>[n]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Then we need to compare first point of </a:t>
            </a:r>
            <a:r>
              <a:rPr lang="en-US" dirty="0" err="1" smtClean="0"/>
              <a:t>Sy</a:t>
            </a:r>
            <a:r>
              <a:rPr lang="en-US" dirty="0" smtClean="0"/>
              <a:t> known as “</a:t>
            </a:r>
            <a:r>
              <a:rPr lang="en-US" dirty="0" err="1" smtClean="0"/>
              <a:t>Sy</a:t>
            </a:r>
            <a:r>
              <a:rPr lang="en-US" dirty="0" smtClean="0"/>
              <a:t>[1]”  with </a:t>
            </a:r>
          </a:p>
          <a:p>
            <a:pPr marL="0" indent="0">
              <a:buNone/>
            </a:pPr>
            <a:r>
              <a:rPr lang="en-US" dirty="0" smtClean="0"/>
              <a:t>   next </a:t>
            </a:r>
            <a:r>
              <a:rPr lang="en-US" dirty="0"/>
              <a:t>7</a:t>
            </a:r>
            <a:r>
              <a:rPr lang="en-US" dirty="0" smtClean="0"/>
              <a:t> points “</a:t>
            </a:r>
            <a:r>
              <a:rPr lang="en-US" dirty="0" err="1" smtClean="0"/>
              <a:t>Sy</a:t>
            </a:r>
            <a:r>
              <a:rPr lang="en-US" dirty="0" smtClean="0"/>
              <a:t>[2], </a:t>
            </a:r>
            <a:r>
              <a:rPr lang="en-US" dirty="0" err="1" smtClean="0"/>
              <a:t>Sy</a:t>
            </a:r>
            <a:r>
              <a:rPr lang="en-US" dirty="0" smtClean="0"/>
              <a:t>[3], </a:t>
            </a:r>
            <a:r>
              <a:rPr lang="en-US" dirty="0" err="1" smtClean="0"/>
              <a:t>Sy</a:t>
            </a:r>
            <a:r>
              <a:rPr lang="en-US" dirty="0" smtClean="0"/>
              <a:t>[4], </a:t>
            </a:r>
            <a:r>
              <a:rPr lang="en-US" dirty="0" err="1" smtClean="0"/>
              <a:t>Sy</a:t>
            </a:r>
            <a:r>
              <a:rPr lang="en-US" dirty="0" smtClean="0"/>
              <a:t>[5], </a:t>
            </a:r>
            <a:r>
              <a:rPr lang="en-US" dirty="0" err="1" smtClean="0"/>
              <a:t>Sy</a:t>
            </a:r>
            <a:r>
              <a:rPr lang="en-US" dirty="0" smtClean="0"/>
              <a:t>[6],</a:t>
            </a:r>
            <a:r>
              <a:rPr lang="en-US" dirty="0" err="1" smtClean="0"/>
              <a:t>Sy</a:t>
            </a:r>
            <a:r>
              <a:rPr lang="en-US" dirty="0" smtClean="0"/>
              <a:t>[7],</a:t>
            </a:r>
            <a:r>
              <a:rPr lang="en-US" dirty="0" err="1" smtClean="0"/>
              <a:t>Sy</a:t>
            </a:r>
            <a:r>
              <a:rPr lang="en-US" dirty="0" smtClean="0"/>
              <a:t>(8) “ and find distance</a:t>
            </a:r>
          </a:p>
          <a:p>
            <a:pPr marL="0" indent="0">
              <a:buNone/>
            </a:pPr>
            <a:r>
              <a:rPr lang="en-US" dirty="0" smtClean="0"/>
              <a:t>   with each seven points to check if it is less than      . If it is then update     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do not need to check distance with 8</a:t>
            </a:r>
            <a:r>
              <a:rPr lang="en-US" baseline="30000" dirty="0" smtClean="0"/>
              <a:t>th</a:t>
            </a:r>
            <a:r>
              <a:rPr lang="en-US" dirty="0" smtClean="0"/>
              <a:t> point and onwards</a:t>
            </a:r>
          </a:p>
          <a:p>
            <a:pPr marL="0" indent="0">
              <a:buNone/>
            </a:pPr>
            <a:r>
              <a:rPr lang="en-US" dirty="0" smtClean="0"/>
              <a:t>   because it will be greater than    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After that, we will take second point of </a:t>
            </a:r>
            <a:r>
              <a:rPr lang="en-US" dirty="0" err="1" smtClean="0"/>
              <a:t>Sy</a:t>
            </a:r>
            <a:r>
              <a:rPr lang="en-US" dirty="0" smtClean="0"/>
              <a:t> known as “</a:t>
            </a:r>
            <a:r>
              <a:rPr lang="en-US" dirty="0" err="1" smtClean="0"/>
              <a:t>Sy</a:t>
            </a:r>
            <a:r>
              <a:rPr lang="en-US" dirty="0" smtClean="0"/>
              <a:t>[2]”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and will compare it with next seven </a:t>
            </a:r>
            <a:r>
              <a:rPr lang="en-US" dirty="0" err="1" smtClean="0"/>
              <a:t>points“Sy</a:t>
            </a:r>
            <a:r>
              <a:rPr lang="en-US" dirty="0" smtClean="0"/>
              <a:t>[3], </a:t>
            </a:r>
            <a:r>
              <a:rPr lang="en-US" dirty="0" err="1" smtClean="0"/>
              <a:t>Sy</a:t>
            </a:r>
            <a:r>
              <a:rPr lang="en-US" dirty="0" smtClean="0"/>
              <a:t>[4], </a:t>
            </a:r>
            <a:r>
              <a:rPr lang="en-US" dirty="0" err="1" smtClean="0"/>
              <a:t>Sy</a:t>
            </a:r>
            <a:r>
              <a:rPr lang="en-US" dirty="0" smtClean="0"/>
              <a:t>[5],….,</a:t>
            </a:r>
            <a:r>
              <a:rPr lang="en-US" dirty="0" err="1" smtClean="0"/>
              <a:t>Sy</a:t>
            </a:r>
            <a:r>
              <a:rPr lang="en-US" dirty="0" smtClean="0"/>
              <a:t>[9]” and this will go on till we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iterate each point of </a:t>
            </a:r>
            <a:r>
              <a:rPr lang="en-US" dirty="0" err="1" smtClean="0"/>
              <a:t>Sy</a:t>
            </a:r>
            <a:r>
              <a:rPr lang="en-US" dirty="0" smtClean="0"/>
              <a:t>. So these will be total 7n operations = O(n)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660" y="3849799"/>
            <a:ext cx="337639" cy="32075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500" y="3873413"/>
            <a:ext cx="248572" cy="2735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918" y="4660062"/>
            <a:ext cx="273325" cy="300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635" y="1845733"/>
            <a:ext cx="3067180" cy="36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608" y="1996069"/>
            <a:ext cx="6010275" cy="3790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081" y="4220169"/>
            <a:ext cx="190500" cy="180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327" y="5121172"/>
            <a:ext cx="205709" cy="1954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31" y="5410930"/>
            <a:ext cx="239250" cy="22728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615" y="5089090"/>
            <a:ext cx="224865" cy="21362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172" y="4144988"/>
            <a:ext cx="291575" cy="3313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266" y="3597466"/>
            <a:ext cx="205709" cy="1954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5327" y="3578526"/>
            <a:ext cx="247650" cy="228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3080" y="3610390"/>
            <a:ext cx="276225" cy="2381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019" y="4774141"/>
            <a:ext cx="184625" cy="31494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6266" y="2952426"/>
            <a:ext cx="286710" cy="26465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1508" y="3291768"/>
            <a:ext cx="276225" cy="2381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6993" y="2286432"/>
            <a:ext cx="329201" cy="2560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1593" y="5166910"/>
            <a:ext cx="457200" cy="2190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9832" y="5089090"/>
            <a:ext cx="495300" cy="23812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5602" y="2184581"/>
            <a:ext cx="3067180" cy="36020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33485" y="4774141"/>
            <a:ext cx="135255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3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Time Complexity 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Time to find closest pair in left half = T(n/2)</a:t>
            </a:r>
          </a:p>
          <a:p>
            <a:pPr marL="0" indent="0">
              <a:buNone/>
            </a:pPr>
            <a:r>
              <a:rPr lang="en-US" dirty="0"/>
              <a:t>Time to find closest pair in </a:t>
            </a:r>
            <a:r>
              <a:rPr lang="en-US" dirty="0" smtClean="0"/>
              <a:t>right </a:t>
            </a:r>
            <a:r>
              <a:rPr lang="en-US" dirty="0"/>
              <a:t>half = T(n/2)</a:t>
            </a:r>
          </a:p>
          <a:p>
            <a:pPr marL="0" indent="0">
              <a:buNone/>
            </a:pPr>
            <a:r>
              <a:rPr lang="en-US" dirty="0"/>
              <a:t>Time to find closest pair </a:t>
            </a:r>
            <a:r>
              <a:rPr lang="en-US" dirty="0" smtClean="0"/>
              <a:t>across partition </a:t>
            </a:r>
            <a:r>
              <a:rPr lang="en-US" dirty="0"/>
              <a:t>= </a:t>
            </a:r>
            <a:r>
              <a:rPr lang="en-US" dirty="0" smtClean="0"/>
              <a:t>6n = 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Total time = 2T(n/2) + n =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Closest Pair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Video Link :</a:t>
            </a:r>
          </a:p>
          <a:p>
            <a:pPr marL="0" indent="0">
              <a:buNone/>
            </a:pPr>
            <a:r>
              <a:rPr lang="en-US" dirty="0"/>
              <a:t>https://www.youtube.com/watch?v=6u_hWxbOc7E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0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algorithms: Intro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958" y="1846263"/>
            <a:ext cx="572840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8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algorithms: Intro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343" y="1846263"/>
            <a:ext cx="566563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algorithms : </a:t>
            </a:r>
            <a:r>
              <a:rPr lang="en-US" dirty="0" smtClean="0"/>
              <a:t>Convex Hull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have already studied graham scan algorithm for making convex hull.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Lets study </a:t>
            </a:r>
            <a:r>
              <a:rPr lang="en-US" dirty="0" smtClean="0"/>
              <a:t>Brute force algorithm and Jarvis march algorithm for making convex hull.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20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</a:t>
            </a:r>
            <a:r>
              <a:rPr lang="en-US" dirty="0" smtClean="0"/>
              <a:t>algorithms : Brute force algorithm for convex hull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015" y="1845734"/>
            <a:ext cx="8092274" cy="2331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15" y="4107244"/>
            <a:ext cx="8092274" cy="21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Jarvis March algorithm for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Jarvis March algorithm for Convex Hull: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84" y="2598235"/>
            <a:ext cx="4933950" cy="288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6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algorithms : Jarvis March algorithm for convex hull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192" y="2621022"/>
            <a:ext cx="3434576" cy="24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3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5805</TotalTime>
  <Words>1332</Words>
  <Application>Microsoft Office PowerPoint</Application>
  <PresentationFormat>Widescreen</PresentationFormat>
  <Paragraphs>146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Calibri</vt:lpstr>
      <vt:lpstr>Calibri Light</vt:lpstr>
      <vt:lpstr>Wingdings</vt:lpstr>
      <vt:lpstr>Retrospect</vt:lpstr>
      <vt:lpstr>CS302 Design and Analysis of Algorithms</vt:lpstr>
      <vt:lpstr>Geometric algorithms: Intro</vt:lpstr>
      <vt:lpstr>Geometric algorithms: Intro</vt:lpstr>
      <vt:lpstr>Geometric algorithms: Intro</vt:lpstr>
      <vt:lpstr>Geometric algorithms: Intro</vt:lpstr>
      <vt:lpstr>Geometric algorithms : Convex Hull</vt:lpstr>
      <vt:lpstr>Geometric algorithms : Brute force algorithm for convex hull</vt:lpstr>
      <vt:lpstr>Geometric algorithms : Jarvis March algorithm for convex hull</vt:lpstr>
      <vt:lpstr>Geometric algorithms : Jarvis March algorithm for convex hull</vt:lpstr>
      <vt:lpstr>Geometric algorithms : Jarvis March algorithm for convex hull</vt:lpstr>
      <vt:lpstr>Geometric algorithms : Jarvis March algorithm for convex hull</vt:lpstr>
      <vt:lpstr>Geometric algorithms : Jarvis March algorithm for convex hull</vt:lpstr>
      <vt:lpstr>Geometric algorithms : Jarvis March algorithm for convex hull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  <vt:lpstr>Geometric algorithms : Closest Pair Problem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Mr. Muhammad Sohail Afzal</cp:lastModifiedBy>
  <cp:revision>207</cp:revision>
  <dcterms:created xsi:type="dcterms:W3CDTF">2020-10-04T18:16:21Z</dcterms:created>
  <dcterms:modified xsi:type="dcterms:W3CDTF">2022-11-24T10:11:57Z</dcterms:modified>
</cp:coreProperties>
</file>