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71" r:id="rId10"/>
    <p:sldId id="262" r:id="rId11"/>
    <p:sldId id="272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Worst Case Time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42" y="2290551"/>
            <a:ext cx="7953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 smtClean="0"/>
              <a:t>Loop Invariant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Before understanding loop invariant of insertion sort, </a:t>
            </a:r>
            <a:r>
              <a:rPr lang="en-US" dirty="0"/>
              <a:t>l</a:t>
            </a:r>
            <a:r>
              <a:rPr lang="en-US" dirty="0" smtClean="0"/>
              <a:t>ets see what loop invariant is: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Loop invariant is the condition that remains true before and after each iteration of loop.</a:t>
            </a:r>
          </a:p>
          <a:p>
            <a:pPr marL="0" indent="0">
              <a:buNone/>
            </a:pPr>
            <a:r>
              <a:rPr lang="en-US" dirty="0" smtClean="0"/>
              <a:t>For example: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			j = 9;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for (</a:t>
            </a:r>
            <a:r>
              <a:rPr lang="en-US" dirty="0" err="1" smtClean="0"/>
              <a:t>i</a:t>
            </a:r>
            <a:r>
              <a:rPr lang="en-US" dirty="0" smtClean="0"/>
              <a:t>=0 ; </a:t>
            </a:r>
            <a:r>
              <a:rPr lang="en-US" dirty="0" err="1" smtClean="0"/>
              <a:t>i</a:t>
            </a:r>
            <a:r>
              <a:rPr lang="en-US" dirty="0" smtClean="0"/>
              <a:t>&lt;=9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j-- ;</a:t>
            </a:r>
          </a:p>
          <a:p>
            <a:pPr marL="0" indent="0">
              <a:buNone/>
            </a:pPr>
            <a:r>
              <a:rPr lang="en-US" dirty="0" smtClean="0"/>
              <a:t>Loop invariant : </a:t>
            </a:r>
            <a:r>
              <a:rPr lang="en-US" b="1" dirty="0"/>
              <a:t>i</a:t>
            </a:r>
            <a:r>
              <a:rPr lang="en-US" b="1" dirty="0" smtClean="0"/>
              <a:t> + j = 9  </a:t>
            </a:r>
            <a:r>
              <a:rPr lang="en-US" dirty="0" smtClean="0"/>
              <a:t>(for every iteration)</a:t>
            </a:r>
          </a:p>
          <a:p>
            <a:pPr marL="0" indent="0">
              <a:buNone/>
            </a:pPr>
            <a:r>
              <a:rPr lang="en-US" dirty="0" smtClean="0"/>
              <a:t>Now we will prove this loop invariant for initialization, maintenance and termination.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88" y="2070177"/>
            <a:ext cx="8239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of Insertion </a:t>
            </a:r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Loop Invariant</a:t>
            </a:r>
            <a:r>
              <a:rPr lang="en-US" dirty="0" smtClean="0"/>
              <a:t>:</a:t>
            </a:r>
          </a:p>
          <a:p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8" y="2161729"/>
            <a:ext cx="8181975" cy="23812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56" y="3740878"/>
            <a:ext cx="4169944" cy="25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410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2065"/>
            <a:ext cx="9384866" cy="23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90" y="1845733"/>
            <a:ext cx="9588887" cy="24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49" y="1951463"/>
            <a:ext cx="6824546" cy="4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219" y="2252546"/>
            <a:ext cx="8118087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Insertion Sort</a:t>
            </a:r>
            <a:endParaRPr lang="en-US" sz="4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69" y="1737360"/>
            <a:ext cx="6254933" cy="418692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22" y="0"/>
            <a:ext cx="8118087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993"/>
            <a:ext cx="8492769" cy="18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69" y="1839951"/>
            <a:ext cx="8202032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239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Best Case Time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2" y="2336387"/>
            <a:ext cx="8201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Worst Case Time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2971"/>
            <a:ext cx="6808935" cy="112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0324"/>
            <a:ext cx="2581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58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CS302 Design and Analysis of Algorithms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Loop invariant</vt:lpstr>
      <vt:lpstr>Loop Invariant</vt:lpstr>
      <vt:lpstr>Loop invariant of Insertion Sort</vt:lpstr>
      <vt:lpstr>Insertion Sort</vt:lpstr>
      <vt:lpstr>Insertion Sort</vt:lpstr>
      <vt:lpstr>Insertion Sort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21</cp:revision>
  <dcterms:created xsi:type="dcterms:W3CDTF">2020-10-04T18:16:21Z</dcterms:created>
  <dcterms:modified xsi:type="dcterms:W3CDTF">2021-09-17T00:50:12Z</dcterms:modified>
</cp:coreProperties>
</file>