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74" d="100"/>
          <a:sy n="74" d="100"/>
        </p:scale>
        <p:origin x="498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0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3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3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6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6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4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5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1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1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4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99" name="Rectangle 5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0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0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60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Rectangle 7"/>
          <p:cNvSpPr/>
          <p:nvPr/>
        </p:nvSpPr>
        <p:spPr>
          <a:xfrm>
            <a:off x="16" y="0"/>
            <a:ext cx="4050791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1" name="Rectangle 8"/>
          <p:cNvSpPr/>
          <p:nvPr/>
        </p:nvSpPr>
        <p:spPr>
          <a:xfrm>
            <a:off x="4040071" y="0"/>
            <a:ext cx="64008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5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6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7"/>
          <p:cNvSpPr/>
          <p:nvPr/>
        </p:nvSpPr>
        <p:spPr>
          <a:xfrm>
            <a:off x="0" y="4953000"/>
            <a:ext cx="12188825" cy="1905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3" name="Rectangle 8"/>
          <p:cNvSpPr/>
          <p:nvPr/>
        </p:nvSpPr>
        <p:spPr>
          <a:xfrm>
            <a:off x="15" y="491507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6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sz="4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p>
            <a:pPr algn="ctr"/>
            <a:r>
              <a:rPr b="1" dirty="0" sz="4900" i="1" lang="en-US" smtClean="0"/>
              <a:t>CS302</a:t>
            </a:r>
            <a:br>
              <a:rPr b="1" dirty="0" sz="4900" i="1" lang="en-US" smtClean="0"/>
            </a:br>
            <a:r>
              <a:rPr b="1" dirty="0" sz="4900" i="1" lang="en-US" smtClean="0"/>
              <a:t>Design and Analysis of Algorithms</a:t>
            </a:r>
            <a:endParaRPr b="1" dirty="0" sz="4900" i="1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p>
            <a:r>
              <a:rPr dirty="0" lang="en-US" smtClean="0"/>
              <a:t>Muhammad sohail afzal					</a:t>
            </a:r>
            <a:endParaRPr dirty="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1593" y="305962"/>
            <a:ext cx="5715000" cy="1428750"/>
          </a:xfrm>
          <a:prstGeom prst="rect"/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Growth of Functions :</a:t>
            </a:r>
            <a:br>
              <a:rPr dirty="0" lang="en-US" smtClean="0"/>
            </a:br>
            <a:r>
              <a:rPr dirty="0" lang="en-US" smtClean="0"/>
              <a:t>Complexity </a:t>
            </a:r>
            <a:r>
              <a:rPr dirty="0" lang="en-US" smtClean="0"/>
              <a:t>of algorithms</a:t>
            </a:r>
            <a:endParaRPr dirty="0" lang="en-US"/>
          </a:p>
        </p:txBody>
      </p:sp>
      <p:pic>
        <p:nvPicPr>
          <p:cNvPr id="2097153" name="Content Placeholder 3"/>
          <p:cNvPicPr>
            <a:picLocks noChangeAspect="1" noGrp="1" noChangeArrowheads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097280" y="1835112"/>
            <a:ext cx="6429793" cy="4320361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285999" y="360393"/>
            <a:ext cx="6913757" cy="5728172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47627" y="83058"/>
            <a:ext cx="5991225" cy="6094718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378538" y="0"/>
            <a:ext cx="6442075" cy="627813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207941" y="476831"/>
            <a:ext cx="7036420" cy="4463159"/>
          </a:xfrm>
          <a:prstGeom prst="rect"/>
        </p:spPr>
      </p:pic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851925" y="0"/>
            <a:ext cx="5715000" cy="6099717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Content Placeholder 5"/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4937760" cy="4332041"/>
          </a:xfrm>
        </p:spPr>
        <p:txBody>
          <a:bodyPr>
            <a:normAutofit fontScale="95000" lnSpcReduction="20000"/>
          </a:bodyPr>
          <a:p>
            <a:r>
              <a:rPr dirty="0" lang="en-US" smtClean="0"/>
              <a:t>Example Explanation :</a:t>
            </a:r>
          </a:p>
          <a:p>
            <a:r>
              <a:rPr dirty="0" lang="en-US" smtClean="0"/>
              <a:t>If n=2, we need to check all possible binary representations that have 2 bits. </a:t>
            </a:r>
          </a:p>
          <a:p>
            <a:r>
              <a:rPr dirty="0" lang="en-US" smtClean="0"/>
              <a:t>For n=2, then total binary representations that will have 2 bits = 2^n = 2^2 = 4</a:t>
            </a:r>
          </a:p>
          <a:p>
            <a:r>
              <a:rPr dirty="0" lang="en-US" smtClean="0"/>
              <a:t>Means there will be total 4 combinations which are:</a:t>
            </a:r>
          </a:p>
          <a:p>
            <a:r>
              <a:rPr dirty="0" lang="en-US" smtClean="0"/>
              <a:t>00	01	10	11</a:t>
            </a:r>
          </a:p>
          <a:p>
            <a:r>
              <a:rPr dirty="0" lang="en-US" smtClean="0"/>
              <a:t>Now if we want to find non zero bits in each of these 4 combination, then we need to check all 4 which means we need to check 2^n times so it is 2^n type algorithm. </a:t>
            </a:r>
            <a:endParaRPr dirty="0" lang="en-US"/>
          </a:p>
        </p:txBody>
      </p:sp>
      <p:pic>
        <p:nvPicPr>
          <p:cNvPr id="2097159" name="Picture 1"/>
          <p:cNvPicPr>
            <a:picLocks noChangeAspect="1" noGrp="1" noChangeArrowheads="1"/>
          </p:cNvPicPr>
          <p:nvPr>
            <p:ph sz="half"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45589" y="1846262"/>
            <a:ext cx="4880891" cy="4331513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rg-adguard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CS302 Design and Analysis of Algorithms</dc:title>
  <dc:creator>sohail afzal</dc:creator>
  <cp:lastModifiedBy>sohail</cp:lastModifiedBy>
  <dcterms:created xsi:type="dcterms:W3CDTF">2020-08-29T21:35:06Z</dcterms:created>
  <dcterms:modified xsi:type="dcterms:W3CDTF">2022-09-11T08:59:46Z</dcterms:modified>
</cp:coreProperties>
</file>