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67" r:id="rId3"/>
    <p:sldId id="275" r:id="rId4"/>
    <p:sldId id="283" r:id="rId5"/>
    <p:sldId id="285" r:id="rId6"/>
    <p:sldId id="286" r:id="rId7"/>
    <p:sldId id="271" r:id="rId8"/>
    <p:sldId id="287" r:id="rId9"/>
    <p:sldId id="284" r:id="rId10"/>
    <p:sldId id="288" r:id="rId11"/>
    <p:sldId id="277" r:id="rId12"/>
    <p:sldId id="289" r:id="rId13"/>
    <p:sldId id="280" r:id="rId14"/>
    <p:sldId id="273" r:id="rId15"/>
    <p:sldId id="281" r:id="rId16"/>
    <p:sldId id="282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5179" autoAdjust="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A675C-A260-4842-BA5E-1F6AA9163BF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95411-156B-4432-8320-32C7E5891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9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5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4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6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0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7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6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9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5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2A143A-C72C-4EFD-8866-83CE29391D1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2A143A-C72C-4EFD-8866-83CE29391D11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4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Jl3k2fqAMQmNgPfnOrWARRxglWXPpDyl/view?usp=shar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: Divide &amp; Conquer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/>
              <a:t>Sequence will always be this as shown by green numbers :</a:t>
            </a:r>
          </a:p>
          <a:p>
            <a:endParaRPr lang="en-US" sz="24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6" y="2410689"/>
            <a:ext cx="7883237" cy="383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: Divide &amp; Conquer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0890"/>
          </a:xfrm>
        </p:spPr>
        <p:txBody>
          <a:bodyPr/>
          <a:lstStyle/>
          <a:p>
            <a:r>
              <a:rPr lang="en-US" u="sng" dirty="0" smtClean="0"/>
              <a:t>How it is merging elements actually:</a:t>
            </a:r>
          </a:p>
          <a:p>
            <a:r>
              <a:rPr lang="en-US" dirty="0" smtClean="0"/>
              <a:t>First element of both sub arrays(L and R) are compared which are 6 and 1. The one which is smaller will be moved to array A and pointer of that sub-array will be incremented by 1. As 1&lt;6 so 1 will be moved to array A and pointer will be incremented to 9 in sub array R. As 6 &lt; 9 so 6 will be moved to array A and pointer of array L will be incremented by one to compare 8 with 9. This goes on till all get sorted.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652" y="3691054"/>
            <a:ext cx="7534275" cy="258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: Divide &amp; Conquer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0890"/>
          </a:xfrm>
        </p:spPr>
        <p:txBody>
          <a:bodyPr/>
          <a:lstStyle/>
          <a:p>
            <a:pPr marL="749808" lvl="4" indent="0">
              <a:buNone/>
            </a:pPr>
            <a:endParaRPr lang="en-US" dirty="0"/>
          </a:p>
          <a:p>
            <a:pPr marL="749808" lvl="4" indent="0">
              <a:buNone/>
            </a:pPr>
            <a:endParaRPr lang="en-US" dirty="0" smtClean="0"/>
          </a:p>
          <a:p>
            <a:pPr marL="749808" lvl="4" indent="0">
              <a:buNone/>
            </a:pPr>
            <a:r>
              <a:rPr lang="en-US" sz="1800" dirty="0" smtClean="0"/>
              <a:t>Must watch this video to understand </a:t>
            </a:r>
            <a:r>
              <a:rPr lang="en-US" sz="1800" dirty="0" err="1" smtClean="0"/>
              <a:t>MergeSort</a:t>
            </a:r>
            <a:r>
              <a:rPr lang="en-US" sz="1800" dirty="0" smtClean="0"/>
              <a:t> working</a:t>
            </a:r>
          </a:p>
          <a:p>
            <a:pPr marL="749808" lvl="4" indent="0">
              <a:buNone/>
            </a:pPr>
            <a:endParaRPr lang="en-US" dirty="0"/>
          </a:p>
          <a:p>
            <a:pPr marL="749808" lvl="4" indent="0">
              <a:buNone/>
            </a:pPr>
            <a:r>
              <a:rPr lang="en-US" dirty="0">
                <a:latin typeface="Roboto"/>
                <a:hlinkClick r:id="rId2"/>
              </a:rPr>
              <a:t>https://drive.google.com/file/d/1Jl3k2fqAMQmNgPfnOrWARRxglWXPpDyl/view?usp=sharing</a:t>
            </a:r>
            <a:endParaRPr lang="en-US" dirty="0"/>
          </a:p>
          <a:p>
            <a:pPr marL="749808" lvl="4" indent="0">
              <a:buNone/>
            </a:pPr>
            <a:endParaRPr lang="en-US" dirty="0" smtClean="0"/>
          </a:p>
          <a:p>
            <a:pPr marL="749808" lvl="4" indent="0">
              <a:buNone/>
            </a:pPr>
            <a:endParaRPr lang="en-US" dirty="0"/>
          </a:p>
          <a:p>
            <a:pPr marL="749808" lvl="4" indent="0">
              <a:buNone/>
            </a:pPr>
            <a:endParaRPr lang="en-US" sz="1800" dirty="0" smtClean="0"/>
          </a:p>
          <a:p>
            <a:pPr marL="749808" lvl="4" indent="0">
              <a:buNone/>
            </a:pPr>
            <a:r>
              <a:rPr lang="en-US" sz="1800" dirty="0" smtClean="0"/>
              <a:t>Now lets talk about loop invariant of </a:t>
            </a:r>
            <a:r>
              <a:rPr lang="en-US" sz="1800" dirty="0" err="1" smtClean="0"/>
              <a:t>MergeSort</a:t>
            </a:r>
            <a:r>
              <a:rPr lang="en-US" sz="1800" dirty="0" smtClean="0"/>
              <a:t> . . 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20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: Divide &amp; Conquer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800" b="1" u="sng" dirty="0" smtClean="0"/>
              <a:t>Proof of correctness:</a:t>
            </a:r>
          </a:p>
          <a:p>
            <a:endParaRPr lang="en-US" b="1" dirty="0" smtClean="0"/>
          </a:p>
          <a:p>
            <a:r>
              <a:rPr lang="en-US" sz="2400" b="1" dirty="0" smtClean="0"/>
              <a:t>Loop Invariant:</a:t>
            </a:r>
          </a:p>
          <a:p>
            <a:endParaRPr lang="en-US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23407"/>
            <a:ext cx="9030393" cy="195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7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: Divide &amp; Conquer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198366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u="sng" dirty="0"/>
              <a:t>Proof of </a:t>
            </a:r>
            <a:r>
              <a:rPr lang="en-US" sz="2800" b="1" u="sng" dirty="0" smtClean="0"/>
              <a:t>correctness:</a:t>
            </a:r>
          </a:p>
          <a:p>
            <a:endParaRPr lang="en-US" sz="2800" b="1" dirty="0" smtClean="0"/>
          </a:p>
          <a:p>
            <a:endParaRPr lang="en-US" sz="28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06992"/>
            <a:ext cx="8393084" cy="253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6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: Divide &amp; Conquer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198366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u="sng" dirty="0"/>
              <a:t>Proof of </a:t>
            </a:r>
            <a:r>
              <a:rPr lang="en-US" sz="2800" b="1" u="sng" dirty="0" smtClean="0"/>
              <a:t>correctness:</a:t>
            </a:r>
            <a:endParaRPr lang="en-US" sz="2800" b="1" u="sng" dirty="0"/>
          </a:p>
          <a:p>
            <a:endParaRPr lang="en-US" sz="2800" b="1" dirty="0"/>
          </a:p>
          <a:p>
            <a:endParaRPr lang="en-US" sz="28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57" y="2828924"/>
            <a:ext cx="9939770" cy="27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: Divide &amp; Conquer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198366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u="sng" dirty="0"/>
              <a:t>Proof of </a:t>
            </a:r>
            <a:r>
              <a:rPr lang="en-US" sz="2800" b="1" u="sng" dirty="0" smtClean="0"/>
              <a:t>correctness:</a:t>
            </a:r>
            <a:endParaRPr lang="en-US" sz="2800" b="1" u="sng" dirty="0"/>
          </a:p>
          <a:p>
            <a:endParaRPr lang="en-US" sz="2800" b="1" dirty="0"/>
          </a:p>
          <a:p>
            <a:endParaRPr lang="en-US" sz="2800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23333"/>
            <a:ext cx="9835861" cy="279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6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: Divide &amp; Conquer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Assume T(n) be the running time of merge sort for sorting an array of “n” elements then: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18" y="2192005"/>
            <a:ext cx="6086475" cy="367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&amp; Conquer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</a:t>
            </a:r>
            <a:r>
              <a:rPr lang="en-US" dirty="0"/>
              <a:t> </a:t>
            </a:r>
            <a:r>
              <a:rPr lang="en-US" b="1" dirty="0"/>
              <a:t>divide-and-conquer</a:t>
            </a:r>
            <a:r>
              <a:rPr lang="en-US" dirty="0"/>
              <a:t> algorithm works by recursively breaking down a problem into two or more sub-problems of the same or related type, until these become simple enough to be solved directly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05" y="3044283"/>
            <a:ext cx="9906743" cy="256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6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: Divide &amp; Conquer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08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Divide and Conquer strategy is applicable in huge number of computational problems as this strategy takes less amount of time.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Merge sort is an example of divide and conquer strategy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Merge sort algorithm is used to sort numbers in “</a:t>
            </a:r>
            <a:r>
              <a:rPr lang="en-US" b="1" dirty="0" err="1" smtClean="0"/>
              <a:t>nlogn</a:t>
            </a:r>
            <a:r>
              <a:rPr lang="en-US" b="1" dirty="0" smtClean="0"/>
              <a:t>”</a:t>
            </a:r>
            <a:r>
              <a:rPr lang="en-US" dirty="0" smtClean="0"/>
              <a:t> time which is better than many sorting algorithms that usually take </a:t>
            </a:r>
            <a:r>
              <a:rPr lang="en-US" b="1" dirty="0" smtClean="0"/>
              <a:t>“n^2” </a:t>
            </a:r>
            <a:r>
              <a:rPr lang="en-US" dirty="0" smtClean="0"/>
              <a:t>time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5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: Divide &amp; Conquer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It divides elements until single element left and then merge them in sorting order.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6" y="2410689"/>
            <a:ext cx="7883237" cy="383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9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3672" y="598576"/>
            <a:ext cx="5250873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/>
              <a:t>GUESS THE OUTPUT OF THIS RECURSION CODE !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void </a:t>
            </a:r>
            <a:r>
              <a:rPr lang="en-US" sz="2000" b="1" dirty="0"/>
              <a:t>A (</a:t>
            </a:r>
            <a:r>
              <a:rPr lang="en-US" sz="2000" b="1" dirty="0" err="1"/>
              <a:t>int</a:t>
            </a:r>
            <a:r>
              <a:rPr lang="en-US" sz="2000" b="1" dirty="0"/>
              <a:t> n)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{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If </a:t>
            </a:r>
            <a:r>
              <a:rPr lang="en-US" sz="2000" b="1" dirty="0"/>
              <a:t>(n&gt;0)</a:t>
            </a:r>
          </a:p>
          <a:p>
            <a:r>
              <a:rPr lang="en-US" sz="2000" b="1" dirty="0" smtClean="0"/>
              <a:t>	{</a:t>
            </a:r>
            <a:endParaRPr lang="en-US" sz="2000" b="1" dirty="0"/>
          </a:p>
          <a:p>
            <a:r>
              <a:rPr lang="en-US" sz="2000" b="1" dirty="0" smtClean="0"/>
              <a:t>		A(n-1);</a:t>
            </a:r>
            <a:endParaRPr lang="en-US" sz="2000" b="1" dirty="0"/>
          </a:p>
          <a:p>
            <a:r>
              <a:rPr lang="en-US" sz="2000" b="1" dirty="0" smtClean="0"/>
              <a:t>		</a:t>
            </a:r>
            <a:r>
              <a:rPr lang="en-US" sz="2000" b="1" dirty="0" err="1" smtClean="0"/>
              <a:t>Printf</a:t>
            </a:r>
            <a:r>
              <a:rPr lang="en-US" sz="2000" b="1" dirty="0"/>
              <a:t>(“%</a:t>
            </a:r>
            <a:r>
              <a:rPr lang="en-US" sz="2000" b="1" dirty="0" err="1"/>
              <a:t>d”,n</a:t>
            </a:r>
            <a:r>
              <a:rPr lang="en-US" sz="2000" b="1" dirty="0" smtClean="0"/>
              <a:t>);</a:t>
            </a:r>
            <a:endParaRPr lang="en-US" sz="2000" b="1" dirty="0"/>
          </a:p>
          <a:p>
            <a:r>
              <a:rPr lang="en-US" sz="2000" b="1" dirty="0" smtClean="0"/>
              <a:t>	}</a:t>
            </a:r>
            <a:endParaRPr lang="en-US" sz="2000" b="1" dirty="0"/>
          </a:p>
          <a:p>
            <a:r>
              <a:rPr lang="en-US" sz="2000" b="1" dirty="0"/>
              <a:t>}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void </a:t>
            </a:r>
            <a:r>
              <a:rPr lang="en-US" sz="2000" b="1" dirty="0"/>
              <a:t>main()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{ </a:t>
            </a:r>
          </a:p>
          <a:p>
            <a:r>
              <a:rPr lang="en-US" sz="2000" b="1" dirty="0"/>
              <a:t>	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/>
              <a:t>x=3</a:t>
            </a:r>
            <a:r>
              <a:rPr lang="en-US" sz="2000" b="1" dirty="0" smtClean="0"/>
              <a:t>;</a:t>
            </a:r>
            <a:endParaRPr lang="en-US" sz="2000" b="1" dirty="0"/>
          </a:p>
          <a:p>
            <a:r>
              <a:rPr lang="en-US" sz="2000" b="1" dirty="0" smtClean="0"/>
              <a:t>	A(x);</a:t>
            </a:r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6814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3672" y="598576"/>
            <a:ext cx="5250873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u="sng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void </a:t>
            </a:r>
            <a:r>
              <a:rPr lang="en-US" sz="2000" b="1" dirty="0"/>
              <a:t>A (</a:t>
            </a:r>
            <a:r>
              <a:rPr lang="en-US" sz="2000" b="1" dirty="0" err="1"/>
              <a:t>int</a:t>
            </a:r>
            <a:r>
              <a:rPr lang="en-US" sz="2000" b="1" dirty="0"/>
              <a:t> n)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{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If </a:t>
            </a:r>
            <a:r>
              <a:rPr lang="en-US" sz="2000" b="1" dirty="0"/>
              <a:t>(n&gt;0)</a:t>
            </a:r>
          </a:p>
          <a:p>
            <a:r>
              <a:rPr lang="en-US" sz="2000" b="1" dirty="0" smtClean="0"/>
              <a:t>	{</a:t>
            </a:r>
            <a:endParaRPr lang="en-US" sz="2000" b="1" dirty="0"/>
          </a:p>
          <a:p>
            <a:r>
              <a:rPr lang="en-US" sz="2000" b="1" dirty="0" smtClean="0"/>
              <a:t>		A(n-1);</a:t>
            </a:r>
            <a:endParaRPr lang="en-US" sz="2000" b="1" dirty="0"/>
          </a:p>
          <a:p>
            <a:r>
              <a:rPr lang="en-US" sz="2000" b="1" dirty="0" smtClean="0"/>
              <a:t>		</a:t>
            </a:r>
            <a:r>
              <a:rPr lang="en-US" sz="2000" b="1" dirty="0" err="1" smtClean="0"/>
              <a:t>Printf</a:t>
            </a:r>
            <a:r>
              <a:rPr lang="en-US" sz="2000" b="1" dirty="0"/>
              <a:t>(“%</a:t>
            </a:r>
            <a:r>
              <a:rPr lang="en-US" sz="2000" b="1" dirty="0" err="1"/>
              <a:t>d”,n</a:t>
            </a:r>
            <a:r>
              <a:rPr lang="en-US" sz="2000" b="1" dirty="0" smtClean="0"/>
              <a:t>);</a:t>
            </a:r>
            <a:endParaRPr lang="en-US" sz="2000" b="1" dirty="0"/>
          </a:p>
          <a:p>
            <a:r>
              <a:rPr lang="en-US" sz="2000" b="1" dirty="0" smtClean="0"/>
              <a:t>	}</a:t>
            </a:r>
            <a:endParaRPr lang="en-US" sz="2000" b="1" dirty="0"/>
          </a:p>
          <a:p>
            <a:r>
              <a:rPr lang="en-US" sz="2000" b="1" dirty="0"/>
              <a:t>}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void </a:t>
            </a:r>
            <a:r>
              <a:rPr lang="en-US" sz="2000" b="1" dirty="0"/>
              <a:t>main()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{ </a:t>
            </a:r>
          </a:p>
          <a:p>
            <a:r>
              <a:rPr lang="en-US" sz="2000" b="1" dirty="0"/>
              <a:t>	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/>
              <a:t>x=3</a:t>
            </a:r>
            <a:r>
              <a:rPr lang="en-US" sz="2000" b="1" dirty="0" smtClean="0"/>
              <a:t>;</a:t>
            </a:r>
            <a:endParaRPr lang="en-US" sz="2000" b="1" dirty="0"/>
          </a:p>
          <a:p>
            <a:r>
              <a:rPr lang="en-US" sz="2000" b="1" dirty="0" smtClean="0"/>
              <a:t>	A(x);</a:t>
            </a:r>
          </a:p>
          <a:p>
            <a:r>
              <a:rPr lang="en-US" sz="2000" b="1" dirty="0" smtClean="0"/>
              <a:t>}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199" y="991674"/>
            <a:ext cx="4765965" cy="535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9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: Divide &amp; Conquer Algorithm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36" y="1814945"/>
            <a:ext cx="4862946" cy="45027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36637"/>
            <a:ext cx="5164975" cy="347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2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: Divide &amp; Conquer Algorithm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0364"/>
            <a:ext cx="5925015" cy="44773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730" y="3075709"/>
            <a:ext cx="5314950" cy="261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7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: Divide &amp; Conquer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500" i="1" u="sng" dirty="0" smtClean="0"/>
              <a:t>In Merge Code in previous slide, line 8 and 9 shows that last element in L[] and R[] </a:t>
            </a:r>
            <a:r>
              <a:rPr lang="en-US" sz="2500" i="1" u="sng" dirty="0" err="1" smtClean="0"/>
              <a:t>subarrays</a:t>
            </a:r>
            <a:r>
              <a:rPr lang="en-US" sz="2500" i="1" u="sng" dirty="0" smtClean="0"/>
              <a:t> </a:t>
            </a:r>
          </a:p>
          <a:p>
            <a:r>
              <a:rPr lang="en-US" sz="2500" i="1" u="sng" dirty="0" smtClean="0"/>
              <a:t>is </a:t>
            </a:r>
            <a:r>
              <a:rPr lang="en-US" sz="2500" b="1" i="1" u="sng" dirty="0" smtClean="0"/>
              <a:t>“sentinel”</a:t>
            </a:r>
            <a:r>
              <a:rPr lang="en-US" sz="2500" i="1" u="sng" dirty="0" smtClean="0"/>
              <a:t> which is </a:t>
            </a:r>
            <a:r>
              <a:rPr lang="en-US" sz="2500" b="1" i="1" u="sng" dirty="0" smtClean="0"/>
              <a:t>infinity</a:t>
            </a:r>
            <a:r>
              <a:rPr lang="en-US" sz="2500" i="1" u="sng" dirty="0" smtClean="0"/>
              <a:t>. </a:t>
            </a:r>
            <a:r>
              <a:rPr lang="en-US" sz="2500" i="1" u="sng" dirty="0"/>
              <a:t>The use of sentinels in merge sort prevents us from needing to </a:t>
            </a:r>
            <a:endParaRPr lang="en-US" sz="2500" i="1" u="sng" dirty="0" smtClean="0"/>
          </a:p>
          <a:p>
            <a:r>
              <a:rPr lang="en-US" sz="2500" i="1" u="sng" dirty="0" smtClean="0"/>
              <a:t>check </a:t>
            </a:r>
            <a:r>
              <a:rPr lang="en-US" sz="2500" i="1" u="sng" dirty="0"/>
              <a:t>to see if we have reached the end of either of the arrays being </a:t>
            </a:r>
            <a:r>
              <a:rPr lang="en-US" sz="2500" i="1" u="sng" dirty="0" smtClean="0"/>
              <a:t>sorted. Infinity is the largest </a:t>
            </a:r>
          </a:p>
          <a:p>
            <a:r>
              <a:rPr lang="en-US" sz="2500" i="1" u="sng" dirty="0" smtClean="0"/>
              <a:t>element and at the end of merging process, pointers at both </a:t>
            </a:r>
            <a:r>
              <a:rPr lang="en-US" sz="2500" i="1" u="sng" dirty="0" err="1" smtClean="0"/>
              <a:t>subarrays</a:t>
            </a:r>
            <a:r>
              <a:rPr lang="en-US" sz="2500" i="1" u="sng" dirty="0" smtClean="0"/>
              <a:t>(L and R) will be pointing to </a:t>
            </a:r>
          </a:p>
          <a:p>
            <a:r>
              <a:rPr lang="en-US" sz="2500" i="1" u="sng" dirty="0" smtClean="0"/>
              <a:t>infinity which indicates the end.</a:t>
            </a:r>
          </a:p>
          <a:p>
            <a:endParaRPr lang="en-US" sz="2400" dirty="0" smtClean="0"/>
          </a:p>
          <a:p>
            <a:r>
              <a:rPr lang="en-US" sz="2400" dirty="0" smtClean="0"/>
              <a:t>8.	L[n1+1] = infinity</a:t>
            </a:r>
          </a:p>
          <a:p>
            <a:r>
              <a:rPr lang="en-US" sz="2400" dirty="0" smtClean="0"/>
              <a:t>This line 8 shows that last element of left </a:t>
            </a:r>
            <a:r>
              <a:rPr lang="en-US" sz="2400" dirty="0" err="1" smtClean="0"/>
              <a:t>subarray</a:t>
            </a:r>
            <a:r>
              <a:rPr lang="en-US" sz="2400" dirty="0" smtClean="0"/>
              <a:t> L (having length n1+1) is equal to the infinity</a:t>
            </a:r>
          </a:p>
          <a:p>
            <a:endParaRPr lang="en-US" sz="2400" dirty="0"/>
          </a:p>
          <a:p>
            <a:r>
              <a:rPr lang="en-US" sz="2400" dirty="0" smtClean="0"/>
              <a:t>9.	R[n2+1</a:t>
            </a:r>
            <a:r>
              <a:rPr lang="en-US" sz="2400" dirty="0"/>
              <a:t>] = infinity</a:t>
            </a:r>
          </a:p>
          <a:p>
            <a:r>
              <a:rPr lang="en-US" sz="2400" dirty="0"/>
              <a:t>This </a:t>
            </a:r>
            <a:r>
              <a:rPr lang="en-US" sz="2400" dirty="0" smtClean="0"/>
              <a:t>line 9 shows </a:t>
            </a:r>
            <a:r>
              <a:rPr lang="en-US" sz="2400" dirty="0"/>
              <a:t>that last element of </a:t>
            </a:r>
            <a:r>
              <a:rPr lang="en-US" sz="2400" dirty="0" smtClean="0"/>
              <a:t>right </a:t>
            </a:r>
            <a:r>
              <a:rPr lang="en-US" sz="2400" dirty="0"/>
              <a:t>subarray </a:t>
            </a:r>
            <a:r>
              <a:rPr lang="en-US" sz="2400" dirty="0" smtClean="0"/>
              <a:t>R </a:t>
            </a:r>
            <a:r>
              <a:rPr lang="en-US" sz="2400" dirty="0"/>
              <a:t>(having length </a:t>
            </a:r>
            <a:r>
              <a:rPr lang="en-US" sz="2400" dirty="0" smtClean="0"/>
              <a:t>n2+1</a:t>
            </a:r>
            <a:r>
              <a:rPr lang="en-US" sz="2400" dirty="0"/>
              <a:t>) </a:t>
            </a:r>
            <a:r>
              <a:rPr lang="en-US" sz="2400" dirty="0" smtClean="0"/>
              <a:t>is equal to </a:t>
            </a:r>
            <a:r>
              <a:rPr lang="en-US" sz="2400" dirty="0" smtClean="0"/>
              <a:t>infinity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551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3961</TotalTime>
  <Words>416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Roboto</vt:lpstr>
      <vt:lpstr>Wingdings</vt:lpstr>
      <vt:lpstr>Retrospect</vt:lpstr>
      <vt:lpstr>CS302 Design and Analysis of Algorithms</vt:lpstr>
      <vt:lpstr>Divide &amp; Conquer Algorithms</vt:lpstr>
      <vt:lpstr>Merge Sort : Divide &amp; Conquer Algorithm</vt:lpstr>
      <vt:lpstr>Merge Sort : Divide &amp; Conquer Algorithm</vt:lpstr>
      <vt:lpstr>PowerPoint Presentation</vt:lpstr>
      <vt:lpstr>PowerPoint Presentation</vt:lpstr>
      <vt:lpstr>Merge Sort : Divide &amp; Conquer Algorithm</vt:lpstr>
      <vt:lpstr>Merge Sort : Divide &amp; Conquer Algorithm</vt:lpstr>
      <vt:lpstr>Merge Sort : Divide &amp; Conquer Algorithm</vt:lpstr>
      <vt:lpstr>Merge Sort : Divide &amp; Conquer Algorithm</vt:lpstr>
      <vt:lpstr>Merge Sort : Divide &amp; Conquer Algorithm</vt:lpstr>
      <vt:lpstr>Merge Sort : Divide &amp; Conquer Algorithm</vt:lpstr>
      <vt:lpstr>Merge Sort : Divide &amp; Conquer Algorithm</vt:lpstr>
      <vt:lpstr>Merge Sort : Divide &amp; Conquer Algorithm</vt:lpstr>
      <vt:lpstr>Merge Sort : Divide &amp; Conquer Algorithm</vt:lpstr>
      <vt:lpstr>Merge Sort : Divide &amp; Conquer Algorithm</vt:lpstr>
      <vt:lpstr>Merge Sort : Divide &amp; Conquer Algorithm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sohail</cp:lastModifiedBy>
  <cp:revision>234</cp:revision>
  <dcterms:created xsi:type="dcterms:W3CDTF">2020-08-30T07:35:06Z</dcterms:created>
  <dcterms:modified xsi:type="dcterms:W3CDTF">2021-09-19T20:02:14Z</dcterms:modified>
</cp:coreProperties>
</file>