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70" r:id="rId3"/>
    <p:sldId id="292" r:id="rId4"/>
    <p:sldId id="293" r:id="rId5"/>
    <p:sldId id="294" r:id="rId6"/>
    <p:sldId id="296" r:id="rId7"/>
    <p:sldId id="269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A675C-A260-4842-BA5E-1F6AA9163BF6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95411-156B-4432-8320-32C7E5891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9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7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2A143A-C72C-4EFD-8866-83CE29391D11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2A143A-C72C-4EFD-8866-83CE29391D11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by Guess and Test Method: Solving Recurrence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722" y="1845734"/>
            <a:ext cx="7081023" cy="44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by Guess and Test Method: Solving Recurrence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49" y="1845734"/>
            <a:ext cx="6276975" cy="438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Substitution: Solving Recurrence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14" y="1845734"/>
            <a:ext cx="79343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 Examples : Iterative Substitution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39230" y="14385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364089" y="1895707"/>
            <a:ext cx="5184576" cy="4358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1 + T(n-1)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1 + (1+T(n-2))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2 + T(n-2)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3 + T(n-3)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4 + T(n-4)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…..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k + T(n-k)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k = (n-1)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n – 1 + T(1)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i.e. T(n) = Theta(n)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39230" y="18957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Examples : Iterative Substitution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</a:p>
          <a:p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825240" y="1845733"/>
            <a:ext cx="5352214" cy="446585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n + T(n-1)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n + (n-1+T(n-2))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2n – 1 + T(n-2)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2n -1 + ((n-2) + T(n-3))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3n -3 + T(n-3)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3n -3 + n-3 + T(n-4))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4n – 6 + T(n-4)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…..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</a:t>
            </a:r>
            <a:r>
              <a:rPr lang="en-US" sz="1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 + T(n-k)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k = (n-1)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n^2  -1  – c + T(1)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i.e. T(n) = Theta(n^2)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446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Examples : Iterative Substitution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3: </a:t>
            </a:r>
          </a:p>
          <a:p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62400" y="1845734"/>
            <a:ext cx="4328160" cy="445156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1 + T(n/2)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1 + (1+T(n/4))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2 + T(n/4)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3 + T(n/8)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3 + T(n/2^3)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…..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k + T(n/2^k)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k =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=&gt; n = 2^k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T(1)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T(n) = 1 + log(n)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i.e. T(n) = Theta(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939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Examples : Iterative Substitution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THESE PROBLEMS YOURSELF :</a:t>
            </a:r>
          </a:p>
          <a:p>
            <a:r>
              <a:rPr lang="en-US" dirty="0" smtClean="0"/>
              <a:t>1)	T(n) = n + 2T(n/2)</a:t>
            </a:r>
          </a:p>
          <a:p>
            <a:r>
              <a:rPr lang="en-US" dirty="0" smtClean="0"/>
              <a:t>2)	T(n) = 2T(n-1)</a:t>
            </a:r>
          </a:p>
          <a:p>
            <a:r>
              <a:rPr lang="en-US" dirty="0" smtClean="0"/>
              <a:t>3)	T(n) = n + T(n/2)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4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by Guess and Test Method: Solving Recurrence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562" y="2019300"/>
            <a:ext cx="7153081" cy="421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3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by Guess and Test Method: Solving Recurrence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573" y="2018370"/>
            <a:ext cx="6353175" cy="395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9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by Guess and Test Method: Solving Recurrence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72" y="1962615"/>
            <a:ext cx="6143625" cy="43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7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4614</TotalTime>
  <Words>333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Times New Roman</vt:lpstr>
      <vt:lpstr>Retrospect</vt:lpstr>
      <vt:lpstr>CS302 Design and Analysis of Algorithms</vt:lpstr>
      <vt:lpstr>Iterative Substitution: Solving Recurrence</vt:lpstr>
      <vt:lpstr>Several Examples : Iterative Substitution</vt:lpstr>
      <vt:lpstr>Several Examples : Iterative Substitution</vt:lpstr>
      <vt:lpstr>Several Examples : Iterative Substitution</vt:lpstr>
      <vt:lpstr>Several Examples : Iterative Substitution</vt:lpstr>
      <vt:lpstr>Substitution by Guess and Test Method: Solving Recurrence</vt:lpstr>
      <vt:lpstr>Substitution by Guess and Test Method: Solving Recurrence</vt:lpstr>
      <vt:lpstr>Substitution by Guess and Test Method: Solving Recurrence</vt:lpstr>
      <vt:lpstr>Substitution by Guess and Test Method: Solving Recurrence</vt:lpstr>
      <vt:lpstr>Substitution by Guess and Test Method: Solving Recurrence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</cp:lastModifiedBy>
  <cp:revision>280</cp:revision>
  <dcterms:created xsi:type="dcterms:W3CDTF">2020-08-30T07:35:06Z</dcterms:created>
  <dcterms:modified xsi:type="dcterms:W3CDTF">2021-10-02T06:26:07Z</dcterms:modified>
</cp:coreProperties>
</file>