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2" r:id="rId7"/>
    <p:sldId id="25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6428-0B00-4A17-96FB-80BC7C90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F0F67-4971-4F2D-B2C9-31C758850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4ECC-31A5-49E9-B61A-AFAD2DE0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4D80-E874-4A65-8FF8-838B0AA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3CD4-18DD-44E6-A340-5818F65E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E204-2E89-4C45-85A0-50EF33E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D7710-5129-46ED-98D6-99AD37D19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99A6-CD76-4421-B0D3-1BF4A5B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A834-EC8F-4E8D-9586-6F42D8F8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538-671F-4A15-8C5D-A43FE267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C2DD-60F4-4C82-9302-C71FB7079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83A81-3E67-4EC4-997E-15D20666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972D-7B02-4D5D-85FE-B4BB892B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4F54-8430-4B8E-887F-B9B541C2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0E0B-2058-41EB-BF79-CDBEB503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1994-6F2C-4BC7-AF6F-41D0190E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B8C-97D1-416E-A255-7A978254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996F-4A3A-4950-89CB-7E164FB8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861B-9759-45A8-A760-5BBD0825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59B5-612B-4299-9EF7-0A01BF59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FB82-79F9-4AE1-958A-44094FFC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8827-9B90-4C32-A37D-B85AF150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6440-3120-4008-81AE-B9B69F40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B4F3-6212-43D1-A5BE-4E4ECF33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A048-70DC-46DE-B31D-CB0A6F6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2ACB-0997-4FC5-B791-E2644BB5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C09E-125E-43D9-B093-BA5610B90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FF7A-46F9-48E5-9688-8116EC4D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E81A-8671-40D3-BE87-1DBCD76F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0CA2-581D-4C67-AF41-27CB1C6E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30541-C099-449E-B65C-B006C30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84F3-87EB-42DA-AA4A-C01885C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A622-0208-40D0-B386-F6E52402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1999C-EB0D-4C2A-A7CF-F8B5C9CD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3F3D-5E9E-45EE-8739-6BB6FB53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4517A-2E3F-408E-93EC-B936A3945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85EE3-9799-461B-B39D-DDDEA6FE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57DC2-B645-4962-8F7B-EE4CFBB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FB5EA-0316-418A-93B8-2B882EB0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B826-9101-4504-B7EB-9FAF9E5B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75280-AC60-467A-8755-F7819377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833BF-171E-4E77-ADEE-63800257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8AE02-34E0-410A-AD62-9E68F29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F0CBC-46AE-49AB-AFAF-4452E73D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83380-AD94-4275-B2F9-73B11C3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5299-ABDD-4D6C-8A06-F7264757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4480-7C3D-4716-9A7A-D4A804A0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7C18-A546-4C32-ACA0-67F0FA6E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8CA6E-7015-49CB-83B9-FBD75465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5BA3-686D-4B80-BCE2-3968E66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18785-D26F-4E3A-90CA-95766B8E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19B4-ACF0-4706-90A9-C3E41E46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5367-B117-4F57-A819-F1AA4AF7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F2FC6-A086-4C54-A505-3E5173EAA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038E5-81E0-4C0A-8DB9-EDFC49A53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8445-85D8-44BE-8837-E1B5064D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8541F-7433-4F81-BC30-A61EA95D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BE589-3EA7-416B-9BB7-432C0E0E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C43C6-B210-4887-85C9-2B8D8DDC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B543-B8C7-4F9E-8999-607B4027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48A8-2FF9-40C6-862E-F85CCF909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8C2C-B443-4B38-AB5C-F6E7B3105A8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C248-89CD-4063-820B-67DAB3BD0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460C-AB92-4EDB-AE7F-1EBFA9F71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267B-663C-4314-A42A-1DA7FD35A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8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AF8-EEB2-4560-86D9-508ECF39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47437-806D-4476-B9A5-90C3D3A58FD7}"/>
              </a:ext>
            </a:extLst>
          </p:cNvPr>
          <p:cNvSpPr txBox="1"/>
          <p:nvPr/>
        </p:nvSpPr>
        <p:spPr>
          <a:xfrm>
            <a:off x="1233055" y="2964873"/>
            <a:ext cx="15517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Language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2860F-31B9-48DD-9DB3-4FCDD8524309}"/>
              </a:ext>
            </a:extLst>
          </p:cNvPr>
          <p:cNvCxnSpPr>
            <a:stCxn id="4" idx="3"/>
          </p:cNvCxnSpPr>
          <p:nvPr/>
        </p:nvCxnSpPr>
        <p:spPr>
          <a:xfrm flipV="1">
            <a:off x="2784764" y="3200400"/>
            <a:ext cx="928254" cy="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6C698F6-EE6C-4385-A3F4-21C73F1D4692}"/>
              </a:ext>
            </a:extLst>
          </p:cNvPr>
          <p:cNvSpPr/>
          <p:nvPr/>
        </p:nvSpPr>
        <p:spPr>
          <a:xfrm>
            <a:off x="3768435" y="2537618"/>
            <a:ext cx="1884219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Pumping Lemma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BD181-FCB4-4A2B-AD26-56291406CBC1}"/>
              </a:ext>
            </a:extLst>
          </p:cNvPr>
          <p:cNvCxnSpPr/>
          <p:nvPr/>
        </p:nvCxnSpPr>
        <p:spPr>
          <a:xfrm flipV="1">
            <a:off x="5652654" y="3200399"/>
            <a:ext cx="928254" cy="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692B517-9861-48E4-80B5-CCB3076F86EE}"/>
              </a:ext>
            </a:extLst>
          </p:cNvPr>
          <p:cNvSpPr/>
          <p:nvPr/>
        </p:nvSpPr>
        <p:spPr>
          <a:xfrm>
            <a:off x="6580908" y="2537617"/>
            <a:ext cx="2189019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conclusion,</a:t>
            </a:r>
          </a:p>
          <a:p>
            <a:pPr algn="ctr"/>
            <a:r>
              <a:rPr lang="en-US" dirty="0"/>
              <a:t>May be regular or not </a:t>
            </a:r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6133B-BA42-4DA3-89CA-6776F0D8E691}"/>
              </a:ext>
            </a:extLst>
          </p:cNvPr>
          <p:cNvSpPr/>
          <p:nvPr/>
        </p:nvSpPr>
        <p:spPr>
          <a:xfrm>
            <a:off x="3616034" y="4525962"/>
            <a:ext cx="2189019" cy="13255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Regular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FDFCB3-D945-44EF-B300-AE7AAD61DAC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4710544" y="3863181"/>
            <a:ext cx="1" cy="66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38A9B2-152E-4182-9AF2-51D69E01AF3C}"/>
              </a:ext>
            </a:extLst>
          </p:cNvPr>
          <p:cNvSpPr txBox="1"/>
          <p:nvPr/>
        </p:nvSpPr>
        <p:spPr>
          <a:xfrm>
            <a:off x="4821382" y="3990109"/>
            <a:ext cx="1274615" cy="368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B3052-5B56-49B8-B013-26A8F1D77448}"/>
              </a:ext>
            </a:extLst>
          </p:cNvPr>
          <p:cNvSpPr txBox="1"/>
          <p:nvPr/>
        </p:nvSpPr>
        <p:spPr>
          <a:xfrm>
            <a:off x="5708071" y="2494528"/>
            <a:ext cx="1274615" cy="368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4203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252-63EA-4977-9BF6-AAB46095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pumping Length??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E3F58-15A2-4CAB-A8A2-76A50B25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27" y="2202873"/>
            <a:ext cx="5304494" cy="286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5D880-D934-4B68-AB30-090C8CF69F7E}"/>
              </a:ext>
            </a:extLst>
          </p:cNvPr>
          <p:cNvSpPr txBox="1"/>
          <p:nvPr/>
        </p:nvSpPr>
        <p:spPr>
          <a:xfrm>
            <a:off x="838200" y="2660073"/>
            <a:ext cx="466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states visited to read a word is called as pumping length.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9EBDDC-1752-4451-9A28-EFC336C37E50}"/>
                  </a:ext>
                </a:extLst>
              </p:cNvPr>
              <p:cNvSpPr txBox="1"/>
              <p:nvPr/>
            </p:nvSpPr>
            <p:spPr>
              <a:xfrm>
                <a:off x="838200" y="3548767"/>
                <a:ext cx="6677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𝑠𝑡𝑎𝑡𝑒𝑠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𝑝𝑟𝑒𝑓𝑖𝑥𝑒𝑠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9EBDDC-1752-4451-9A28-EFC336C3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48767"/>
                <a:ext cx="667714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37C481-D135-4C52-9E5A-525FE18BDFBE}"/>
                  </a:ext>
                </a:extLst>
              </p:cNvPr>
              <p:cNvSpPr txBox="1"/>
              <p:nvPr/>
            </p:nvSpPr>
            <p:spPr>
              <a:xfrm>
                <a:off x="955964" y="4652298"/>
                <a:ext cx="68563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𝑠𝑦𝑚𝑏𝑜𝑙𝑠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𝑣𝑖𝑠𝑖𝑡𝑒𝑑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37C481-D135-4C52-9E5A-525FE18B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4" y="4652298"/>
                <a:ext cx="6856301" cy="553998"/>
              </a:xfrm>
              <a:prstGeom prst="rect">
                <a:avLst/>
              </a:prstGeom>
              <a:blipFill>
                <a:blip r:embed="rId4"/>
                <a:stretch>
                  <a:fillRect t="-1099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6865E4-DD44-4260-A4FF-75E40627ABD0}"/>
              </a:ext>
            </a:extLst>
          </p:cNvPr>
          <p:cNvSpPr txBox="1"/>
          <p:nvPr/>
        </p:nvSpPr>
        <p:spPr>
          <a:xfrm>
            <a:off x="6719455" y="205047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Distinct prefix means </a:t>
            </a:r>
            <a:r>
              <a:rPr lang="en-US"/>
              <a:t>no prefix can be lambda.</a:t>
            </a:r>
          </a:p>
        </p:txBody>
      </p:sp>
    </p:spTree>
    <p:extLst>
      <p:ext uri="{BB962C8B-B14F-4D97-AF65-F5344CB8AC3E}">
        <p14:creationId xmlns:p14="http://schemas.microsoft.com/office/powerpoint/2010/main" val="12457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CF409-0F8A-4BC8-A8FA-DC207B4D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09" y="2466110"/>
            <a:ext cx="735676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C326F-A460-4C0E-89DA-B0D40F1C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91" y="1385455"/>
            <a:ext cx="9314646" cy="41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732DD-C128-4887-9AC2-DE1969E4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76" y="1704110"/>
            <a:ext cx="9188769" cy="28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73E3-0F71-4FF5-A9E5-2D53D60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3C226-C3F4-432D-A432-574F1F61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language is an infinite language, then there exists some positive integer ‘n’ (pumping length)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has length greater than equal to n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w can be divided into three parts, w = </a:t>
                </a:r>
                <a:r>
                  <a:rPr lang="en-US" dirty="0" err="1"/>
                  <a:t>xyz</a:t>
                </a:r>
                <a:r>
                  <a:rPr lang="en-US" dirty="0"/>
                  <a:t> satisfy following conditions.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|y|&gt;0</a:t>
                </a:r>
              </a:p>
              <a:p>
                <a:pPr lvl="1"/>
                <a:r>
                  <a:rPr lang="en-US" dirty="0"/>
                  <a:t>|</a:t>
                </a:r>
                <a:r>
                  <a:rPr lang="en-US" dirty="0" err="1"/>
                  <a:t>xy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𝑅𝑒𝑔𝑢𝑙𝑎𝑟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3C226-C3F4-432D-A432-574F1F61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19D3B-50F0-4670-AA6C-130B55B0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00" y="651164"/>
            <a:ext cx="10811800" cy="36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6A25-CEA0-4F06-B839-8BD5BF8C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5277-7F1E-4CAD-9B66-D0D58402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Palindrome?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E5277-7F1E-4CAD-9B66-D0D58402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B4547-E789-4DF0-991D-99B7A6A59467}"/>
                  </a:ext>
                </a:extLst>
              </p:cNvPr>
              <p:cNvSpPr txBox="1"/>
              <p:nvPr/>
            </p:nvSpPr>
            <p:spPr>
              <a:xfrm>
                <a:off x="3422072" y="3429000"/>
                <a:ext cx="2798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the case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B4547-E789-4DF0-991D-99B7A6A5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72" y="3429000"/>
                <a:ext cx="2798618" cy="369332"/>
              </a:xfrm>
              <a:prstGeom prst="rect">
                <a:avLst/>
              </a:prstGeom>
              <a:blipFill>
                <a:blip r:embed="rId3"/>
                <a:stretch>
                  <a:fillRect l="-1743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6A1A7-1909-47F7-9BC1-04E01D1877FD}"/>
                  </a:ext>
                </a:extLst>
              </p:cNvPr>
              <p:cNvSpPr txBox="1"/>
              <p:nvPr/>
            </p:nvSpPr>
            <p:spPr>
              <a:xfrm>
                <a:off x="6220690" y="3933269"/>
                <a:ext cx="2798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the case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6A1A7-1909-47F7-9BC1-04E01D18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0" y="3933269"/>
                <a:ext cx="2798618" cy="369332"/>
              </a:xfrm>
              <a:prstGeom prst="rect">
                <a:avLst/>
              </a:prstGeom>
              <a:blipFill>
                <a:blip r:embed="rId4"/>
                <a:stretch>
                  <a:fillRect l="-17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2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230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Pumping Lemma Test</vt:lpstr>
      <vt:lpstr>What is pumping Length??</vt:lpstr>
      <vt:lpstr>PowerPoint Presentation</vt:lpstr>
      <vt:lpstr>PowerPoint Presentation</vt:lpstr>
      <vt:lpstr>PowerPoint Presentation</vt:lpstr>
      <vt:lpstr>Pumping Lemma 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Musawar Ali</dc:creator>
  <cp:lastModifiedBy>Musawar Ali</cp:lastModifiedBy>
  <cp:revision>44</cp:revision>
  <dcterms:created xsi:type="dcterms:W3CDTF">2022-03-27T12:23:47Z</dcterms:created>
  <dcterms:modified xsi:type="dcterms:W3CDTF">2022-03-28T03:43:22Z</dcterms:modified>
</cp:coreProperties>
</file>