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1" r:id="rId2"/>
    <p:sldId id="290" r:id="rId3"/>
    <p:sldId id="293" r:id="rId4"/>
    <p:sldId id="291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9" r:id="rId20"/>
    <p:sldId id="31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CB7F27-5DF7-4045-99F5-64BE04AA9A2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8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6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927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40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8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11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7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6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5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1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4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6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6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B7F27-5DF7-4045-99F5-64BE04AA9A2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2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CS217 – Object Oriented </a:t>
            </a:r>
            <a:r>
              <a:rPr lang="en-US" sz="4000" dirty="0"/>
              <a:t>Programming </a:t>
            </a:r>
            <a:r>
              <a:rPr lang="en-US" sz="4000" dirty="0" smtClean="0"/>
              <a:t>(</a:t>
            </a:r>
            <a:r>
              <a:rPr lang="en-US" sz="4000" dirty="0"/>
              <a:t>OOP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715261"/>
            <a:ext cx="6815669" cy="16228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Week – </a:t>
            </a:r>
            <a:r>
              <a:rPr lang="en-US" dirty="0" smtClean="0"/>
              <a:t>14</a:t>
            </a:r>
            <a:endParaRPr lang="en-US" dirty="0" smtClean="0"/>
          </a:p>
          <a:p>
            <a:r>
              <a:rPr lang="en-US" dirty="0" smtClean="0"/>
              <a:t>May </a:t>
            </a:r>
            <a:r>
              <a:rPr lang="en-US" dirty="0" smtClean="0"/>
              <a:t>17-21, </a:t>
            </a:r>
            <a:r>
              <a:rPr lang="en-US" dirty="0" smtClean="0"/>
              <a:t>2021</a:t>
            </a:r>
          </a:p>
          <a:p>
            <a:r>
              <a:rPr lang="en-US" dirty="0" smtClean="0"/>
              <a:t>Instructor: </a:t>
            </a:r>
            <a:r>
              <a:rPr lang="en-US" b="1" dirty="0" smtClean="0"/>
              <a:t>Basit Ali </a:t>
            </a:r>
            <a:r>
              <a:rPr lang="en-US" sz="2400" dirty="0"/>
              <a:t/>
            </a:r>
            <a:br>
              <a:rPr lang="en-US" sz="2400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8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without an initial size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181" y="2623795"/>
            <a:ext cx="9601200" cy="205273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91728" y="4841795"/>
            <a:ext cx="95048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When we do this, the vector is empty. It has no elements, so you can’t </a:t>
            </a:r>
            <a:r>
              <a:rPr lang="en-US" sz="2400" dirty="0" smtClean="0"/>
              <a:t>even access </a:t>
            </a:r>
            <a:r>
              <a:rPr lang="en-US" sz="2400" dirty="0"/>
              <a:t>V[0]. Calling the size() method will return 0. There is also a </a:t>
            </a:r>
            <a:r>
              <a:rPr lang="en-US" sz="2400" dirty="0" smtClean="0"/>
              <a:t>method named </a:t>
            </a:r>
            <a:r>
              <a:rPr lang="en-US" sz="2400" dirty="0"/>
              <a:t>empty() that returns true if the vector is empty or false if it is not.</a:t>
            </a:r>
          </a:p>
        </p:txBody>
      </p:sp>
    </p:spTree>
    <p:extLst>
      <p:ext uri="{BB962C8B-B14F-4D97-AF65-F5344CB8AC3E}">
        <p14:creationId xmlns:p14="http://schemas.microsoft.com/office/powerpoint/2010/main" val="884526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esize() , clear() &amp; empty() functions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193" y="2521549"/>
            <a:ext cx="10101531" cy="35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70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</a:t>
            </a:r>
            <a:r>
              <a:rPr lang="en-US" dirty="0" smtClean="0"/>
              <a:t>items </a:t>
            </a:r>
            <a:r>
              <a:rPr lang="en-US" dirty="0"/>
              <a:t>to a Vector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725" y="2557463"/>
            <a:ext cx="8160588" cy="361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9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 and Iterators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Vectors provide the concept of an iterator, which is another form of </a:t>
            </a:r>
            <a:r>
              <a:rPr lang="en-US" sz="2800" dirty="0" smtClean="0"/>
              <a:t>representing the </a:t>
            </a:r>
            <a:r>
              <a:rPr lang="en-US" sz="2800" dirty="0"/>
              <a:t>position of an element in the </a:t>
            </a:r>
            <a:r>
              <a:rPr lang="en-US" sz="2800" dirty="0" smtClean="0"/>
              <a:t>sequence</a:t>
            </a:r>
          </a:p>
          <a:p>
            <a:endParaRPr lang="en-US" sz="2800" dirty="0"/>
          </a:p>
          <a:p>
            <a:r>
              <a:rPr lang="en-US" sz="2800" dirty="0"/>
              <a:t>Recall that elements in a vector of size N are identified by their index, an </a:t>
            </a:r>
            <a:r>
              <a:rPr lang="en-US" sz="2800" dirty="0" smtClean="0"/>
              <a:t>integer between </a:t>
            </a:r>
            <a:r>
              <a:rPr lang="en-US" sz="2800" dirty="0"/>
              <a:t>0 and N – 1. Iterators implement a similar </a:t>
            </a:r>
            <a:r>
              <a:rPr lang="en-US" sz="2800" dirty="0" smtClean="0"/>
              <a:t>concept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53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Obtaining an Iterator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665" y="2551837"/>
            <a:ext cx="6873814" cy="11055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665" y="3657349"/>
            <a:ext cx="9651520" cy="251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23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Iterator Example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1826" y="2449903"/>
            <a:ext cx="6668219" cy="378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33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Inserting at Arbitrary Positions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4626" y="2510287"/>
            <a:ext cx="7772400" cy="370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66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Erasing Elements in a Vector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3638" y="2557463"/>
            <a:ext cx="7496354" cy="354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16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3419" y="2484409"/>
            <a:ext cx="7565366" cy="36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65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</a:t>
            </a:r>
            <a:r>
              <a:rPr lang="en-US" dirty="0" smtClean="0"/>
              <a:t>class </a:t>
            </a:r>
            <a:r>
              <a:rPr lang="en-US" dirty="0"/>
              <a:t>o</a:t>
            </a:r>
            <a:r>
              <a:rPr lang="en-US" dirty="0" smtClean="0"/>
              <a:t>bjects </a:t>
            </a:r>
            <a:r>
              <a:rPr lang="en-US" dirty="0"/>
              <a:t>in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Vectors can store any type of objects (not just built-in types), including those of classes that we create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i="1" u="sng" dirty="0"/>
              <a:t>Example:</a:t>
            </a:r>
          </a:p>
          <a:p>
            <a:pPr>
              <a:buNone/>
            </a:pPr>
            <a:r>
              <a:rPr lang="en-US" sz="2800" b="1" dirty="0">
                <a:solidFill>
                  <a:srgbClr val="C00000"/>
                </a:solidFill>
              </a:rPr>
              <a:t>	vector&lt;</a:t>
            </a:r>
            <a:r>
              <a:rPr lang="en-US" sz="2800" b="1" dirty="0" err="1">
                <a:solidFill>
                  <a:srgbClr val="C00000"/>
                </a:solidFill>
              </a:rPr>
              <a:t>MyClass</a:t>
            </a:r>
            <a:r>
              <a:rPr lang="en-US" sz="2800" b="1" dirty="0">
                <a:solidFill>
                  <a:srgbClr val="C00000"/>
                </a:solidFill>
              </a:rPr>
              <a:t>&gt; v;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468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sz="3600" dirty="0"/>
              <a:t>The vector class simply provides a dynamic array i.e. an array that can grow as </a:t>
            </a:r>
            <a:r>
              <a:rPr lang="en-US" sz="3600" dirty="0" smtClean="0"/>
              <a:t>needed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/>
              <a:t>Vectors allocates memory when </a:t>
            </a:r>
            <a:r>
              <a:rPr lang="en-US" sz="3600" dirty="0" smtClean="0"/>
              <a:t>needed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/>
              <a:t>Although a vector is dynamic, we can still use normal array syntax to access its elements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441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5833" y="2743200"/>
            <a:ext cx="6317672" cy="300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7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Vectors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7134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 size of a vector does not have to be a fixed constant, and it can also</a:t>
            </a:r>
            <a:br>
              <a:rPr lang="en-US" dirty="0"/>
            </a:br>
            <a:r>
              <a:rPr lang="en-US" dirty="0"/>
              <a:t>grow or shrink during execution. If you want to read data from a file and</a:t>
            </a:r>
            <a:br>
              <a:rPr lang="en-US" dirty="0"/>
            </a:br>
            <a:r>
              <a:rPr lang="en-US" dirty="0"/>
              <a:t>store it in an vector, you can just keep adding new elements as you</a:t>
            </a:r>
            <a:br>
              <a:rPr lang="en-US" dirty="0"/>
            </a:br>
            <a:r>
              <a:rPr lang="en-US" dirty="0"/>
              <a:t>receive them, without having to know what the largest amount would </a:t>
            </a:r>
            <a:r>
              <a:rPr lang="en-US" dirty="0" smtClean="0"/>
              <a:t>be</a:t>
            </a:r>
          </a:p>
          <a:p>
            <a:pPr algn="just"/>
            <a:r>
              <a:rPr lang="en-US" dirty="0"/>
              <a:t> A vector always knows its own size, so passing one to a function does </a:t>
            </a:r>
            <a:r>
              <a:rPr lang="en-US" dirty="0" smtClean="0"/>
              <a:t>not require </a:t>
            </a:r>
            <a:r>
              <a:rPr lang="en-US" dirty="0"/>
              <a:t>you to separately pass this </a:t>
            </a:r>
            <a:r>
              <a:rPr lang="en-US" dirty="0" smtClean="0"/>
              <a:t>information</a:t>
            </a:r>
          </a:p>
          <a:p>
            <a:pPr algn="just"/>
            <a:r>
              <a:rPr lang="en-US" dirty="0"/>
              <a:t>Elements can be accessed by position in a vector just as they are in an</a:t>
            </a:r>
            <a:br>
              <a:rPr lang="en-US" dirty="0"/>
            </a:br>
            <a:r>
              <a:rPr lang="en-US" dirty="0"/>
              <a:t>array, but you can also insert and remove elements anywhere in a vector </a:t>
            </a:r>
            <a:endParaRPr lang="en-US" dirty="0" smtClean="0"/>
          </a:p>
          <a:p>
            <a:pPr algn="just"/>
            <a:r>
              <a:rPr lang="en-US" dirty="0"/>
              <a:t>Vectors can be returned from a function easily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4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950233"/>
            <a:ext cx="9782352" cy="231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94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Vector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3715" y="2548837"/>
            <a:ext cx="7885339" cy="29289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69034" y="5571558"/>
            <a:ext cx="105127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Unlike an array, the elements of a vector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are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initialized with appropriate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default values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This means 0 for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0.0 for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s, and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“”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for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036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a Vector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3039" y="2603868"/>
            <a:ext cx="9601200" cy="324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2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functions </a:t>
            </a:r>
            <a:r>
              <a:rPr lang="en-US" dirty="0"/>
              <a:t>in Vector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Some of the most commonly used member functions are </a:t>
            </a:r>
            <a:r>
              <a:rPr lang="en-US" sz="3200" b="1" dirty="0">
                <a:solidFill>
                  <a:srgbClr val="C00000"/>
                </a:solidFill>
              </a:rPr>
              <a:t>size( ), begin( ), end( ), </a:t>
            </a:r>
            <a:r>
              <a:rPr lang="en-US" sz="3200" b="1" dirty="0" err="1">
                <a:solidFill>
                  <a:srgbClr val="C00000"/>
                </a:solidFill>
              </a:rPr>
              <a:t>push_back</a:t>
            </a:r>
            <a:r>
              <a:rPr lang="en-US" sz="3200" b="1" dirty="0">
                <a:solidFill>
                  <a:srgbClr val="C00000"/>
                </a:solidFill>
              </a:rPr>
              <a:t>( ),  insert( </a:t>
            </a:r>
            <a:r>
              <a:rPr lang="en-US" sz="3200" b="1" dirty="0" smtClean="0">
                <a:solidFill>
                  <a:srgbClr val="C00000"/>
                </a:solidFill>
              </a:rPr>
              <a:t>) </a:t>
            </a:r>
            <a:r>
              <a:rPr lang="en-US" sz="3200" b="1" dirty="0">
                <a:solidFill>
                  <a:srgbClr val="C00000"/>
                </a:solidFill>
              </a:rPr>
              <a:t>erase( </a:t>
            </a:r>
            <a:r>
              <a:rPr lang="en-US" sz="3200" b="1" dirty="0" smtClean="0">
                <a:solidFill>
                  <a:srgbClr val="C00000"/>
                </a:solidFill>
              </a:rPr>
              <a:t>), empty(), resize(), clear() and </a:t>
            </a:r>
            <a:r>
              <a:rPr lang="en-US" sz="3200" b="1" dirty="0" err="1" smtClean="0">
                <a:solidFill>
                  <a:srgbClr val="C00000"/>
                </a:solidFill>
              </a:rPr>
              <a:t>pop_back</a:t>
            </a:r>
            <a:r>
              <a:rPr lang="en-US" sz="3200" b="1" smtClean="0">
                <a:solidFill>
                  <a:srgbClr val="C00000"/>
                </a:solidFill>
              </a:rPr>
              <a:t>()</a:t>
            </a:r>
            <a:endParaRPr lang="en-US" sz="3200" b="1" dirty="0">
              <a:solidFill>
                <a:srgbClr val="C00000"/>
              </a:solidFill>
            </a:endParaRPr>
          </a:p>
          <a:p>
            <a:endParaRPr lang="en-US" sz="3200" b="1" dirty="0"/>
          </a:p>
          <a:p>
            <a:r>
              <a:rPr lang="en-US" sz="3200" dirty="0"/>
              <a:t>Many other functions and their overloaded versions are also available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74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ize()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7445" y="2652354"/>
            <a:ext cx="4457109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14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 Vector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8475" y="2557463"/>
            <a:ext cx="6357668" cy="35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02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3747</TotalTime>
  <Words>347</Words>
  <Application>Microsoft Office PowerPoint</Application>
  <PresentationFormat>Widescreen</PresentationFormat>
  <Paragraphs>46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Courier New</vt:lpstr>
      <vt:lpstr>Garamond</vt:lpstr>
      <vt:lpstr>Times New Roman</vt:lpstr>
      <vt:lpstr>Organic</vt:lpstr>
      <vt:lpstr>CS217 – Object Oriented Programming (OOP)</vt:lpstr>
      <vt:lpstr>Vectors</vt:lpstr>
      <vt:lpstr>Advantages of Vectors </vt:lpstr>
      <vt:lpstr>Library</vt:lpstr>
      <vt:lpstr>Declaring a Vector</vt:lpstr>
      <vt:lpstr>Initializing a Vector</vt:lpstr>
      <vt:lpstr>Some useful functions in Vector class</vt:lpstr>
      <vt:lpstr>size() function</vt:lpstr>
      <vt:lpstr>Accessing a Vector</vt:lpstr>
      <vt:lpstr>Vectors without an initial size</vt:lpstr>
      <vt:lpstr>resize() , clear() &amp; empty() functions</vt:lpstr>
      <vt:lpstr>Adding items to a Vector </vt:lpstr>
      <vt:lpstr>Containers and Iterators </vt:lpstr>
      <vt:lpstr>Obtaining an Iterator </vt:lpstr>
      <vt:lpstr>Iterator Example </vt:lpstr>
      <vt:lpstr>Inserting at Arbitrary Positions </vt:lpstr>
      <vt:lpstr>Erasing Elements in a Vector </vt:lpstr>
      <vt:lpstr>Example</vt:lpstr>
      <vt:lpstr>Storing class objects in a Vector</vt:lpstr>
      <vt:lpstr>Example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</dc:title>
  <dc:creator>basit jasani</dc:creator>
  <cp:lastModifiedBy>Basit Ali</cp:lastModifiedBy>
  <cp:revision>430</cp:revision>
  <dcterms:created xsi:type="dcterms:W3CDTF">2019-01-21T07:30:30Z</dcterms:created>
  <dcterms:modified xsi:type="dcterms:W3CDTF">2021-05-17T03:56:13Z</dcterms:modified>
</cp:coreProperties>
</file>