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258" r:id="rId3"/>
    <p:sldId id="276" r:id="rId4"/>
    <p:sldId id="261" r:id="rId5"/>
    <p:sldId id="262" r:id="rId6"/>
    <p:sldId id="289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1" r:id="rId22"/>
    <p:sldId id="273" r:id="rId23"/>
    <p:sldId id="269" r:id="rId24"/>
    <p:sldId id="274" r:id="rId25"/>
    <p:sldId id="275" r:id="rId26"/>
    <p:sldId id="277" r:id="rId27"/>
    <p:sldId id="278" r:id="rId28"/>
    <p:sldId id="279" r:id="rId29"/>
    <p:sldId id="304" r:id="rId30"/>
    <p:sldId id="305" r:id="rId31"/>
    <p:sldId id="306" r:id="rId32"/>
    <p:sldId id="280" r:id="rId33"/>
    <p:sldId id="308" r:id="rId34"/>
    <p:sldId id="307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02</a:t>
            </a:r>
            <a:endParaRPr lang="en-US" dirty="0" smtClean="0"/>
          </a:p>
          <a:p>
            <a:r>
              <a:rPr lang="en-US" dirty="0" smtClean="0"/>
              <a:t>Feb </a:t>
            </a:r>
            <a:r>
              <a:rPr lang="en-US" dirty="0" smtClean="0"/>
              <a:t>15-19,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Principle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</a:t>
            </a:r>
            <a:r>
              <a:rPr lang="en-US" sz="2800" dirty="0" smtClean="0"/>
              <a:t>		- </a:t>
            </a:r>
            <a:r>
              <a:rPr lang="en-US" sz="2800" dirty="0"/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</a:t>
            </a:r>
            <a:r>
              <a:rPr lang="en-US" sz="2800" dirty="0" smtClean="0"/>
              <a:t>		- </a:t>
            </a:r>
            <a:r>
              <a:rPr lang="en-US" sz="2800" dirty="0"/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</a:t>
            </a:r>
            <a:r>
              <a:rPr lang="en-US" sz="2800" dirty="0" smtClean="0"/>
              <a:t>		- </a:t>
            </a:r>
            <a:r>
              <a:rPr lang="en-US" sz="2800" dirty="0"/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</a:t>
            </a:r>
            <a:r>
              <a:rPr lang="en-US" sz="2800" dirty="0" smtClean="0"/>
              <a:t>		- </a:t>
            </a:r>
            <a:r>
              <a:rPr lang="en-US" sz="2800" dirty="0"/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1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</a:t>
            </a:r>
            <a:r>
              <a:rPr lang="en-US" sz="2800" dirty="0" smtClean="0"/>
              <a:t>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</a:t>
            </a:r>
            <a:r>
              <a:rPr lang="en-US" sz="2800" dirty="0" smtClean="0"/>
              <a:t>		- </a:t>
            </a:r>
            <a:r>
              <a:rPr lang="en-US" sz="2800" dirty="0"/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 smtClean="0"/>
              <a:t>Student’s</a:t>
            </a:r>
            <a:r>
              <a:rPr lang="en-US" sz="3600" b="1" dirty="0" smtClean="0"/>
              <a:t> </a:t>
            </a:r>
            <a:r>
              <a:rPr lang="en-US" sz="3200" b="1" dirty="0" smtClean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8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 smtClean="0"/>
              <a:t>Student’s</a:t>
            </a:r>
            <a:r>
              <a:rPr lang="en-US" sz="2800" b="1" dirty="0" smtClean="0"/>
              <a:t> </a:t>
            </a:r>
            <a:r>
              <a:rPr lang="en-US" sz="2400" b="1" dirty="0" smtClean="0"/>
              <a:t>Perspective</a:t>
            </a:r>
            <a:endParaRPr lang="en-US" sz="2800" b="1" dirty="0"/>
          </a:p>
          <a:p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3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</a:t>
            </a:r>
            <a:r>
              <a:rPr lang="en-US" sz="2800" dirty="0" smtClean="0">
                <a:solidFill>
                  <a:schemeClr val="tx1"/>
                </a:solidFill>
              </a:rPr>
              <a:t>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being with</a:t>
            </a:r>
          </a:p>
          <a:p>
            <a:pPr lvl="1"/>
            <a:r>
              <a:rPr lang="en-US" sz="2400" dirty="0" smtClean="0"/>
              <a:t>A Skeleton</a:t>
            </a:r>
          </a:p>
          <a:p>
            <a:pPr lvl="1"/>
            <a:r>
              <a:rPr lang="en-US" sz="2400" dirty="0" smtClean="0"/>
              <a:t>Heart</a:t>
            </a:r>
          </a:p>
          <a:p>
            <a:pPr lvl="1"/>
            <a:r>
              <a:rPr lang="en-US" sz="2400" dirty="0" smtClean="0"/>
              <a:t>Kidney</a:t>
            </a:r>
          </a:p>
          <a:p>
            <a:pPr lvl="1"/>
            <a:r>
              <a:rPr lang="en-US" sz="2400" dirty="0" smtClean="0"/>
              <a:t>Stomach</a:t>
            </a:r>
            <a:endParaRPr lang="en-US" sz="2400" dirty="0"/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pet animal with</a:t>
            </a:r>
          </a:p>
          <a:p>
            <a:pPr lvl="1"/>
            <a:r>
              <a:rPr lang="en-US" sz="2400" dirty="0" smtClean="0"/>
              <a:t>Four Legs</a:t>
            </a:r>
          </a:p>
          <a:p>
            <a:pPr lvl="1"/>
            <a:r>
              <a:rPr lang="en-US" sz="2400" dirty="0" smtClean="0"/>
              <a:t>A Tail</a:t>
            </a:r>
          </a:p>
          <a:p>
            <a:pPr lvl="1"/>
            <a:r>
              <a:rPr lang="en-US" sz="2400" dirty="0" smtClean="0"/>
              <a:t>Two Ears</a:t>
            </a:r>
          </a:p>
          <a:p>
            <a:pPr lvl="1"/>
            <a:r>
              <a:rPr lang="en-US" sz="2400" dirty="0" smtClean="0"/>
              <a:t>Sharp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42425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4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Structure v/s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60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  <p:extLst>
      <p:ext uri="{BB962C8B-B14F-4D97-AF65-F5344CB8AC3E}">
        <p14:creationId xmlns:p14="http://schemas.microsoft.com/office/powerpoint/2010/main" val="41628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</a:t>
            </a:r>
            <a:r>
              <a:rPr lang="en-US" dirty="0" err="1" smtClean="0"/>
              <a:t>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sz="2800" dirty="0"/>
              <a:t> can only be accessed by functions that are part of that class</a:t>
            </a:r>
          </a:p>
          <a:p>
            <a:r>
              <a:rPr lang="en-US" sz="28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r1.locX = -5; //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  <p:extLst>
      <p:ext uri="{BB962C8B-B14F-4D97-AF65-F5344CB8AC3E}">
        <p14:creationId xmlns:p14="http://schemas.microsoft.com/office/powerpoint/2010/main" val="3455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</a:t>
            </a:r>
            <a:r>
              <a:rPr lang="en-US" sz="2400" dirty="0" smtClean="0"/>
              <a:t>modifier </a:t>
            </a:r>
            <a:r>
              <a:rPr lang="en-US" sz="2400" dirty="0"/>
              <a:t>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43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847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dirty="0"/>
              <a:t>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</a:rPr>
              <a:t>Robot::</a:t>
            </a:r>
            <a:r>
              <a:rPr lang="en-US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dirty="0" err="1">
                <a:latin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</a:t>
            </a:r>
            <a:r>
              <a:rPr lang="en-US" sz="3200" dirty="0" err="1" smtClean="0"/>
              <a:t>vg</a:t>
            </a:r>
            <a:r>
              <a:rPr lang="en-US" sz="3200" dirty="0" smtClean="0"/>
              <a:t>, etc. These details </a:t>
            </a:r>
            <a:r>
              <a:rPr lang="en-US" sz="3200" dirty="0"/>
              <a:t>may be modified later except for the </a:t>
            </a:r>
            <a:r>
              <a:rPr lang="en-US" sz="3200" dirty="0" smtClean="0"/>
              <a:t>ID of a batsman. At anytime a batsman can check his runs and his average. </a:t>
            </a:r>
          </a:p>
        </p:txBody>
      </p:sp>
    </p:spTree>
    <p:extLst>
      <p:ext uri="{BB962C8B-B14F-4D97-AF65-F5344CB8AC3E}">
        <p14:creationId xmlns:p14="http://schemas.microsoft.com/office/powerpoint/2010/main" val="167118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 smtClean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 smtClean="0"/>
              <a:t>Find the batsman who has played most matches?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is stored within the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hidden from the outside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be manipulated by the object itself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(1</a:t>
            </a:r>
            <a:r>
              <a:rPr lang="en-US" baseline="30000" dirty="0" smtClean="0"/>
              <a:t>st</a:t>
            </a:r>
            <a:r>
              <a:rPr lang="en-US" dirty="0" smtClean="0"/>
              <a:t> Principle of 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</a:t>
            </a:r>
            <a:r>
              <a:rPr lang="en-US" dirty="0" smtClean="0"/>
              <a:t>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</a:t>
            </a:r>
            <a:r>
              <a:rPr lang="en-US" dirty="0" smtClean="0"/>
              <a:t>and knows </a:t>
            </a:r>
            <a:r>
              <a:rPr lang="en-US" dirty="0"/>
              <a:t>how to convert it into </a:t>
            </a:r>
            <a:r>
              <a:rPr lang="en-US" dirty="0" smtClean="0"/>
              <a:t>human-readable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it is converted to human-readable characters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complexity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understanding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1476</TotalTime>
  <Words>1038</Words>
  <Application>Microsoft Office PowerPoint</Application>
  <PresentationFormat>Widescreen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Garamond</vt:lpstr>
      <vt:lpstr>Times New Roman</vt:lpstr>
      <vt:lpstr>Wingdings</vt:lpstr>
      <vt:lpstr>Organic</vt:lpstr>
      <vt:lpstr>CS217 – Object Oriented Programming (OOP)</vt:lpstr>
      <vt:lpstr>Structure v/s Class</vt:lpstr>
      <vt:lpstr>struct versus class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Syntax</vt:lpstr>
      <vt:lpstr>A Simple Class</vt:lpstr>
      <vt:lpstr>Access Specifiers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68</cp:revision>
  <dcterms:created xsi:type="dcterms:W3CDTF">2019-01-21T07:30:30Z</dcterms:created>
  <dcterms:modified xsi:type="dcterms:W3CDTF">2021-02-13T10:51:00Z</dcterms:modified>
</cp:coreProperties>
</file>