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329" r:id="rId3"/>
    <p:sldId id="264" r:id="rId4"/>
    <p:sldId id="265" r:id="rId5"/>
    <p:sldId id="267" r:id="rId6"/>
    <p:sldId id="287" r:id="rId7"/>
    <p:sldId id="328" r:id="rId8"/>
    <p:sldId id="268" r:id="rId9"/>
    <p:sldId id="269" r:id="rId10"/>
    <p:sldId id="270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21" r:id="rId28"/>
    <p:sldId id="322" r:id="rId29"/>
    <p:sldId id="323" r:id="rId30"/>
    <p:sldId id="324" r:id="rId31"/>
    <p:sldId id="325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27" r:id="rId40"/>
    <p:sldId id="326" r:id="rId41"/>
    <p:sldId id="31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nas.org/content/110/11/4239.fu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403129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Geometric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00" y="2211215"/>
            <a:ext cx="5276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0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708" y="1935782"/>
            <a:ext cx="5219700" cy="1457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53" y="2216653"/>
            <a:ext cx="4381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7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947" y="1846263"/>
            <a:ext cx="469043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0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67" y="1845734"/>
            <a:ext cx="48482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7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753" y="1845734"/>
            <a:ext cx="5286375" cy="42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44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455" y="1845734"/>
            <a:ext cx="49720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60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05" y="1845735"/>
            <a:ext cx="5133975" cy="4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06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130" y="1845734"/>
            <a:ext cx="5600700" cy="4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9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88" y="1845735"/>
            <a:ext cx="5334000" cy="42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92" y="1845734"/>
            <a:ext cx="5286375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0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Geometry - 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Computational geometry is the branch of computer science that studies algorithms for solving    geometric problems.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modern engineering and mathematics, computational geometry has applications in such diverse fields as computer graphics, robotics, VLSI design, computer-aided design, molecular modeling, metallurgy, manufacturing, textile layout, forestry, and statistics.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4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242" y="1845735"/>
            <a:ext cx="5324475" cy="43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7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478" y="1845735"/>
            <a:ext cx="5114925" cy="42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7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5" y="1845734"/>
            <a:ext cx="4857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60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67" y="1845734"/>
            <a:ext cx="5076825" cy="43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7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05" y="1845734"/>
            <a:ext cx="5238750" cy="43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4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605" y="1845734"/>
            <a:ext cx="48577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20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67" y="1845734"/>
            <a:ext cx="5229225" cy="418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7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329" y="1845734"/>
            <a:ext cx="5229225" cy="43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5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2" y="1845734"/>
            <a:ext cx="5248275" cy="423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62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92" y="1845734"/>
            <a:ext cx="48291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8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input to a computational geometry problem is typically a description of a set of geometric objects, such as a set of points, a set of line segments, or the vertices of a polygon in counterclockwise order.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output is often a response to a query about the objects, such as whether any of the lines intersect, or perhaps a new geometric object, such as the convex hull (smallest enclosing convex polygon) of the set of points.</a:t>
            </a:r>
          </a:p>
        </p:txBody>
      </p:sp>
    </p:spTree>
    <p:extLst>
      <p:ext uri="{BB962C8B-B14F-4D97-AF65-F5344CB8AC3E}">
        <p14:creationId xmlns:p14="http://schemas.microsoft.com/office/powerpoint/2010/main" val="377722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92" y="1845734"/>
            <a:ext cx="5286375" cy="428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53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150" y="1845734"/>
            <a:ext cx="5038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25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92" y="1845734"/>
            <a:ext cx="4905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342" y="1845734"/>
            <a:ext cx="5248275" cy="435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86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30" y="1845734"/>
            <a:ext cx="51435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35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93" y="1845734"/>
            <a:ext cx="49149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81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92" y="1845735"/>
            <a:ext cx="5362575" cy="437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20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826" y="1845734"/>
            <a:ext cx="5381625" cy="44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77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301" y="2604507"/>
            <a:ext cx="4076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46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complexity of graham scan algorithm is O(</a:t>
            </a:r>
            <a:r>
              <a:rPr lang="en-US" dirty="0" err="1"/>
              <a:t>nlogn</a:t>
            </a:r>
            <a:r>
              <a:rPr lang="en-US" dirty="0"/>
              <a:t>) which has been explained in next slide.</a:t>
            </a:r>
          </a:p>
        </p:txBody>
      </p:sp>
    </p:spTree>
    <p:extLst>
      <p:ext uri="{BB962C8B-B14F-4D97-AF65-F5344CB8AC3E}">
        <p14:creationId xmlns:p14="http://schemas.microsoft.com/office/powerpoint/2010/main" val="102312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Convex Hull 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8" y="2476289"/>
            <a:ext cx="5343525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747" y="4031787"/>
            <a:ext cx="21621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119" y="4127037"/>
            <a:ext cx="2514600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291" y="3166851"/>
            <a:ext cx="324128" cy="3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43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543550" cy="1771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35499"/>
            <a:ext cx="5314950" cy="1885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187" y="1960034"/>
            <a:ext cx="52768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1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Applications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Collision avoidance</a:t>
            </a:r>
            <a:r>
              <a:rPr lang="en-US" dirty="0"/>
              <a:t>: If the </a:t>
            </a:r>
            <a:r>
              <a:rPr lang="en-US" b="1" dirty="0"/>
              <a:t>convex hull</a:t>
            </a:r>
            <a:r>
              <a:rPr lang="en-US" dirty="0"/>
              <a:t> of a car avoids collision with obstacles then so does the car. Since the computation of paths that avoid collision is much easier with a </a:t>
            </a:r>
            <a:r>
              <a:rPr lang="en-US" b="1" dirty="0"/>
              <a:t>convex</a:t>
            </a:r>
            <a:r>
              <a:rPr lang="en-US" dirty="0"/>
              <a:t> car, then it is often used to plan paths. Also in computer animation, replacing objects by their convex hulls speeds up collision detection; the same idea is used in path planning for Mars mission rovers.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Nuclear/Chemical Leak Evacuation.</a:t>
            </a:r>
            <a:r>
              <a:rPr lang="en-US" dirty="0"/>
              <a:t> Imagine a modern city with sensors positioned uniformly all over. When a disaster such a chemical leak or nuclear radiation leak, one way to determine the perimeter for immediate evacuation is to construct the convex hull of areas with radiation levels (exceeding a certain threshold).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Tracking Disease Epidemic</a:t>
            </a:r>
            <a:r>
              <a:rPr lang="en-US" dirty="0"/>
              <a:t>. Keeping track of the spatial extend of a disease outbreak could be done using the convex hull. A specific example in tracking animal epidemic is available here: </a:t>
            </a:r>
            <a:r>
              <a:rPr lang="en-US" dirty="0">
                <a:hlinkClick r:id="rId2"/>
              </a:rPr>
              <a:t>https://www.pnas.org/content/110/11/4239.full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5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734" y="2102817"/>
            <a:ext cx="54102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16" y="2336179"/>
            <a:ext cx="52863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8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approaches to compute convex hull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Brute force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Graham Scan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Jarvis or Wrapping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Quick Hull algorithm</a:t>
            </a:r>
          </a:p>
        </p:txBody>
      </p:sp>
    </p:spTree>
    <p:extLst>
      <p:ext uri="{BB962C8B-B14F-4D97-AF65-F5344CB8AC3E}">
        <p14:creationId xmlns:p14="http://schemas.microsoft.com/office/powerpoint/2010/main" val="4176725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367" y="2075288"/>
            <a:ext cx="56102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0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388" y="2386013"/>
            <a:ext cx="55435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556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4763</TotalTime>
  <Words>457</Words>
  <Application>Microsoft Office PowerPoint</Application>
  <PresentationFormat>Widescreen</PresentationFormat>
  <Paragraphs>62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Calibri</vt:lpstr>
      <vt:lpstr>Calibri Light</vt:lpstr>
      <vt:lpstr>Wingdings</vt:lpstr>
      <vt:lpstr>Retrospect</vt:lpstr>
      <vt:lpstr>CS2009 Design and Analysis of Algorithms</vt:lpstr>
      <vt:lpstr>Computational Geometry - 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  <vt:lpstr>Geometric Algorithms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120</cp:revision>
  <dcterms:created xsi:type="dcterms:W3CDTF">2020-10-04T18:16:21Z</dcterms:created>
  <dcterms:modified xsi:type="dcterms:W3CDTF">2022-12-07T07:34:11Z</dcterms:modified>
</cp:coreProperties>
</file>