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simpson.edu/lydia.sinapova/www/cmsc250/LN250_Weiss/L16-QuickSort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762000" y="1371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Quicksort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3124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From</a:t>
            </a:r>
          </a:p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Presented By</a:t>
            </a:r>
          </a:p>
          <a:p>
            <a:pPr>
              <a:defRPr/>
            </a:pPr>
            <a:r>
              <a:rPr lang="en-US" altLang="zh-CN" dirty="0"/>
              <a:t>Muhammad </a:t>
            </a:r>
            <a:r>
              <a:rPr lang="en-US" altLang="zh-CN" dirty="0" err="1"/>
              <a:t>Tahir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44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Review of insertion sort and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Worst case number of comparisons = O(?)</a:t>
            </a:r>
          </a:p>
          <a:p>
            <a:r>
              <a:rPr lang="en-US" dirty="0"/>
              <a:t>Merge sort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Worst case number of comparisons = O(?)</a:t>
            </a:r>
          </a:p>
        </p:txBody>
      </p:sp>
    </p:spTree>
    <p:extLst>
      <p:ext uri="{BB962C8B-B14F-4D97-AF65-F5344CB8AC3E}">
        <p14:creationId xmlns:p14="http://schemas.microsoft.com/office/powerpoint/2010/main" val="264915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1412459"/>
                  </p:ext>
                </p:extLst>
              </p:nvPr>
            </p:nvGraphicFramePr>
            <p:xfrm>
              <a:off x="457200" y="1600200"/>
              <a:ext cx="815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8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Expected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Extra 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</a:t>
                          </a:r>
                          <a:r>
                            <a:rPr lang="en-US" baseline="0" dirty="0"/>
                            <a:t>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Heap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𝑙𝑔𝑛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3071412459"/>
                  </p:ext>
                </p:extLst>
              </p:nvPr>
            </p:nvGraphicFramePr>
            <p:xfrm>
              <a:off x="457200" y="1600200"/>
              <a:ext cx="815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8350"/>
                    <a:gridCol w="2038350"/>
                    <a:gridCol w="2038350"/>
                    <a:gridCol w="203835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Worst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Expected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Extra Memory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Insertion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108197" r="-2002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108197" r="-9970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O(1)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Merge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211667" r="-20029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211667" r="-99701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O(n)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Quick</a:t>
                          </a:r>
                          <a:r>
                            <a:rPr lang="en-US" baseline="0" dirty="0" smtClean="0"/>
                            <a:t>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306557" r="-2002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306557" r="-997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Heap sort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299" t="-406557" r="-2002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701" t="-406557" r="-997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46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A[1, …, n]</a:t>
            </a:r>
          </a:p>
          <a:p>
            <a:r>
              <a:rPr lang="en-US" dirty="0"/>
              <a:t> Output: A[1, .., n], where A[1]&lt;=A[2]…&lt;=A[n]</a:t>
            </a:r>
          </a:p>
          <a:p>
            <a:r>
              <a:rPr lang="en-US" b="1" dirty="0"/>
              <a:t>Quicksort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if(n&lt;=1) </a:t>
            </a:r>
            <a:r>
              <a:rPr lang="en-US" b="1" dirty="0"/>
              <a:t>return</a:t>
            </a:r>
            <a:r>
              <a:rPr lang="en-US" dirty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the pivot p = A[n]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all elements less than p on the left; put all </a:t>
            </a:r>
            <a:r>
              <a:rPr lang="en-US"/>
              <a:t>elements larger </a:t>
            </a:r>
            <a:r>
              <a:rPr lang="en-US" dirty="0"/>
              <a:t>than p on the right; put p at the middle. (</a:t>
            </a:r>
            <a:r>
              <a:rPr lang="en-US" b="1" dirty="0"/>
              <a:t>Partition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Quicksort</a:t>
            </a:r>
            <a:r>
              <a:rPr lang="en-US" dirty="0"/>
              <a:t>(the array on the left of 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Quicksort</a:t>
            </a:r>
            <a:r>
              <a:rPr lang="en-US" dirty="0"/>
              <a:t>(the array on the right of p)</a:t>
            </a:r>
          </a:p>
        </p:txBody>
      </p:sp>
    </p:spTree>
    <p:extLst>
      <p:ext uri="{BB962C8B-B14F-4D97-AF65-F5344CB8AC3E}">
        <p14:creationId xmlns:p14="http://schemas.microsoft.com/office/powerpoint/2010/main" val="2440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17" y="1403866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/>
              <a:t>Quicksort example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7536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2705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6997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384633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9793" y="240314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2601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240386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5339" y="3810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22264" y="381755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026" y="3805508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7375" y="3828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23387" y="3810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87921" y="3805508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1889" y="3817559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15482" y="38100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7536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4220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25026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16693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355" y="3048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59793" y="3066515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52601" y="3067227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14058" y="3048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10300" y="1524000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10300" y="2194133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pivots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21934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pivots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10300" y="2971800"/>
            <a:ext cx="47571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81800" y="279198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Quicksort 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1258367" y="4267201"/>
            <a:ext cx="954635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291555" y="3440748"/>
            <a:ext cx="1824884" cy="126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35706" y="4254385"/>
            <a:ext cx="474294" cy="128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295933" y="3466031"/>
            <a:ext cx="1408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22102" y="2806579"/>
            <a:ext cx="38470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912764" y="2194133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13173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965462" y="2874947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031403" y="3618432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876800" y="3581400"/>
            <a:ext cx="0" cy="191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4343400" y="4257235"/>
            <a:ext cx="941280" cy="9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809660" y="464081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688793" y="465713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208624" y="4649575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97536" y="4634976"/>
            <a:ext cx="381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289916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318614" y="4629142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759793" y="464365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782011" y="4649575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49" name="Straight Connector 148"/>
          <p:cNvCxnSpPr/>
          <p:nvPr/>
        </p:nvCxnSpPr>
        <p:spPr>
          <a:xfrm flipV="1">
            <a:off x="1827375" y="5105401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4724400" y="5105400"/>
            <a:ext cx="363285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1807524" y="5263634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686657" y="5279958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206488" y="527239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295400" y="5257800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287780" y="527239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316478" y="5251966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757657" y="5266483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779875" y="5272399"/>
            <a:ext cx="381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88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http://faculty.simpson.edu/lydia.sinapova/www/cmsc250/LN250_Weiss/L16-QuickSort.htm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292</Words>
  <Application>Microsoft Office PowerPoint</Application>
  <PresentationFormat>On-screen Show 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PowerPoint Presentation</vt:lpstr>
      <vt:lpstr>Review of insertion sort and merge sort</vt:lpstr>
      <vt:lpstr>Sorting Algorithms</vt:lpstr>
      <vt:lpstr>Quicksort Algorithm</vt:lpstr>
      <vt:lpstr>Quicksort Algorithm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Dr. Atif Tahir</cp:lastModifiedBy>
  <cp:revision>68</cp:revision>
  <dcterms:created xsi:type="dcterms:W3CDTF">2006-08-16T00:00:00Z</dcterms:created>
  <dcterms:modified xsi:type="dcterms:W3CDTF">2021-10-20T04:04:18Z</dcterms:modified>
</cp:coreProperties>
</file>