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8" r:id="rId6"/>
    <p:sldId id="259" r:id="rId7"/>
    <p:sldId id="260" r:id="rId8"/>
    <p:sldId id="266" r:id="rId9"/>
    <p:sldId id="265" r:id="rId10"/>
    <p:sldId id="261"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26221E-3B1C-4F17-905E-D09A63314BF6}" v="1385" dt="2022-01-12T16:58:47.948"/>
    <p1510:client id="{2E5C4FDC-DBB8-4E45-8CBF-254AFC3489E0}" v="1" dt="2022-01-12T17:04:06.5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66" d="100"/>
          <a:sy n="66" d="100"/>
        </p:scale>
        <p:origin x="90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1.jpeg"/></Relationships>
</file>

<file path=ppt/diagrams/_rels/data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69B2EA-B1C3-4EBA-B66F-4BD2C724B31A}"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4D11AD42-963D-4ECC-ACA4-1DD9EEEFEBC4}">
      <dgm:prSet phldrT="[Text]"/>
      <dgm:spPr/>
      <dgm:t>
        <a:bodyPr/>
        <a:lstStyle/>
        <a:p>
          <a:r>
            <a:rPr lang="en-US">
              <a:solidFill>
                <a:schemeClr val="bg1"/>
              </a:solidFill>
              <a:latin typeface="Arial Nova Light" panose="020B0304020202020204" pitchFamily="34" charset="0"/>
            </a:rPr>
            <a:t>Scrabble is the ultimate crossword game in which every letter counts.</a:t>
          </a:r>
        </a:p>
      </dgm:t>
    </dgm:pt>
    <dgm:pt modelId="{063D24ED-E79A-4E34-81BB-F3A8FCC341F7}" type="parTrans" cxnId="{41E037E2-0A50-431B-B2B8-8C40C7F7F88B}">
      <dgm:prSet/>
      <dgm:spPr/>
      <dgm:t>
        <a:bodyPr/>
        <a:lstStyle/>
        <a:p>
          <a:endParaRPr lang="en-US"/>
        </a:p>
      </dgm:t>
    </dgm:pt>
    <dgm:pt modelId="{3EE6C7F1-4214-4511-A699-47196535D751}" type="sibTrans" cxnId="{41E037E2-0A50-431B-B2B8-8C40C7F7F88B}">
      <dgm:prSet/>
      <dgm:spPr/>
      <dgm:t>
        <a:bodyPr/>
        <a:lstStyle/>
        <a:p>
          <a:endParaRPr lang="en-US"/>
        </a:p>
      </dgm:t>
    </dgm:pt>
    <dgm:pt modelId="{65E6A47C-75AB-4237-A293-314DEECE27CF}" type="pres">
      <dgm:prSet presAssocID="{3969B2EA-B1C3-4EBA-B66F-4BD2C724B31A}" presName="Name0" presStyleCnt="0">
        <dgm:presLayoutVars>
          <dgm:dir/>
          <dgm:resizeHandles val="exact"/>
        </dgm:presLayoutVars>
      </dgm:prSet>
      <dgm:spPr/>
    </dgm:pt>
    <dgm:pt modelId="{866AC8DC-2F6F-4143-8481-61173C85E177}" type="pres">
      <dgm:prSet presAssocID="{4D11AD42-963D-4ECC-ACA4-1DD9EEEFEBC4}" presName="compNode" presStyleCnt="0"/>
      <dgm:spPr/>
    </dgm:pt>
    <dgm:pt modelId="{562904F5-270C-470B-9789-111D6EAFE449}" type="pres">
      <dgm:prSet presAssocID="{4D11AD42-963D-4ECC-ACA4-1DD9EEEFEBC4}" presName="pictRect" presStyleLbl="node1" presStyleIdx="0" presStyleCnt="1"/>
      <dgm:spPr>
        <a:blipFill>
          <a:blip xmlns:r="http://schemas.openxmlformats.org/officeDocument/2006/relationships" r:embed="rId1"/>
          <a:srcRect/>
          <a:stretch>
            <a:fillRect l="-2000" r="-2000"/>
          </a:stretch>
        </a:blipFill>
        <a:ln>
          <a:solidFill>
            <a:schemeClr val="accent4">
              <a:lumMod val="60000"/>
              <a:lumOff val="40000"/>
            </a:schemeClr>
          </a:solidFill>
        </a:ln>
      </dgm:spPr>
    </dgm:pt>
    <dgm:pt modelId="{DDD4C0DD-7169-418D-B456-B8E82ADAC544}" type="pres">
      <dgm:prSet presAssocID="{4D11AD42-963D-4ECC-ACA4-1DD9EEEFEBC4}" presName="textRect" presStyleLbl="revTx" presStyleIdx="0" presStyleCnt="1">
        <dgm:presLayoutVars>
          <dgm:bulletEnabled val="1"/>
        </dgm:presLayoutVars>
      </dgm:prSet>
      <dgm:spPr/>
    </dgm:pt>
  </dgm:ptLst>
  <dgm:cxnLst>
    <dgm:cxn modelId="{D78ABB4D-536D-4685-B859-0C9A01A11C32}" type="presOf" srcId="{3969B2EA-B1C3-4EBA-B66F-4BD2C724B31A}" destId="{65E6A47C-75AB-4237-A293-314DEECE27CF}" srcOrd="0" destOrd="0" presId="urn:microsoft.com/office/officeart/2005/8/layout/pList1"/>
    <dgm:cxn modelId="{41E037E2-0A50-431B-B2B8-8C40C7F7F88B}" srcId="{3969B2EA-B1C3-4EBA-B66F-4BD2C724B31A}" destId="{4D11AD42-963D-4ECC-ACA4-1DD9EEEFEBC4}" srcOrd="0" destOrd="0" parTransId="{063D24ED-E79A-4E34-81BB-F3A8FCC341F7}" sibTransId="{3EE6C7F1-4214-4511-A699-47196535D751}"/>
    <dgm:cxn modelId="{8C7C1EED-BCB5-4333-BD92-DE0C86399BD3}" type="presOf" srcId="{4D11AD42-963D-4ECC-ACA4-1DD9EEEFEBC4}" destId="{DDD4C0DD-7169-418D-B456-B8E82ADAC544}" srcOrd="0" destOrd="0" presId="urn:microsoft.com/office/officeart/2005/8/layout/pList1"/>
    <dgm:cxn modelId="{FC2A82A3-5C28-4EC9-877B-D1B40AB204F5}" type="presParOf" srcId="{65E6A47C-75AB-4237-A293-314DEECE27CF}" destId="{866AC8DC-2F6F-4143-8481-61173C85E177}" srcOrd="0" destOrd="0" presId="urn:microsoft.com/office/officeart/2005/8/layout/pList1"/>
    <dgm:cxn modelId="{05E22523-4E25-458A-939E-F8BCEA98AD49}" type="presParOf" srcId="{866AC8DC-2F6F-4143-8481-61173C85E177}" destId="{562904F5-270C-470B-9789-111D6EAFE449}" srcOrd="0" destOrd="0" presId="urn:microsoft.com/office/officeart/2005/8/layout/pList1"/>
    <dgm:cxn modelId="{41CF70D6-2843-4F63-A84D-82CE8F685C17}" type="presParOf" srcId="{866AC8DC-2F6F-4143-8481-61173C85E177}" destId="{DDD4C0DD-7169-418D-B456-B8E82ADAC544}"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D6A2C1-0C4F-4AB7-9C52-F3D3CE13C19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461754-BB31-42BF-BC96-6F6249000524}">
      <dgm:prSet phldrT="[Text]"/>
      <dgm:spPr>
        <a:solidFill>
          <a:schemeClr val="accent1">
            <a:lumMod val="75000"/>
          </a:schemeClr>
        </a:solidFill>
        <a:ln>
          <a:solidFill>
            <a:schemeClr val="accent4">
              <a:lumMod val="60000"/>
              <a:lumOff val="40000"/>
            </a:schemeClr>
          </a:solidFill>
        </a:ln>
      </dgm:spPr>
      <dgm:t>
        <a:bodyPr/>
        <a:lstStyle/>
        <a:p>
          <a:r>
            <a:rPr lang="en-US">
              <a:latin typeface="Arial Nova Light" panose="020B0304020202020204" pitchFamily="34" charset="0"/>
            </a:rPr>
            <a:t>Scrabble Rounds with both players</a:t>
          </a:r>
        </a:p>
      </dgm:t>
    </dgm:pt>
    <dgm:pt modelId="{45AFDA3E-874D-43B6-9A9D-101DEB929DA2}" type="parTrans" cxnId="{35B3D3A3-FE05-49A8-9019-610851B33027}">
      <dgm:prSet/>
      <dgm:spPr/>
      <dgm:t>
        <a:bodyPr/>
        <a:lstStyle/>
        <a:p>
          <a:endParaRPr lang="en-US"/>
        </a:p>
      </dgm:t>
    </dgm:pt>
    <dgm:pt modelId="{6E4126AF-D9E2-49D1-B0CE-404C7620702D}" type="sibTrans" cxnId="{35B3D3A3-FE05-49A8-9019-610851B33027}">
      <dgm:prSet/>
      <dgm:spPr/>
      <dgm:t>
        <a:bodyPr/>
        <a:lstStyle/>
        <a:p>
          <a:endParaRPr lang="en-US"/>
        </a:p>
      </dgm:t>
    </dgm:pt>
    <dgm:pt modelId="{CE2DBA9D-8E6C-44DB-AD7B-F1E39A3E3914}">
      <dgm:prSet/>
      <dgm:spPr>
        <a:solidFill>
          <a:schemeClr val="accent1">
            <a:lumMod val="75000"/>
          </a:schemeClr>
        </a:solidFill>
        <a:ln>
          <a:solidFill>
            <a:schemeClr val="accent4">
              <a:lumMod val="60000"/>
              <a:lumOff val="40000"/>
            </a:schemeClr>
          </a:solidFill>
        </a:ln>
      </dgm:spPr>
      <dgm:t>
        <a:bodyPr/>
        <a:lstStyle/>
        <a:p>
          <a:r>
            <a:rPr lang="en-US">
              <a:latin typeface="Arial Nova Light" panose="020B0304020202020204" pitchFamily="34" charset="0"/>
            </a:rPr>
            <a:t>Meaning and all grammatical info of the word entered.</a:t>
          </a:r>
        </a:p>
      </dgm:t>
    </dgm:pt>
    <dgm:pt modelId="{CE7296FA-BC9D-44BB-B008-C543635AD997}" type="parTrans" cxnId="{078D62E2-96CC-454A-8812-1BAE34FC0105}">
      <dgm:prSet/>
      <dgm:spPr/>
      <dgm:t>
        <a:bodyPr/>
        <a:lstStyle/>
        <a:p>
          <a:endParaRPr lang="en-US"/>
        </a:p>
      </dgm:t>
    </dgm:pt>
    <dgm:pt modelId="{6C808EC6-7267-4C80-898B-133FEFB0EE94}" type="sibTrans" cxnId="{078D62E2-96CC-454A-8812-1BAE34FC0105}">
      <dgm:prSet/>
      <dgm:spPr/>
      <dgm:t>
        <a:bodyPr/>
        <a:lstStyle/>
        <a:p>
          <a:endParaRPr lang="en-US"/>
        </a:p>
      </dgm:t>
    </dgm:pt>
    <dgm:pt modelId="{400EC9CE-90F1-435E-811B-576D8DB13D81}">
      <dgm:prSet/>
      <dgm:spPr>
        <a:solidFill>
          <a:schemeClr val="accent1">
            <a:lumMod val="75000"/>
          </a:schemeClr>
        </a:solidFill>
        <a:ln>
          <a:solidFill>
            <a:schemeClr val="accent4">
              <a:lumMod val="60000"/>
              <a:lumOff val="40000"/>
            </a:schemeClr>
          </a:solidFill>
        </a:ln>
      </dgm:spPr>
      <dgm:t>
        <a:bodyPr/>
        <a:lstStyle/>
        <a:p>
          <a:r>
            <a:rPr lang="en-US">
              <a:latin typeface="Arial Nova Light" panose="020B0304020202020204" pitchFamily="34" charset="0"/>
            </a:rPr>
            <a:t>Suggestions of word if the user requires</a:t>
          </a:r>
        </a:p>
      </dgm:t>
    </dgm:pt>
    <dgm:pt modelId="{11C05DAB-505E-4F5E-AB60-061DAFB20822}" type="parTrans" cxnId="{8F821C2B-306C-43EA-947E-ED1DB99A9F51}">
      <dgm:prSet/>
      <dgm:spPr/>
      <dgm:t>
        <a:bodyPr/>
        <a:lstStyle/>
        <a:p>
          <a:endParaRPr lang="en-US"/>
        </a:p>
      </dgm:t>
    </dgm:pt>
    <dgm:pt modelId="{24696A69-8BA6-4EEB-820A-EFBB3C95FFA5}" type="sibTrans" cxnId="{8F821C2B-306C-43EA-947E-ED1DB99A9F51}">
      <dgm:prSet/>
      <dgm:spPr/>
      <dgm:t>
        <a:bodyPr/>
        <a:lstStyle/>
        <a:p>
          <a:endParaRPr lang="en-US"/>
        </a:p>
      </dgm:t>
    </dgm:pt>
    <dgm:pt modelId="{8FC91CF0-F1F2-432A-9599-FA70D043AE0E}" type="pres">
      <dgm:prSet presAssocID="{51D6A2C1-0C4F-4AB7-9C52-F3D3CE13C193}" presName="linear" presStyleCnt="0">
        <dgm:presLayoutVars>
          <dgm:animLvl val="lvl"/>
          <dgm:resizeHandles val="exact"/>
        </dgm:presLayoutVars>
      </dgm:prSet>
      <dgm:spPr/>
    </dgm:pt>
    <dgm:pt modelId="{82114FF9-F509-4E74-83DF-C0B68321E1A5}" type="pres">
      <dgm:prSet presAssocID="{AD461754-BB31-42BF-BC96-6F6249000524}" presName="parentText" presStyleLbl="node1" presStyleIdx="0" presStyleCnt="3">
        <dgm:presLayoutVars>
          <dgm:chMax val="0"/>
          <dgm:bulletEnabled val="1"/>
        </dgm:presLayoutVars>
      </dgm:prSet>
      <dgm:spPr/>
    </dgm:pt>
    <dgm:pt modelId="{A38E0AF9-CCFF-479E-A317-0C3460F2E740}" type="pres">
      <dgm:prSet presAssocID="{6E4126AF-D9E2-49D1-B0CE-404C7620702D}" presName="spacer" presStyleCnt="0"/>
      <dgm:spPr/>
    </dgm:pt>
    <dgm:pt modelId="{A649EA75-12CD-414D-8599-CCB93AC3216E}" type="pres">
      <dgm:prSet presAssocID="{CE2DBA9D-8E6C-44DB-AD7B-F1E39A3E3914}" presName="parentText" presStyleLbl="node1" presStyleIdx="1" presStyleCnt="3">
        <dgm:presLayoutVars>
          <dgm:chMax val="0"/>
          <dgm:bulletEnabled val="1"/>
        </dgm:presLayoutVars>
      </dgm:prSet>
      <dgm:spPr/>
    </dgm:pt>
    <dgm:pt modelId="{67ED796F-E244-48C2-9911-CD196E7E79A2}" type="pres">
      <dgm:prSet presAssocID="{6C808EC6-7267-4C80-898B-133FEFB0EE94}" presName="spacer" presStyleCnt="0"/>
      <dgm:spPr/>
    </dgm:pt>
    <dgm:pt modelId="{C187BDCA-4F2F-455B-A40C-1220F4E0E9BD}" type="pres">
      <dgm:prSet presAssocID="{400EC9CE-90F1-435E-811B-576D8DB13D81}" presName="parentText" presStyleLbl="node1" presStyleIdx="2" presStyleCnt="3">
        <dgm:presLayoutVars>
          <dgm:chMax val="0"/>
          <dgm:bulletEnabled val="1"/>
        </dgm:presLayoutVars>
      </dgm:prSet>
      <dgm:spPr/>
    </dgm:pt>
  </dgm:ptLst>
  <dgm:cxnLst>
    <dgm:cxn modelId="{28618A15-A885-4446-8D52-4EF74C8AEE2E}" type="presOf" srcId="{400EC9CE-90F1-435E-811B-576D8DB13D81}" destId="{C187BDCA-4F2F-455B-A40C-1220F4E0E9BD}" srcOrd="0" destOrd="0" presId="urn:microsoft.com/office/officeart/2005/8/layout/vList2"/>
    <dgm:cxn modelId="{8F821C2B-306C-43EA-947E-ED1DB99A9F51}" srcId="{51D6A2C1-0C4F-4AB7-9C52-F3D3CE13C193}" destId="{400EC9CE-90F1-435E-811B-576D8DB13D81}" srcOrd="2" destOrd="0" parTransId="{11C05DAB-505E-4F5E-AB60-061DAFB20822}" sibTransId="{24696A69-8BA6-4EEB-820A-EFBB3C95FFA5}"/>
    <dgm:cxn modelId="{5596F574-4A7D-4680-8925-02DBA8A450AB}" type="presOf" srcId="{AD461754-BB31-42BF-BC96-6F6249000524}" destId="{82114FF9-F509-4E74-83DF-C0B68321E1A5}" srcOrd="0" destOrd="0" presId="urn:microsoft.com/office/officeart/2005/8/layout/vList2"/>
    <dgm:cxn modelId="{B632DE7D-ABFB-4002-993D-46C368E5A762}" type="presOf" srcId="{51D6A2C1-0C4F-4AB7-9C52-F3D3CE13C193}" destId="{8FC91CF0-F1F2-432A-9599-FA70D043AE0E}" srcOrd="0" destOrd="0" presId="urn:microsoft.com/office/officeart/2005/8/layout/vList2"/>
    <dgm:cxn modelId="{35B3D3A3-FE05-49A8-9019-610851B33027}" srcId="{51D6A2C1-0C4F-4AB7-9C52-F3D3CE13C193}" destId="{AD461754-BB31-42BF-BC96-6F6249000524}" srcOrd="0" destOrd="0" parTransId="{45AFDA3E-874D-43B6-9A9D-101DEB929DA2}" sibTransId="{6E4126AF-D9E2-49D1-B0CE-404C7620702D}"/>
    <dgm:cxn modelId="{078D62E2-96CC-454A-8812-1BAE34FC0105}" srcId="{51D6A2C1-0C4F-4AB7-9C52-F3D3CE13C193}" destId="{CE2DBA9D-8E6C-44DB-AD7B-F1E39A3E3914}" srcOrd="1" destOrd="0" parTransId="{CE7296FA-BC9D-44BB-B008-C543635AD997}" sibTransId="{6C808EC6-7267-4C80-898B-133FEFB0EE94}"/>
    <dgm:cxn modelId="{0B3C4CEF-4154-44F2-8450-C4C4C53B8B49}" type="presOf" srcId="{CE2DBA9D-8E6C-44DB-AD7B-F1E39A3E3914}" destId="{A649EA75-12CD-414D-8599-CCB93AC3216E}" srcOrd="0" destOrd="0" presId="urn:microsoft.com/office/officeart/2005/8/layout/vList2"/>
    <dgm:cxn modelId="{2B8BF460-6FB2-425B-8809-E39AF31667DB}" type="presParOf" srcId="{8FC91CF0-F1F2-432A-9599-FA70D043AE0E}" destId="{82114FF9-F509-4E74-83DF-C0B68321E1A5}" srcOrd="0" destOrd="0" presId="urn:microsoft.com/office/officeart/2005/8/layout/vList2"/>
    <dgm:cxn modelId="{4863C6BD-6234-4EEC-96B0-CB75F7FAFF1D}" type="presParOf" srcId="{8FC91CF0-F1F2-432A-9599-FA70D043AE0E}" destId="{A38E0AF9-CCFF-479E-A317-0C3460F2E740}" srcOrd="1" destOrd="0" presId="urn:microsoft.com/office/officeart/2005/8/layout/vList2"/>
    <dgm:cxn modelId="{626FD002-F20A-4E9D-8DC8-F6491629849C}" type="presParOf" srcId="{8FC91CF0-F1F2-432A-9599-FA70D043AE0E}" destId="{A649EA75-12CD-414D-8599-CCB93AC3216E}" srcOrd="2" destOrd="0" presId="urn:microsoft.com/office/officeart/2005/8/layout/vList2"/>
    <dgm:cxn modelId="{0AD8E17E-93B2-41E7-875A-3CA378A14E60}" type="presParOf" srcId="{8FC91CF0-F1F2-432A-9599-FA70D043AE0E}" destId="{67ED796F-E244-48C2-9911-CD196E7E79A2}" srcOrd="3" destOrd="0" presId="urn:microsoft.com/office/officeart/2005/8/layout/vList2"/>
    <dgm:cxn modelId="{417FA8BE-0ED6-4EAB-A900-172CBBDF49D6}" type="presParOf" srcId="{8FC91CF0-F1F2-432A-9599-FA70D043AE0E}" destId="{C187BDCA-4F2F-455B-A40C-1220F4E0E9B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266C9D-1027-4F49-9E4D-A01B80D665A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0F551E6-C8D0-4FDB-A5F3-B4D339B69E70}">
      <dgm:prSet phldrT="[Text]" custT="1"/>
      <dgm:spPr/>
      <dgm:t>
        <a:bodyPr/>
        <a:lstStyle/>
        <a:p>
          <a:r>
            <a:rPr lang="en-US" sz="2000" b="0">
              <a:solidFill>
                <a:schemeClr val="bg1"/>
              </a:solidFill>
              <a:latin typeface="Arial Nova Light" panose="020B0304020202020204" pitchFamily="34" charset="0"/>
            </a:rPr>
            <a:t>The word "Trie" is an excerpt from the word "retrieval". Trie is a sorted tree-based data-structure that stores the set of strings. </a:t>
          </a:r>
        </a:p>
      </dgm:t>
    </dgm:pt>
    <dgm:pt modelId="{F7B5B622-08FB-452D-9B12-29BE3DF60876}" type="parTrans" cxnId="{E485D7B3-7AD0-464B-B045-5C412ACEF171}">
      <dgm:prSet/>
      <dgm:spPr/>
      <dgm:t>
        <a:bodyPr/>
        <a:lstStyle/>
        <a:p>
          <a:endParaRPr lang="en-US"/>
        </a:p>
      </dgm:t>
    </dgm:pt>
    <dgm:pt modelId="{D3D2A8EE-8BB0-4A7F-A3C6-6A3BFFCA5B60}" type="sibTrans" cxnId="{E485D7B3-7AD0-464B-B045-5C412ACEF171}">
      <dgm:prSet/>
      <dgm:spPr/>
      <dgm:t>
        <a:bodyPr/>
        <a:lstStyle/>
        <a:p>
          <a:endParaRPr lang="en-US"/>
        </a:p>
      </dgm:t>
    </dgm:pt>
    <dgm:pt modelId="{6F59791D-C88D-40F7-A4BB-C65E7DFBA184}">
      <dgm:prSet custT="1"/>
      <dgm:spPr/>
      <dgm:t>
        <a:bodyPr/>
        <a:lstStyle/>
        <a:p>
          <a:r>
            <a:rPr lang="en-US" sz="2000" b="0">
              <a:solidFill>
                <a:schemeClr val="bg1"/>
              </a:solidFill>
              <a:latin typeface="Arial Nova Light" panose="020B0304020202020204" pitchFamily="34" charset="0"/>
            </a:rPr>
            <a:t>The maximum number of nodes is the size of alphabetic letters.</a:t>
          </a:r>
        </a:p>
      </dgm:t>
    </dgm:pt>
    <dgm:pt modelId="{7A601815-69DA-4975-BDDB-4BAF5C85E8F4}" type="parTrans" cxnId="{3C02D4AA-C037-45B7-94C4-F5ACF4E2BD29}">
      <dgm:prSet/>
      <dgm:spPr/>
      <dgm:t>
        <a:bodyPr/>
        <a:lstStyle/>
        <a:p>
          <a:endParaRPr lang="en-US"/>
        </a:p>
      </dgm:t>
    </dgm:pt>
    <dgm:pt modelId="{AA21C29C-5E59-4606-A3B1-7E58069994CD}" type="sibTrans" cxnId="{3C02D4AA-C037-45B7-94C4-F5ACF4E2BD29}">
      <dgm:prSet/>
      <dgm:spPr/>
      <dgm:t>
        <a:bodyPr/>
        <a:lstStyle/>
        <a:p>
          <a:endParaRPr lang="en-US"/>
        </a:p>
      </dgm:t>
    </dgm:pt>
    <dgm:pt modelId="{AF9882F4-7609-4D17-A693-6AA61669A40B}">
      <dgm:prSet custT="1"/>
      <dgm:spPr/>
      <dgm:t>
        <a:bodyPr/>
        <a:lstStyle/>
        <a:p>
          <a:r>
            <a:rPr lang="en-US" sz="2000" b="0">
              <a:solidFill>
                <a:schemeClr val="bg1"/>
              </a:solidFill>
              <a:latin typeface="Arial Nova Light" panose="020B0304020202020204" pitchFamily="34" charset="0"/>
            </a:rPr>
            <a:t>The time complexity is O(L), where L is the length of the word.</a:t>
          </a:r>
        </a:p>
      </dgm:t>
    </dgm:pt>
    <dgm:pt modelId="{D0DC923A-6329-4A39-9741-1A0C04151F77}" type="parTrans" cxnId="{EB0AC051-22A6-41FE-B132-CFE498D49F52}">
      <dgm:prSet/>
      <dgm:spPr/>
      <dgm:t>
        <a:bodyPr/>
        <a:lstStyle/>
        <a:p>
          <a:endParaRPr lang="en-US"/>
        </a:p>
      </dgm:t>
    </dgm:pt>
    <dgm:pt modelId="{EFD137D1-7063-4816-9229-43001FE7C7EA}" type="sibTrans" cxnId="{EB0AC051-22A6-41FE-B132-CFE498D49F52}">
      <dgm:prSet/>
      <dgm:spPr/>
      <dgm:t>
        <a:bodyPr/>
        <a:lstStyle/>
        <a:p>
          <a:endParaRPr lang="en-US"/>
        </a:p>
      </dgm:t>
    </dgm:pt>
    <dgm:pt modelId="{EE13A502-E5B0-4F57-950D-0955D1859DC1}">
      <dgm:prSet custT="1"/>
      <dgm:spPr/>
      <dgm:t>
        <a:bodyPr/>
        <a:lstStyle/>
        <a:p>
          <a:r>
            <a:rPr lang="en-US" sz="2000" b="0">
              <a:solidFill>
                <a:schemeClr val="bg1"/>
              </a:solidFill>
              <a:latin typeface="Arial Nova Light" panose="020B0304020202020204" pitchFamily="34" charset="0"/>
            </a:rPr>
            <a:t>All the children of a node have a common prefix of the string associated with that parent node, and the root is associated with the empty string. This task of storing data accessible by its prefix can be accomplished in a memory-optimized way by employing a radix tree.</a:t>
          </a:r>
        </a:p>
      </dgm:t>
    </dgm:pt>
    <dgm:pt modelId="{C84C0C51-461F-48C3-B02A-7D40E990059F}" type="parTrans" cxnId="{88945478-0F2A-4006-AE11-5C693B19E778}">
      <dgm:prSet/>
      <dgm:spPr/>
      <dgm:t>
        <a:bodyPr/>
        <a:lstStyle/>
        <a:p>
          <a:endParaRPr lang="en-US"/>
        </a:p>
      </dgm:t>
    </dgm:pt>
    <dgm:pt modelId="{12F92E8C-1ED1-43B8-8BBC-A2164F05F4B0}" type="sibTrans" cxnId="{88945478-0F2A-4006-AE11-5C693B19E778}">
      <dgm:prSet/>
      <dgm:spPr/>
      <dgm:t>
        <a:bodyPr/>
        <a:lstStyle/>
        <a:p>
          <a:endParaRPr lang="en-US"/>
        </a:p>
      </dgm:t>
    </dgm:pt>
    <dgm:pt modelId="{1C97EFE5-329C-4EFD-80D2-23E96C80586A}" type="pres">
      <dgm:prSet presAssocID="{34266C9D-1027-4F49-9E4D-A01B80D665A3}" presName="vert0" presStyleCnt="0">
        <dgm:presLayoutVars>
          <dgm:dir/>
          <dgm:animOne val="branch"/>
          <dgm:animLvl val="lvl"/>
        </dgm:presLayoutVars>
      </dgm:prSet>
      <dgm:spPr/>
    </dgm:pt>
    <dgm:pt modelId="{07671539-4B76-41C7-A07D-A50BF96A2744}" type="pres">
      <dgm:prSet presAssocID="{60F551E6-C8D0-4FDB-A5F3-B4D339B69E70}" presName="thickLine" presStyleLbl="alignNode1" presStyleIdx="0" presStyleCnt="4"/>
      <dgm:spPr/>
    </dgm:pt>
    <dgm:pt modelId="{A779648C-B76B-403B-8B84-CC41A3F30DF6}" type="pres">
      <dgm:prSet presAssocID="{60F551E6-C8D0-4FDB-A5F3-B4D339B69E70}" presName="horz1" presStyleCnt="0"/>
      <dgm:spPr/>
    </dgm:pt>
    <dgm:pt modelId="{CE277870-06B0-4F23-B91E-DB7DF346A4F7}" type="pres">
      <dgm:prSet presAssocID="{60F551E6-C8D0-4FDB-A5F3-B4D339B69E70}" presName="tx1" presStyleLbl="revTx" presStyleIdx="0" presStyleCnt="4"/>
      <dgm:spPr/>
    </dgm:pt>
    <dgm:pt modelId="{AE4FF920-BCFE-4263-8B2D-9B3032E61B90}" type="pres">
      <dgm:prSet presAssocID="{60F551E6-C8D0-4FDB-A5F3-B4D339B69E70}" presName="vert1" presStyleCnt="0"/>
      <dgm:spPr/>
    </dgm:pt>
    <dgm:pt modelId="{DC3F975A-EE4F-42AB-800F-0886C35CE468}" type="pres">
      <dgm:prSet presAssocID="{6F59791D-C88D-40F7-A4BB-C65E7DFBA184}" presName="thickLine" presStyleLbl="alignNode1" presStyleIdx="1" presStyleCnt="4"/>
      <dgm:spPr/>
    </dgm:pt>
    <dgm:pt modelId="{DFD5252A-EC24-4D27-80E5-A393F3B0BCF4}" type="pres">
      <dgm:prSet presAssocID="{6F59791D-C88D-40F7-A4BB-C65E7DFBA184}" presName="horz1" presStyleCnt="0"/>
      <dgm:spPr/>
    </dgm:pt>
    <dgm:pt modelId="{213817FA-9D50-42A5-B554-F9A9DAA679B2}" type="pres">
      <dgm:prSet presAssocID="{6F59791D-C88D-40F7-A4BB-C65E7DFBA184}" presName="tx1" presStyleLbl="revTx" presStyleIdx="1" presStyleCnt="4"/>
      <dgm:spPr/>
    </dgm:pt>
    <dgm:pt modelId="{0A0B0E8D-2F5C-4F58-8A24-4B822F1FD30B}" type="pres">
      <dgm:prSet presAssocID="{6F59791D-C88D-40F7-A4BB-C65E7DFBA184}" presName="vert1" presStyleCnt="0"/>
      <dgm:spPr/>
    </dgm:pt>
    <dgm:pt modelId="{473593A5-EA06-4C62-883E-FB5C1E43A320}" type="pres">
      <dgm:prSet presAssocID="{AF9882F4-7609-4D17-A693-6AA61669A40B}" presName="thickLine" presStyleLbl="alignNode1" presStyleIdx="2" presStyleCnt="4"/>
      <dgm:spPr/>
    </dgm:pt>
    <dgm:pt modelId="{13CE2D25-AFF0-40E4-A8A1-6A7F852CC416}" type="pres">
      <dgm:prSet presAssocID="{AF9882F4-7609-4D17-A693-6AA61669A40B}" presName="horz1" presStyleCnt="0"/>
      <dgm:spPr/>
    </dgm:pt>
    <dgm:pt modelId="{944958AF-9DE7-4D9B-86C0-D0C1B53BAEC2}" type="pres">
      <dgm:prSet presAssocID="{AF9882F4-7609-4D17-A693-6AA61669A40B}" presName="tx1" presStyleLbl="revTx" presStyleIdx="2" presStyleCnt="4"/>
      <dgm:spPr/>
    </dgm:pt>
    <dgm:pt modelId="{AF237F64-5D76-4F92-A26E-4C82018DC41C}" type="pres">
      <dgm:prSet presAssocID="{AF9882F4-7609-4D17-A693-6AA61669A40B}" presName="vert1" presStyleCnt="0"/>
      <dgm:spPr/>
    </dgm:pt>
    <dgm:pt modelId="{DC8F59EE-6CE6-426D-AD5B-5CEAA96100EA}" type="pres">
      <dgm:prSet presAssocID="{EE13A502-E5B0-4F57-950D-0955D1859DC1}" presName="thickLine" presStyleLbl="alignNode1" presStyleIdx="3" presStyleCnt="4"/>
      <dgm:spPr/>
    </dgm:pt>
    <dgm:pt modelId="{D35A5506-D53D-4F6F-A53D-A95F64E6D9D2}" type="pres">
      <dgm:prSet presAssocID="{EE13A502-E5B0-4F57-950D-0955D1859DC1}" presName="horz1" presStyleCnt="0"/>
      <dgm:spPr/>
    </dgm:pt>
    <dgm:pt modelId="{FB5A8489-E252-46F7-A0F0-3AB4465CDB08}" type="pres">
      <dgm:prSet presAssocID="{EE13A502-E5B0-4F57-950D-0955D1859DC1}" presName="tx1" presStyleLbl="revTx" presStyleIdx="3" presStyleCnt="4"/>
      <dgm:spPr/>
    </dgm:pt>
    <dgm:pt modelId="{878A0D7F-0684-4E52-906B-E086AB1B871C}" type="pres">
      <dgm:prSet presAssocID="{EE13A502-E5B0-4F57-950D-0955D1859DC1}" presName="vert1" presStyleCnt="0"/>
      <dgm:spPr/>
    </dgm:pt>
  </dgm:ptLst>
  <dgm:cxnLst>
    <dgm:cxn modelId="{38692606-A8CC-4F49-9788-D2F560FC7C99}" type="presOf" srcId="{60F551E6-C8D0-4FDB-A5F3-B4D339B69E70}" destId="{CE277870-06B0-4F23-B91E-DB7DF346A4F7}" srcOrd="0" destOrd="0" presId="urn:microsoft.com/office/officeart/2008/layout/LinedList"/>
    <dgm:cxn modelId="{E8398A12-C5B8-4766-8FB0-22F242D5DD93}" type="presOf" srcId="{6F59791D-C88D-40F7-A4BB-C65E7DFBA184}" destId="{213817FA-9D50-42A5-B554-F9A9DAA679B2}" srcOrd="0" destOrd="0" presId="urn:microsoft.com/office/officeart/2008/layout/LinedList"/>
    <dgm:cxn modelId="{B83E1622-F27B-446E-AEA3-624DA0542099}" type="presOf" srcId="{AF9882F4-7609-4D17-A693-6AA61669A40B}" destId="{944958AF-9DE7-4D9B-86C0-D0C1B53BAEC2}" srcOrd="0" destOrd="0" presId="urn:microsoft.com/office/officeart/2008/layout/LinedList"/>
    <dgm:cxn modelId="{B349585D-F913-4CC5-A814-D6549FD91658}" type="presOf" srcId="{EE13A502-E5B0-4F57-950D-0955D1859DC1}" destId="{FB5A8489-E252-46F7-A0F0-3AB4465CDB08}" srcOrd="0" destOrd="0" presId="urn:microsoft.com/office/officeart/2008/layout/LinedList"/>
    <dgm:cxn modelId="{EB0AC051-22A6-41FE-B132-CFE498D49F52}" srcId="{34266C9D-1027-4F49-9E4D-A01B80D665A3}" destId="{AF9882F4-7609-4D17-A693-6AA61669A40B}" srcOrd="2" destOrd="0" parTransId="{D0DC923A-6329-4A39-9741-1A0C04151F77}" sibTransId="{EFD137D1-7063-4816-9229-43001FE7C7EA}"/>
    <dgm:cxn modelId="{88945478-0F2A-4006-AE11-5C693B19E778}" srcId="{34266C9D-1027-4F49-9E4D-A01B80D665A3}" destId="{EE13A502-E5B0-4F57-950D-0955D1859DC1}" srcOrd="3" destOrd="0" parTransId="{C84C0C51-461F-48C3-B02A-7D40E990059F}" sibTransId="{12F92E8C-1ED1-43B8-8BBC-A2164F05F4B0}"/>
    <dgm:cxn modelId="{584C318D-1C40-4BC8-A6DA-C8311739C224}" type="presOf" srcId="{34266C9D-1027-4F49-9E4D-A01B80D665A3}" destId="{1C97EFE5-329C-4EFD-80D2-23E96C80586A}" srcOrd="0" destOrd="0" presId="urn:microsoft.com/office/officeart/2008/layout/LinedList"/>
    <dgm:cxn modelId="{3C02D4AA-C037-45B7-94C4-F5ACF4E2BD29}" srcId="{34266C9D-1027-4F49-9E4D-A01B80D665A3}" destId="{6F59791D-C88D-40F7-A4BB-C65E7DFBA184}" srcOrd="1" destOrd="0" parTransId="{7A601815-69DA-4975-BDDB-4BAF5C85E8F4}" sibTransId="{AA21C29C-5E59-4606-A3B1-7E58069994CD}"/>
    <dgm:cxn modelId="{E485D7B3-7AD0-464B-B045-5C412ACEF171}" srcId="{34266C9D-1027-4F49-9E4D-A01B80D665A3}" destId="{60F551E6-C8D0-4FDB-A5F3-B4D339B69E70}" srcOrd="0" destOrd="0" parTransId="{F7B5B622-08FB-452D-9B12-29BE3DF60876}" sibTransId="{D3D2A8EE-8BB0-4A7F-A3C6-6A3BFFCA5B60}"/>
    <dgm:cxn modelId="{FEF6E3C6-F424-457B-B6B4-0EC7FB01FD9F}" type="presParOf" srcId="{1C97EFE5-329C-4EFD-80D2-23E96C80586A}" destId="{07671539-4B76-41C7-A07D-A50BF96A2744}" srcOrd="0" destOrd="0" presId="urn:microsoft.com/office/officeart/2008/layout/LinedList"/>
    <dgm:cxn modelId="{96C19948-1281-479E-89EA-3444AC1E0A80}" type="presParOf" srcId="{1C97EFE5-329C-4EFD-80D2-23E96C80586A}" destId="{A779648C-B76B-403B-8B84-CC41A3F30DF6}" srcOrd="1" destOrd="0" presId="urn:microsoft.com/office/officeart/2008/layout/LinedList"/>
    <dgm:cxn modelId="{4AC243C6-5186-4829-946F-3D5F79055575}" type="presParOf" srcId="{A779648C-B76B-403B-8B84-CC41A3F30DF6}" destId="{CE277870-06B0-4F23-B91E-DB7DF346A4F7}" srcOrd="0" destOrd="0" presId="urn:microsoft.com/office/officeart/2008/layout/LinedList"/>
    <dgm:cxn modelId="{660B2F56-1309-4837-9F99-2F442A5929E0}" type="presParOf" srcId="{A779648C-B76B-403B-8B84-CC41A3F30DF6}" destId="{AE4FF920-BCFE-4263-8B2D-9B3032E61B90}" srcOrd="1" destOrd="0" presId="urn:microsoft.com/office/officeart/2008/layout/LinedList"/>
    <dgm:cxn modelId="{782C13A6-490C-4AE8-83A2-BDBD08B1AAF4}" type="presParOf" srcId="{1C97EFE5-329C-4EFD-80D2-23E96C80586A}" destId="{DC3F975A-EE4F-42AB-800F-0886C35CE468}" srcOrd="2" destOrd="0" presId="urn:microsoft.com/office/officeart/2008/layout/LinedList"/>
    <dgm:cxn modelId="{57436E10-3403-46A8-A776-A965FD2A9B98}" type="presParOf" srcId="{1C97EFE5-329C-4EFD-80D2-23E96C80586A}" destId="{DFD5252A-EC24-4D27-80E5-A393F3B0BCF4}" srcOrd="3" destOrd="0" presId="urn:microsoft.com/office/officeart/2008/layout/LinedList"/>
    <dgm:cxn modelId="{0594FB83-E2FB-4ACF-8134-1B369C791BD4}" type="presParOf" srcId="{DFD5252A-EC24-4D27-80E5-A393F3B0BCF4}" destId="{213817FA-9D50-42A5-B554-F9A9DAA679B2}" srcOrd="0" destOrd="0" presId="urn:microsoft.com/office/officeart/2008/layout/LinedList"/>
    <dgm:cxn modelId="{E04EA039-5ABE-4682-9FF1-F3EE0FA66E80}" type="presParOf" srcId="{DFD5252A-EC24-4D27-80E5-A393F3B0BCF4}" destId="{0A0B0E8D-2F5C-4F58-8A24-4B822F1FD30B}" srcOrd="1" destOrd="0" presId="urn:microsoft.com/office/officeart/2008/layout/LinedList"/>
    <dgm:cxn modelId="{20055A48-2167-488B-90CE-54EC3582E24D}" type="presParOf" srcId="{1C97EFE5-329C-4EFD-80D2-23E96C80586A}" destId="{473593A5-EA06-4C62-883E-FB5C1E43A320}" srcOrd="4" destOrd="0" presId="urn:microsoft.com/office/officeart/2008/layout/LinedList"/>
    <dgm:cxn modelId="{B4B4BDBD-1172-4584-AD82-F8F547A4D42B}" type="presParOf" srcId="{1C97EFE5-329C-4EFD-80D2-23E96C80586A}" destId="{13CE2D25-AFF0-40E4-A8A1-6A7F852CC416}" srcOrd="5" destOrd="0" presId="urn:microsoft.com/office/officeart/2008/layout/LinedList"/>
    <dgm:cxn modelId="{26BCDBFB-26EC-4EF2-B145-749AE9AB2B37}" type="presParOf" srcId="{13CE2D25-AFF0-40E4-A8A1-6A7F852CC416}" destId="{944958AF-9DE7-4D9B-86C0-D0C1B53BAEC2}" srcOrd="0" destOrd="0" presId="urn:microsoft.com/office/officeart/2008/layout/LinedList"/>
    <dgm:cxn modelId="{14940133-7F6D-45CD-8A2D-8F608BE385E0}" type="presParOf" srcId="{13CE2D25-AFF0-40E4-A8A1-6A7F852CC416}" destId="{AF237F64-5D76-4F92-A26E-4C82018DC41C}" srcOrd="1" destOrd="0" presId="urn:microsoft.com/office/officeart/2008/layout/LinedList"/>
    <dgm:cxn modelId="{D81BB446-AA99-4C21-8C55-57264D1546C7}" type="presParOf" srcId="{1C97EFE5-329C-4EFD-80D2-23E96C80586A}" destId="{DC8F59EE-6CE6-426D-AD5B-5CEAA96100EA}" srcOrd="6" destOrd="0" presId="urn:microsoft.com/office/officeart/2008/layout/LinedList"/>
    <dgm:cxn modelId="{F1B4007E-9E28-4DC6-9EF6-B5223DC7E846}" type="presParOf" srcId="{1C97EFE5-329C-4EFD-80D2-23E96C80586A}" destId="{D35A5506-D53D-4F6F-A53D-A95F64E6D9D2}" srcOrd="7" destOrd="0" presId="urn:microsoft.com/office/officeart/2008/layout/LinedList"/>
    <dgm:cxn modelId="{5548CF99-E41E-4DAC-9597-9D7FDC9F8BD8}" type="presParOf" srcId="{D35A5506-D53D-4F6F-A53D-A95F64E6D9D2}" destId="{FB5A8489-E252-46F7-A0F0-3AB4465CDB08}" srcOrd="0" destOrd="0" presId="urn:microsoft.com/office/officeart/2008/layout/LinedList"/>
    <dgm:cxn modelId="{CF7039AD-CFB5-4814-8526-4EDB66C93AF6}" type="presParOf" srcId="{D35A5506-D53D-4F6F-A53D-A95F64E6D9D2}" destId="{878A0D7F-0684-4E52-906B-E086AB1B871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9707BC-3BFB-4748-8501-F666F67DB8E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9DBF5A1-9D57-4B81-8CFE-D652F38F0657}">
      <dgm:prSet phldrT="[Text]"/>
      <dgm:spPr>
        <a:solidFill>
          <a:schemeClr val="accent1">
            <a:lumMod val="75000"/>
          </a:schemeClr>
        </a:solidFill>
        <a:ln>
          <a:solidFill>
            <a:schemeClr val="accent4">
              <a:lumMod val="60000"/>
              <a:lumOff val="40000"/>
            </a:schemeClr>
          </a:solidFill>
        </a:ln>
      </dgm:spPr>
      <dgm:t>
        <a:bodyPr/>
        <a:lstStyle/>
        <a:p>
          <a:pPr>
            <a:lnSpc>
              <a:spcPct val="100000"/>
            </a:lnSpc>
          </a:pPr>
          <a:r>
            <a:rPr lang="en-US">
              <a:latin typeface="Arial Nova Light" panose="020B0304020202020204" pitchFamily="34" charset="0"/>
            </a:rPr>
            <a:t>The root node of the trie always represents the null node.</a:t>
          </a:r>
        </a:p>
      </dgm:t>
    </dgm:pt>
    <dgm:pt modelId="{0ACC1416-B42C-4756-8CB6-B346E0546603}" type="parTrans" cxnId="{D81BB812-F8D4-428D-8B6F-457BAE4B6259}">
      <dgm:prSet/>
      <dgm:spPr/>
      <dgm:t>
        <a:bodyPr/>
        <a:lstStyle/>
        <a:p>
          <a:endParaRPr lang="en-US"/>
        </a:p>
      </dgm:t>
    </dgm:pt>
    <dgm:pt modelId="{B620C395-41B1-455B-ABFD-E3B9679E5D25}" type="sibTrans" cxnId="{D81BB812-F8D4-428D-8B6F-457BAE4B6259}">
      <dgm:prSet/>
      <dgm:spPr/>
      <dgm:t>
        <a:bodyPr/>
        <a:lstStyle/>
        <a:p>
          <a:endParaRPr lang="en-US"/>
        </a:p>
      </dgm:t>
    </dgm:pt>
    <dgm:pt modelId="{0BEFEEA5-FF1E-4337-B3A3-64CB4914F568}">
      <dgm:prSet/>
      <dgm:spPr>
        <a:solidFill>
          <a:schemeClr val="accent1">
            <a:lumMod val="75000"/>
          </a:schemeClr>
        </a:solidFill>
        <a:ln>
          <a:solidFill>
            <a:schemeClr val="accent4">
              <a:lumMod val="60000"/>
              <a:lumOff val="40000"/>
            </a:schemeClr>
          </a:solidFill>
        </a:ln>
      </dgm:spPr>
      <dgm:t>
        <a:bodyPr/>
        <a:lstStyle/>
        <a:p>
          <a:pPr>
            <a:lnSpc>
              <a:spcPct val="100000"/>
            </a:lnSpc>
          </a:pPr>
          <a:r>
            <a:rPr lang="en-US">
              <a:latin typeface="Arial Nova Light" panose="020B0304020202020204" pitchFamily="34" charset="0"/>
            </a:rPr>
            <a:t>Each child of nodes is sorted alphabetically.</a:t>
          </a:r>
        </a:p>
      </dgm:t>
    </dgm:pt>
    <dgm:pt modelId="{04D2F314-0293-45CD-8E32-523AE0B86669}" type="parTrans" cxnId="{85C38963-4521-4C31-A150-BC54C58F9214}">
      <dgm:prSet/>
      <dgm:spPr/>
      <dgm:t>
        <a:bodyPr/>
        <a:lstStyle/>
        <a:p>
          <a:endParaRPr lang="en-US"/>
        </a:p>
      </dgm:t>
    </dgm:pt>
    <dgm:pt modelId="{97C41080-3F9B-45BD-BED1-F721E867D32D}" type="sibTrans" cxnId="{85C38963-4521-4C31-A150-BC54C58F9214}">
      <dgm:prSet/>
      <dgm:spPr/>
      <dgm:t>
        <a:bodyPr/>
        <a:lstStyle/>
        <a:p>
          <a:endParaRPr lang="en-US"/>
        </a:p>
      </dgm:t>
    </dgm:pt>
    <dgm:pt modelId="{E5AC42F8-2F61-43CF-B115-B0FCA7BFC990}">
      <dgm:prSet/>
      <dgm:spPr>
        <a:solidFill>
          <a:schemeClr val="accent1">
            <a:lumMod val="75000"/>
          </a:schemeClr>
        </a:solidFill>
        <a:ln>
          <a:solidFill>
            <a:schemeClr val="accent4">
              <a:lumMod val="60000"/>
              <a:lumOff val="40000"/>
            </a:schemeClr>
          </a:solidFill>
        </a:ln>
      </dgm:spPr>
      <dgm:t>
        <a:bodyPr/>
        <a:lstStyle/>
        <a:p>
          <a:pPr>
            <a:lnSpc>
              <a:spcPct val="100000"/>
            </a:lnSpc>
          </a:pPr>
          <a:r>
            <a:rPr lang="en-US">
              <a:latin typeface="Arial Nova Light" panose="020B0304020202020204" pitchFamily="34" charset="0"/>
            </a:rPr>
            <a:t>Each node can have a maximum of 26 children (A to Z).</a:t>
          </a:r>
        </a:p>
      </dgm:t>
    </dgm:pt>
    <dgm:pt modelId="{9DB376F4-70F8-43BF-A54A-F263EAC4A8E2}" type="parTrans" cxnId="{E8589148-9CEE-407C-9830-22506BBD2C60}">
      <dgm:prSet/>
      <dgm:spPr/>
      <dgm:t>
        <a:bodyPr/>
        <a:lstStyle/>
        <a:p>
          <a:endParaRPr lang="en-US"/>
        </a:p>
      </dgm:t>
    </dgm:pt>
    <dgm:pt modelId="{A0B9186F-8ACB-4324-97BD-66DD7515C4DE}" type="sibTrans" cxnId="{E8589148-9CEE-407C-9830-22506BBD2C60}">
      <dgm:prSet/>
      <dgm:spPr/>
      <dgm:t>
        <a:bodyPr/>
        <a:lstStyle/>
        <a:p>
          <a:endParaRPr lang="en-US"/>
        </a:p>
      </dgm:t>
    </dgm:pt>
    <dgm:pt modelId="{139B6841-5AE6-42C4-9E70-D78464A0A694}">
      <dgm:prSet/>
      <dgm:spPr>
        <a:solidFill>
          <a:schemeClr val="accent1">
            <a:lumMod val="75000"/>
          </a:schemeClr>
        </a:solidFill>
        <a:ln>
          <a:solidFill>
            <a:schemeClr val="accent4">
              <a:lumMod val="60000"/>
              <a:lumOff val="40000"/>
            </a:schemeClr>
          </a:solidFill>
        </a:ln>
      </dgm:spPr>
      <dgm:t>
        <a:bodyPr/>
        <a:lstStyle/>
        <a:p>
          <a:pPr>
            <a:lnSpc>
              <a:spcPct val="100000"/>
            </a:lnSpc>
          </a:pPr>
          <a:r>
            <a:rPr lang="en-US">
              <a:latin typeface="Arial Nova Light" panose="020B0304020202020204" pitchFamily="34" charset="0"/>
            </a:rPr>
            <a:t>Each node (except the root) can store one letter of the alphabet.</a:t>
          </a:r>
        </a:p>
      </dgm:t>
    </dgm:pt>
    <dgm:pt modelId="{D0F95BD2-2B04-4D02-AAC2-62C79D50C927}" type="parTrans" cxnId="{13A9B466-28FB-44CE-9500-8A09B50236C3}">
      <dgm:prSet/>
      <dgm:spPr/>
      <dgm:t>
        <a:bodyPr/>
        <a:lstStyle/>
        <a:p>
          <a:endParaRPr lang="en-US"/>
        </a:p>
      </dgm:t>
    </dgm:pt>
    <dgm:pt modelId="{B3596F48-8FDE-4149-AB69-A259F5AD22E3}" type="sibTrans" cxnId="{13A9B466-28FB-44CE-9500-8A09B50236C3}">
      <dgm:prSet/>
      <dgm:spPr/>
      <dgm:t>
        <a:bodyPr/>
        <a:lstStyle/>
        <a:p>
          <a:endParaRPr lang="en-US"/>
        </a:p>
      </dgm:t>
    </dgm:pt>
    <dgm:pt modelId="{D6F6F84E-A8ED-4060-A765-F12EC6CEAB37}" type="pres">
      <dgm:prSet presAssocID="{819707BC-3BFB-4748-8501-F666F67DB8E6}" presName="linear" presStyleCnt="0">
        <dgm:presLayoutVars>
          <dgm:animLvl val="lvl"/>
          <dgm:resizeHandles val="exact"/>
        </dgm:presLayoutVars>
      </dgm:prSet>
      <dgm:spPr/>
    </dgm:pt>
    <dgm:pt modelId="{7DCF6078-82D3-44F9-8B9D-2DB41AFA88D6}" type="pres">
      <dgm:prSet presAssocID="{99DBF5A1-9D57-4B81-8CFE-D652F38F0657}" presName="parentText" presStyleLbl="node1" presStyleIdx="0" presStyleCnt="4">
        <dgm:presLayoutVars>
          <dgm:chMax val="0"/>
          <dgm:bulletEnabled val="1"/>
        </dgm:presLayoutVars>
      </dgm:prSet>
      <dgm:spPr/>
    </dgm:pt>
    <dgm:pt modelId="{D9797147-41AC-4239-916A-E50E975A9D50}" type="pres">
      <dgm:prSet presAssocID="{B620C395-41B1-455B-ABFD-E3B9679E5D25}" presName="spacer" presStyleCnt="0"/>
      <dgm:spPr/>
    </dgm:pt>
    <dgm:pt modelId="{07313988-2AD0-4061-94F7-E90F2AB2F6A0}" type="pres">
      <dgm:prSet presAssocID="{0BEFEEA5-FF1E-4337-B3A3-64CB4914F568}" presName="parentText" presStyleLbl="node1" presStyleIdx="1" presStyleCnt="4">
        <dgm:presLayoutVars>
          <dgm:chMax val="0"/>
          <dgm:bulletEnabled val="1"/>
        </dgm:presLayoutVars>
      </dgm:prSet>
      <dgm:spPr/>
    </dgm:pt>
    <dgm:pt modelId="{DB11ED17-CB51-4709-90E5-F16CB4012E30}" type="pres">
      <dgm:prSet presAssocID="{97C41080-3F9B-45BD-BED1-F721E867D32D}" presName="spacer" presStyleCnt="0"/>
      <dgm:spPr/>
    </dgm:pt>
    <dgm:pt modelId="{FAEE318F-9B5A-449F-AE00-B900095A7D3F}" type="pres">
      <dgm:prSet presAssocID="{E5AC42F8-2F61-43CF-B115-B0FCA7BFC990}" presName="parentText" presStyleLbl="node1" presStyleIdx="2" presStyleCnt="4">
        <dgm:presLayoutVars>
          <dgm:chMax val="0"/>
          <dgm:bulletEnabled val="1"/>
        </dgm:presLayoutVars>
      </dgm:prSet>
      <dgm:spPr/>
    </dgm:pt>
    <dgm:pt modelId="{8974FE85-05D9-4372-9EC4-A3124E31875E}" type="pres">
      <dgm:prSet presAssocID="{A0B9186F-8ACB-4324-97BD-66DD7515C4DE}" presName="spacer" presStyleCnt="0"/>
      <dgm:spPr/>
    </dgm:pt>
    <dgm:pt modelId="{B69E1064-E4A5-48B4-B865-82F6E49B7F51}" type="pres">
      <dgm:prSet presAssocID="{139B6841-5AE6-42C4-9E70-D78464A0A694}" presName="parentText" presStyleLbl="node1" presStyleIdx="3" presStyleCnt="4">
        <dgm:presLayoutVars>
          <dgm:chMax val="0"/>
          <dgm:bulletEnabled val="1"/>
        </dgm:presLayoutVars>
      </dgm:prSet>
      <dgm:spPr/>
    </dgm:pt>
  </dgm:ptLst>
  <dgm:cxnLst>
    <dgm:cxn modelId="{D81BB812-F8D4-428D-8B6F-457BAE4B6259}" srcId="{819707BC-3BFB-4748-8501-F666F67DB8E6}" destId="{99DBF5A1-9D57-4B81-8CFE-D652F38F0657}" srcOrd="0" destOrd="0" parTransId="{0ACC1416-B42C-4756-8CB6-B346E0546603}" sibTransId="{B620C395-41B1-455B-ABFD-E3B9679E5D25}"/>
    <dgm:cxn modelId="{21B93116-0CBC-48F9-9B7C-3C4380513AA2}" type="presOf" srcId="{E5AC42F8-2F61-43CF-B115-B0FCA7BFC990}" destId="{FAEE318F-9B5A-449F-AE00-B900095A7D3F}" srcOrd="0" destOrd="0" presId="urn:microsoft.com/office/officeart/2005/8/layout/vList2"/>
    <dgm:cxn modelId="{8DC3D821-2EB6-44AC-A995-419A848959FD}" type="presOf" srcId="{139B6841-5AE6-42C4-9E70-D78464A0A694}" destId="{B69E1064-E4A5-48B4-B865-82F6E49B7F51}" srcOrd="0" destOrd="0" presId="urn:microsoft.com/office/officeart/2005/8/layout/vList2"/>
    <dgm:cxn modelId="{12743328-0608-4ADE-ACE2-112035244B66}" type="presOf" srcId="{0BEFEEA5-FF1E-4337-B3A3-64CB4914F568}" destId="{07313988-2AD0-4061-94F7-E90F2AB2F6A0}" srcOrd="0" destOrd="0" presId="urn:microsoft.com/office/officeart/2005/8/layout/vList2"/>
    <dgm:cxn modelId="{85C38963-4521-4C31-A150-BC54C58F9214}" srcId="{819707BC-3BFB-4748-8501-F666F67DB8E6}" destId="{0BEFEEA5-FF1E-4337-B3A3-64CB4914F568}" srcOrd="1" destOrd="0" parTransId="{04D2F314-0293-45CD-8E32-523AE0B86669}" sibTransId="{97C41080-3F9B-45BD-BED1-F721E867D32D}"/>
    <dgm:cxn modelId="{13A9B466-28FB-44CE-9500-8A09B50236C3}" srcId="{819707BC-3BFB-4748-8501-F666F67DB8E6}" destId="{139B6841-5AE6-42C4-9E70-D78464A0A694}" srcOrd="3" destOrd="0" parTransId="{D0F95BD2-2B04-4D02-AAC2-62C79D50C927}" sibTransId="{B3596F48-8FDE-4149-AB69-A259F5AD22E3}"/>
    <dgm:cxn modelId="{E8589148-9CEE-407C-9830-22506BBD2C60}" srcId="{819707BC-3BFB-4748-8501-F666F67DB8E6}" destId="{E5AC42F8-2F61-43CF-B115-B0FCA7BFC990}" srcOrd="2" destOrd="0" parTransId="{9DB376F4-70F8-43BF-A54A-F263EAC4A8E2}" sibTransId="{A0B9186F-8ACB-4324-97BD-66DD7515C4DE}"/>
    <dgm:cxn modelId="{2B1CAA4D-B0C9-40B7-A074-479CE204CFE6}" type="presOf" srcId="{819707BC-3BFB-4748-8501-F666F67DB8E6}" destId="{D6F6F84E-A8ED-4060-A765-F12EC6CEAB37}" srcOrd="0" destOrd="0" presId="urn:microsoft.com/office/officeart/2005/8/layout/vList2"/>
    <dgm:cxn modelId="{6F6B56F8-83CD-46EE-B9A1-8B7569D8529D}" type="presOf" srcId="{99DBF5A1-9D57-4B81-8CFE-D652F38F0657}" destId="{7DCF6078-82D3-44F9-8B9D-2DB41AFA88D6}" srcOrd="0" destOrd="0" presId="urn:microsoft.com/office/officeart/2005/8/layout/vList2"/>
    <dgm:cxn modelId="{0625524B-0084-419D-84C2-C9F1E2CAA1DA}" type="presParOf" srcId="{D6F6F84E-A8ED-4060-A765-F12EC6CEAB37}" destId="{7DCF6078-82D3-44F9-8B9D-2DB41AFA88D6}" srcOrd="0" destOrd="0" presId="urn:microsoft.com/office/officeart/2005/8/layout/vList2"/>
    <dgm:cxn modelId="{534BD6B3-6155-4452-92DF-D72D2840A070}" type="presParOf" srcId="{D6F6F84E-A8ED-4060-A765-F12EC6CEAB37}" destId="{D9797147-41AC-4239-916A-E50E975A9D50}" srcOrd="1" destOrd="0" presId="urn:microsoft.com/office/officeart/2005/8/layout/vList2"/>
    <dgm:cxn modelId="{C3E90957-5AEC-4CDA-8A0D-493707C0CAFB}" type="presParOf" srcId="{D6F6F84E-A8ED-4060-A765-F12EC6CEAB37}" destId="{07313988-2AD0-4061-94F7-E90F2AB2F6A0}" srcOrd="2" destOrd="0" presId="urn:microsoft.com/office/officeart/2005/8/layout/vList2"/>
    <dgm:cxn modelId="{DAA73F34-380D-46BB-969E-756A190EF665}" type="presParOf" srcId="{D6F6F84E-A8ED-4060-A765-F12EC6CEAB37}" destId="{DB11ED17-CB51-4709-90E5-F16CB4012E30}" srcOrd="3" destOrd="0" presId="urn:microsoft.com/office/officeart/2005/8/layout/vList2"/>
    <dgm:cxn modelId="{6C8DBA10-E4E9-418A-AEE4-028113DCB3D0}" type="presParOf" srcId="{D6F6F84E-A8ED-4060-A765-F12EC6CEAB37}" destId="{FAEE318F-9B5A-449F-AE00-B900095A7D3F}" srcOrd="4" destOrd="0" presId="urn:microsoft.com/office/officeart/2005/8/layout/vList2"/>
    <dgm:cxn modelId="{E4705155-402C-46E7-8FFF-BC848740C822}" type="presParOf" srcId="{D6F6F84E-A8ED-4060-A765-F12EC6CEAB37}" destId="{8974FE85-05D9-4372-9EC4-A3124E31875E}" srcOrd="5" destOrd="0" presId="urn:microsoft.com/office/officeart/2005/8/layout/vList2"/>
    <dgm:cxn modelId="{6D522F06-8BAB-4021-8A3B-014A27E51526}" type="presParOf" srcId="{D6F6F84E-A8ED-4060-A765-F12EC6CEAB37}" destId="{B69E1064-E4A5-48B4-B865-82F6E49B7F51}" srcOrd="6" destOrd="0" presId="urn:microsoft.com/office/officeart/2005/8/layout/vList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E26370-C267-48AD-B643-B56278DC7C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213DF8B-1878-4DB2-81ED-636532720B72}">
      <dgm:prSet phldrT="[Text]"/>
      <dgm:spPr>
        <a:solidFill>
          <a:schemeClr val="accent1">
            <a:lumMod val="75000"/>
          </a:schemeClr>
        </a:solidFill>
        <a:ln>
          <a:solidFill>
            <a:schemeClr val="accent4">
              <a:lumMod val="60000"/>
              <a:lumOff val="40000"/>
            </a:schemeClr>
          </a:solidFill>
        </a:ln>
      </dgm:spPr>
      <dgm:t>
        <a:bodyPr/>
        <a:lstStyle/>
        <a:p>
          <a:r>
            <a:rPr lang="en-US" b="0">
              <a:latin typeface="Arial Nova Light" panose="020B0304020202020204" pitchFamily="34" charset="0"/>
            </a:rPr>
            <a:t>Insertion and searching of strings can be done in O(L) time where L represent the length of a single word. </a:t>
          </a:r>
          <a:endParaRPr lang="en-US" b="0">
            <a:solidFill>
              <a:schemeClr val="tx1"/>
            </a:solidFill>
            <a:latin typeface="Arial Nova Light" panose="020B0304020202020204" pitchFamily="34" charset="0"/>
          </a:endParaRPr>
        </a:p>
      </dgm:t>
    </dgm:pt>
    <dgm:pt modelId="{7626F63A-443F-40E9-B7B3-368DCB1ECEE7}" type="parTrans" cxnId="{A808E234-7F57-4A4A-AE09-46C3FA1F42E4}">
      <dgm:prSet/>
      <dgm:spPr/>
      <dgm:t>
        <a:bodyPr/>
        <a:lstStyle/>
        <a:p>
          <a:endParaRPr lang="en-US"/>
        </a:p>
      </dgm:t>
    </dgm:pt>
    <dgm:pt modelId="{4EEEF048-CEE6-4A66-8033-4F901302E809}" type="sibTrans" cxnId="{A808E234-7F57-4A4A-AE09-46C3FA1F42E4}">
      <dgm:prSet/>
      <dgm:spPr/>
      <dgm:t>
        <a:bodyPr/>
        <a:lstStyle/>
        <a:p>
          <a:endParaRPr lang="en-US"/>
        </a:p>
      </dgm:t>
    </dgm:pt>
    <dgm:pt modelId="{C3AC0B3A-1419-4C42-914E-796BB10FF4CD}">
      <dgm:prSet phldrT="[Text]"/>
      <dgm:spPr>
        <a:solidFill>
          <a:schemeClr val="accent1">
            <a:lumMod val="75000"/>
          </a:schemeClr>
        </a:solidFill>
        <a:ln>
          <a:solidFill>
            <a:schemeClr val="accent4">
              <a:lumMod val="60000"/>
              <a:lumOff val="40000"/>
            </a:schemeClr>
          </a:solidFill>
        </a:ln>
      </dgm:spPr>
      <dgm:t>
        <a:bodyPr/>
        <a:lstStyle/>
        <a:p>
          <a:r>
            <a:rPr lang="en-US" b="0">
              <a:latin typeface="Arial Nova Light" panose="020B0304020202020204" pitchFamily="34" charset="0"/>
            </a:rPr>
            <a:t>Printing of all words can be done in alphabetical order by doing preorder traversal which is not easily possible with hashing.</a:t>
          </a:r>
          <a:endParaRPr lang="en-US" b="0">
            <a:solidFill>
              <a:schemeClr val="tx1"/>
            </a:solidFill>
            <a:latin typeface="Arial Nova Light" panose="020B0304020202020204" pitchFamily="34" charset="0"/>
          </a:endParaRPr>
        </a:p>
      </dgm:t>
    </dgm:pt>
    <dgm:pt modelId="{0562C4A1-105F-4CB5-8116-D436EF26663D}" type="parTrans" cxnId="{A348B8A1-A936-45B6-9519-64E85F6A31D8}">
      <dgm:prSet/>
      <dgm:spPr/>
      <dgm:t>
        <a:bodyPr/>
        <a:lstStyle/>
        <a:p>
          <a:endParaRPr lang="en-US"/>
        </a:p>
      </dgm:t>
    </dgm:pt>
    <dgm:pt modelId="{158F2F85-CB97-4B6E-8197-C32017E315B9}" type="sibTrans" cxnId="{A348B8A1-A936-45B6-9519-64E85F6A31D8}">
      <dgm:prSet/>
      <dgm:spPr/>
      <dgm:t>
        <a:bodyPr/>
        <a:lstStyle/>
        <a:p>
          <a:endParaRPr lang="en-US"/>
        </a:p>
      </dgm:t>
    </dgm:pt>
    <dgm:pt modelId="{DA26C0DD-6B32-45BA-A56E-7BE6421E19D8}">
      <dgm:prSet phldrT="[Text]"/>
      <dgm:spPr>
        <a:solidFill>
          <a:schemeClr val="accent1">
            <a:lumMod val="75000"/>
          </a:schemeClr>
        </a:solidFill>
        <a:ln>
          <a:solidFill>
            <a:schemeClr val="accent4">
              <a:lumMod val="60000"/>
              <a:lumOff val="40000"/>
            </a:schemeClr>
          </a:solidFill>
        </a:ln>
      </dgm:spPr>
      <dgm:t>
        <a:bodyPr/>
        <a:lstStyle/>
        <a:p>
          <a:r>
            <a:rPr lang="en-US" b="0">
              <a:latin typeface="Arial Nova Light" panose="020B0304020202020204" pitchFamily="34" charset="0"/>
            </a:rPr>
            <a:t>Prefix search can be done (or auto-complete) with Trie.</a:t>
          </a:r>
          <a:endParaRPr lang="en-US" b="0">
            <a:solidFill>
              <a:schemeClr val="tx1"/>
            </a:solidFill>
            <a:latin typeface="Arial Nova Light" panose="020B0304020202020204" pitchFamily="34" charset="0"/>
          </a:endParaRPr>
        </a:p>
      </dgm:t>
    </dgm:pt>
    <dgm:pt modelId="{56B57CAF-0F0E-4DE6-91F8-9F9B20AE2314}" type="parTrans" cxnId="{872DEB1D-DC96-422A-8929-E3E045A60B9F}">
      <dgm:prSet/>
      <dgm:spPr/>
      <dgm:t>
        <a:bodyPr/>
        <a:lstStyle/>
        <a:p>
          <a:endParaRPr lang="en-US"/>
        </a:p>
      </dgm:t>
    </dgm:pt>
    <dgm:pt modelId="{42933F73-AC7F-4886-8B1E-20BE6B287AE5}" type="sibTrans" cxnId="{872DEB1D-DC96-422A-8929-E3E045A60B9F}">
      <dgm:prSet/>
      <dgm:spPr/>
      <dgm:t>
        <a:bodyPr/>
        <a:lstStyle/>
        <a:p>
          <a:endParaRPr lang="en-US"/>
        </a:p>
      </dgm:t>
    </dgm:pt>
    <dgm:pt modelId="{F2701E77-B148-47E2-B874-D36A09C75A99}" type="pres">
      <dgm:prSet presAssocID="{81E26370-C267-48AD-B643-B56278DC7C0A}" presName="linear" presStyleCnt="0">
        <dgm:presLayoutVars>
          <dgm:animLvl val="lvl"/>
          <dgm:resizeHandles val="exact"/>
        </dgm:presLayoutVars>
      </dgm:prSet>
      <dgm:spPr/>
    </dgm:pt>
    <dgm:pt modelId="{4E3FF5E3-48F6-47A6-A1AF-8FDA416C9265}" type="pres">
      <dgm:prSet presAssocID="{2213DF8B-1878-4DB2-81ED-636532720B72}" presName="parentText" presStyleLbl="node1" presStyleIdx="0" presStyleCnt="3">
        <dgm:presLayoutVars>
          <dgm:chMax val="0"/>
          <dgm:bulletEnabled val="1"/>
        </dgm:presLayoutVars>
      </dgm:prSet>
      <dgm:spPr/>
    </dgm:pt>
    <dgm:pt modelId="{AC32A52D-709F-48CC-A3A7-231B42746401}" type="pres">
      <dgm:prSet presAssocID="{4EEEF048-CEE6-4A66-8033-4F901302E809}" presName="spacer" presStyleCnt="0"/>
      <dgm:spPr/>
    </dgm:pt>
    <dgm:pt modelId="{120BF9EC-C3F6-4509-8FBE-CEF128AC9524}" type="pres">
      <dgm:prSet presAssocID="{C3AC0B3A-1419-4C42-914E-796BB10FF4CD}" presName="parentText" presStyleLbl="node1" presStyleIdx="1" presStyleCnt="3">
        <dgm:presLayoutVars>
          <dgm:chMax val="0"/>
          <dgm:bulletEnabled val="1"/>
        </dgm:presLayoutVars>
      </dgm:prSet>
      <dgm:spPr/>
    </dgm:pt>
    <dgm:pt modelId="{1D1598A4-E7F7-4763-9363-BE3AA652B16A}" type="pres">
      <dgm:prSet presAssocID="{158F2F85-CB97-4B6E-8197-C32017E315B9}" presName="spacer" presStyleCnt="0"/>
      <dgm:spPr/>
    </dgm:pt>
    <dgm:pt modelId="{B6189958-B7AB-491E-9AA0-9A3D3EB285CE}" type="pres">
      <dgm:prSet presAssocID="{DA26C0DD-6B32-45BA-A56E-7BE6421E19D8}" presName="parentText" presStyleLbl="node1" presStyleIdx="2" presStyleCnt="3">
        <dgm:presLayoutVars>
          <dgm:chMax val="0"/>
          <dgm:bulletEnabled val="1"/>
        </dgm:presLayoutVars>
      </dgm:prSet>
      <dgm:spPr/>
    </dgm:pt>
  </dgm:ptLst>
  <dgm:cxnLst>
    <dgm:cxn modelId="{872DEB1D-DC96-422A-8929-E3E045A60B9F}" srcId="{81E26370-C267-48AD-B643-B56278DC7C0A}" destId="{DA26C0DD-6B32-45BA-A56E-7BE6421E19D8}" srcOrd="2" destOrd="0" parTransId="{56B57CAF-0F0E-4DE6-91F8-9F9B20AE2314}" sibTransId="{42933F73-AC7F-4886-8B1E-20BE6B287AE5}"/>
    <dgm:cxn modelId="{A808E234-7F57-4A4A-AE09-46C3FA1F42E4}" srcId="{81E26370-C267-48AD-B643-B56278DC7C0A}" destId="{2213DF8B-1878-4DB2-81ED-636532720B72}" srcOrd="0" destOrd="0" parTransId="{7626F63A-443F-40E9-B7B3-368DCB1ECEE7}" sibTransId="{4EEEF048-CEE6-4A66-8033-4F901302E809}"/>
    <dgm:cxn modelId="{983DA83C-3E20-44EF-B2E8-FA38AA679FD5}" type="presOf" srcId="{C3AC0B3A-1419-4C42-914E-796BB10FF4CD}" destId="{120BF9EC-C3F6-4509-8FBE-CEF128AC9524}" srcOrd="0" destOrd="0" presId="urn:microsoft.com/office/officeart/2005/8/layout/vList2"/>
    <dgm:cxn modelId="{9802D473-A1F9-444E-809C-B50D093BF071}" type="presOf" srcId="{2213DF8B-1878-4DB2-81ED-636532720B72}" destId="{4E3FF5E3-48F6-47A6-A1AF-8FDA416C9265}" srcOrd="0" destOrd="0" presId="urn:microsoft.com/office/officeart/2005/8/layout/vList2"/>
    <dgm:cxn modelId="{A348B8A1-A936-45B6-9519-64E85F6A31D8}" srcId="{81E26370-C267-48AD-B643-B56278DC7C0A}" destId="{C3AC0B3A-1419-4C42-914E-796BB10FF4CD}" srcOrd="1" destOrd="0" parTransId="{0562C4A1-105F-4CB5-8116-D436EF26663D}" sibTransId="{158F2F85-CB97-4B6E-8197-C32017E315B9}"/>
    <dgm:cxn modelId="{46E48DA7-6789-456A-B5B1-6F31AC03D4C5}" type="presOf" srcId="{DA26C0DD-6B32-45BA-A56E-7BE6421E19D8}" destId="{B6189958-B7AB-491E-9AA0-9A3D3EB285CE}" srcOrd="0" destOrd="0" presId="urn:microsoft.com/office/officeart/2005/8/layout/vList2"/>
    <dgm:cxn modelId="{77919EC6-BA71-44DD-B5F6-4C0A41F4750A}" type="presOf" srcId="{81E26370-C267-48AD-B643-B56278DC7C0A}" destId="{F2701E77-B148-47E2-B874-D36A09C75A99}" srcOrd="0" destOrd="0" presId="urn:microsoft.com/office/officeart/2005/8/layout/vList2"/>
    <dgm:cxn modelId="{D1CA9A79-9875-4EE5-B819-AD133EF49D02}" type="presParOf" srcId="{F2701E77-B148-47E2-B874-D36A09C75A99}" destId="{4E3FF5E3-48F6-47A6-A1AF-8FDA416C9265}" srcOrd="0" destOrd="0" presId="urn:microsoft.com/office/officeart/2005/8/layout/vList2"/>
    <dgm:cxn modelId="{B52059B3-E577-44F9-9732-F998CCDC3478}" type="presParOf" srcId="{F2701E77-B148-47E2-B874-D36A09C75A99}" destId="{AC32A52D-709F-48CC-A3A7-231B42746401}" srcOrd="1" destOrd="0" presId="urn:microsoft.com/office/officeart/2005/8/layout/vList2"/>
    <dgm:cxn modelId="{F59EFD7F-BDFB-456C-9395-9C1E502D554D}" type="presParOf" srcId="{F2701E77-B148-47E2-B874-D36A09C75A99}" destId="{120BF9EC-C3F6-4509-8FBE-CEF128AC9524}" srcOrd="2" destOrd="0" presId="urn:microsoft.com/office/officeart/2005/8/layout/vList2"/>
    <dgm:cxn modelId="{AFDC4F7C-A743-4589-A4D5-CF81D7CB475A}" type="presParOf" srcId="{F2701E77-B148-47E2-B874-D36A09C75A99}" destId="{1D1598A4-E7F7-4763-9363-BE3AA652B16A}" srcOrd="3" destOrd="0" presId="urn:microsoft.com/office/officeart/2005/8/layout/vList2"/>
    <dgm:cxn modelId="{406F3D0A-6889-4389-B1AE-CAB39A20DABB}" type="presParOf" srcId="{F2701E77-B148-47E2-B874-D36A09C75A99}" destId="{B6189958-B7AB-491E-9AA0-9A3D3EB285C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E26370-C267-48AD-B643-B56278DC7C0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213DF8B-1878-4DB2-81ED-636532720B72}">
      <dgm:prSet phldrT="[Text]"/>
      <dgm:spPr>
        <a:solidFill>
          <a:schemeClr val="accent1">
            <a:lumMod val="75000"/>
          </a:schemeClr>
        </a:solidFill>
        <a:ln>
          <a:solidFill>
            <a:schemeClr val="accent4">
              <a:lumMod val="60000"/>
              <a:lumOff val="40000"/>
            </a:schemeClr>
          </a:solidFill>
        </a:ln>
      </dgm:spPr>
      <dgm:t>
        <a:bodyPr/>
        <a:lstStyle/>
        <a:p>
          <a:pPr>
            <a:lnSpc>
              <a:spcPct val="100000"/>
            </a:lnSpc>
          </a:pPr>
          <a:r>
            <a:rPr lang="en-US" b="0">
              <a:solidFill>
                <a:schemeClr val="bg1"/>
              </a:solidFill>
              <a:latin typeface="Arial Nova Light" panose="020B0304020202020204" pitchFamily="34" charset="0"/>
            </a:rPr>
            <a:t>The main disadvantage of tries is that they need a lot of memory for storing the strings. </a:t>
          </a:r>
        </a:p>
      </dgm:t>
    </dgm:pt>
    <dgm:pt modelId="{7626F63A-443F-40E9-B7B3-368DCB1ECEE7}" type="parTrans" cxnId="{A808E234-7F57-4A4A-AE09-46C3FA1F42E4}">
      <dgm:prSet/>
      <dgm:spPr/>
      <dgm:t>
        <a:bodyPr/>
        <a:lstStyle/>
        <a:p>
          <a:endParaRPr lang="en-US"/>
        </a:p>
      </dgm:t>
    </dgm:pt>
    <dgm:pt modelId="{4EEEF048-CEE6-4A66-8033-4F901302E809}" type="sibTrans" cxnId="{A808E234-7F57-4A4A-AE09-46C3FA1F42E4}">
      <dgm:prSet/>
      <dgm:spPr/>
      <dgm:t>
        <a:bodyPr/>
        <a:lstStyle/>
        <a:p>
          <a:endParaRPr lang="en-US"/>
        </a:p>
      </dgm:t>
    </dgm:pt>
    <dgm:pt modelId="{8D81BDC5-2888-4EE4-9132-6A51FA6CC8A3}">
      <dgm:prSet/>
      <dgm:spPr>
        <a:solidFill>
          <a:schemeClr val="accent1">
            <a:lumMod val="75000"/>
          </a:schemeClr>
        </a:solidFill>
        <a:ln>
          <a:solidFill>
            <a:schemeClr val="accent4">
              <a:lumMod val="60000"/>
              <a:lumOff val="40000"/>
            </a:schemeClr>
          </a:solidFill>
        </a:ln>
      </dgm:spPr>
      <dgm:t>
        <a:bodyPr/>
        <a:lstStyle/>
        <a:p>
          <a:pPr>
            <a:lnSpc>
              <a:spcPct val="100000"/>
            </a:lnSpc>
          </a:pPr>
          <a:r>
            <a:rPr lang="en-US" b="0">
              <a:solidFill>
                <a:schemeClr val="bg1"/>
              </a:solidFill>
              <a:latin typeface="Arial Nova Light" panose="020B0304020202020204" pitchFamily="34" charset="0"/>
            </a:rPr>
            <a:t>If the memory footprint of a single node is K references, and the trie has N nodes, then obviously its space complexity is O(N*K). </a:t>
          </a:r>
        </a:p>
      </dgm:t>
    </dgm:pt>
    <dgm:pt modelId="{D2AFF803-9551-4F6A-AE00-6F92858ED19B}" type="parTrans" cxnId="{C52F92DF-5D7C-4E9E-A19E-83F0D4F5A6B7}">
      <dgm:prSet/>
      <dgm:spPr/>
      <dgm:t>
        <a:bodyPr/>
        <a:lstStyle/>
        <a:p>
          <a:endParaRPr lang="en-US"/>
        </a:p>
      </dgm:t>
    </dgm:pt>
    <dgm:pt modelId="{72B2D3B2-A291-4493-B989-7D5B7D4F1A77}" type="sibTrans" cxnId="{C52F92DF-5D7C-4E9E-A19E-83F0D4F5A6B7}">
      <dgm:prSet/>
      <dgm:spPr/>
      <dgm:t>
        <a:bodyPr/>
        <a:lstStyle/>
        <a:p>
          <a:endParaRPr lang="en-US"/>
        </a:p>
      </dgm:t>
    </dgm:pt>
    <dgm:pt modelId="{93F50828-F7F6-4D89-84E8-F52BF63A644E}" type="pres">
      <dgm:prSet presAssocID="{81E26370-C267-48AD-B643-B56278DC7C0A}" presName="root" presStyleCnt="0">
        <dgm:presLayoutVars>
          <dgm:dir/>
          <dgm:resizeHandles val="exact"/>
        </dgm:presLayoutVars>
      </dgm:prSet>
      <dgm:spPr/>
    </dgm:pt>
    <dgm:pt modelId="{58812202-9789-4140-A1FB-2DF26FC16786}" type="pres">
      <dgm:prSet presAssocID="{2213DF8B-1878-4DB2-81ED-636532720B72}" presName="compNode" presStyleCnt="0"/>
      <dgm:spPr/>
    </dgm:pt>
    <dgm:pt modelId="{A8A8DA87-9ADF-4B60-BC44-EAE4175BFD6A}" type="pres">
      <dgm:prSet presAssocID="{2213DF8B-1878-4DB2-81ED-636532720B72}" presName="bgRect" presStyleLbl="bgShp" presStyleIdx="0" presStyleCnt="2"/>
      <dgm:spPr>
        <a:solidFill>
          <a:schemeClr val="tx2">
            <a:lumMod val="50000"/>
          </a:schemeClr>
        </a:solidFill>
      </dgm:spPr>
    </dgm:pt>
    <dgm:pt modelId="{74F804C8-2B5B-4C04-BDC7-5FAFEB535AEA}" type="pres">
      <dgm:prSet presAssocID="{2213DF8B-1878-4DB2-81ED-636532720B7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k"/>
        </a:ext>
      </dgm:extLst>
    </dgm:pt>
    <dgm:pt modelId="{53C0A032-514E-4A65-B8C4-CA3A1E23F897}" type="pres">
      <dgm:prSet presAssocID="{2213DF8B-1878-4DB2-81ED-636532720B72}" presName="spaceRect" presStyleCnt="0"/>
      <dgm:spPr/>
    </dgm:pt>
    <dgm:pt modelId="{B2C2D98C-E3E8-484A-8355-D5576538D74D}" type="pres">
      <dgm:prSet presAssocID="{2213DF8B-1878-4DB2-81ED-636532720B72}" presName="parTx" presStyleLbl="revTx" presStyleIdx="0" presStyleCnt="2">
        <dgm:presLayoutVars>
          <dgm:chMax val="0"/>
          <dgm:chPref val="0"/>
        </dgm:presLayoutVars>
      </dgm:prSet>
      <dgm:spPr/>
    </dgm:pt>
    <dgm:pt modelId="{12BF5559-84F1-4E30-B262-38524E6FEEFB}" type="pres">
      <dgm:prSet presAssocID="{4EEEF048-CEE6-4A66-8033-4F901302E809}" presName="sibTrans" presStyleCnt="0"/>
      <dgm:spPr/>
    </dgm:pt>
    <dgm:pt modelId="{932F7CBD-EB80-48CB-81B6-A0DD73A205B4}" type="pres">
      <dgm:prSet presAssocID="{8D81BDC5-2888-4EE4-9132-6A51FA6CC8A3}" presName="compNode" presStyleCnt="0"/>
      <dgm:spPr/>
    </dgm:pt>
    <dgm:pt modelId="{D55EDF4D-871B-4770-989A-B8B0FC18A77F}" type="pres">
      <dgm:prSet presAssocID="{8D81BDC5-2888-4EE4-9132-6A51FA6CC8A3}" presName="bgRect" presStyleLbl="bgShp" presStyleIdx="1" presStyleCnt="2"/>
      <dgm:spPr>
        <a:solidFill>
          <a:schemeClr val="tx2">
            <a:lumMod val="50000"/>
          </a:schemeClr>
        </a:solidFill>
      </dgm:spPr>
    </dgm:pt>
    <dgm:pt modelId="{9C2BEFF6-C876-45B3-B500-CEAE9489B3ED}" type="pres">
      <dgm:prSet presAssocID="{8D81BDC5-2888-4EE4-9132-6A51FA6CC8A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ADE7E90B-2FF8-4FE4-B9B5-0B445FE27A02}" type="pres">
      <dgm:prSet presAssocID="{8D81BDC5-2888-4EE4-9132-6A51FA6CC8A3}" presName="spaceRect" presStyleCnt="0"/>
      <dgm:spPr/>
    </dgm:pt>
    <dgm:pt modelId="{410E275C-31B7-484F-B903-7DE0349BF4C5}" type="pres">
      <dgm:prSet presAssocID="{8D81BDC5-2888-4EE4-9132-6A51FA6CC8A3}" presName="parTx" presStyleLbl="revTx" presStyleIdx="1" presStyleCnt="2">
        <dgm:presLayoutVars>
          <dgm:chMax val="0"/>
          <dgm:chPref val="0"/>
        </dgm:presLayoutVars>
      </dgm:prSet>
      <dgm:spPr/>
    </dgm:pt>
  </dgm:ptLst>
  <dgm:cxnLst>
    <dgm:cxn modelId="{A808E234-7F57-4A4A-AE09-46C3FA1F42E4}" srcId="{81E26370-C267-48AD-B643-B56278DC7C0A}" destId="{2213DF8B-1878-4DB2-81ED-636532720B72}" srcOrd="0" destOrd="0" parTransId="{7626F63A-443F-40E9-B7B3-368DCB1ECEE7}" sibTransId="{4EEEF048-CEE6-4A66-8033-4F901302E809}"/>
    <dgm:cxn modelId="{B3A26871-B063-4166-8D3E-D7EA4B3291C1}" type="presOf" srcId="{81E26370-C267-48AD-B643-B56278DC7C0A}" destId="{93F50828-F7F6-4D89-84E8-F52BF63A644E}" srcOrd="0" destOrd="0" presId="urn:microsoft.com/office/officeart/2018/2/layout/IconVerticalSolidList"/>
    <dgm:cxn modelId="{31C3AA95-6A95-44FA-82F1-E3EA1560089A}" type="presOf" srcId="{8D81BDC5-2888-4EE4-9132-6A51FA6CC8A3}" destId="{410E275C-31B7-484F-B903-7DE0349BF4C5}" srcOrd="0" destOrd="0" presId="urn:microsoft.com/office/officeart/2018/2/layout/IconVerticalSolidList"/>
    <dgm:cxn modelId="{C52F92DF-5D7C-4E9E-A19E-83F0D4F5A6B7}" srcId="{81E26370-C267-48AD-B643-B56278DC7C0A}" destId="{8D81BDC5-2888-4EE4-9132-6A51FA6CC8A3}" srcOrd="1" destOrd="0" parTransId="{D2AFF803-9551-4F6A-AE00-6F92858ED19B}" sibTransId="{72B2D3B2-A291-4493-B989-7D5B7D4F1A77}"/>
    <dgm:cxn modelId="{AD49EFE6-13D3-49D1-81F4-9F3B1CF38EE7}" type="presOf" srcId="{2213DF8B-1878-4DB2-81ED-636532720B72}" destId="{B2C2D98C-E3E8-484A-8355-D5576538D74D}" srcOrd="0" destOrd="0" presId="urn:microsoft.com/office/officeart/2018/2/layout/IconVerticalSolidList"/>
    <dgm:cxn modelId="{95FA353D-87F6-4B82-93F2-A5F7EA8ADEE7}" type="presParOf" srcId="{93F50828-F7F6-4D89-84E8-F52BF63A644E}" destId="{58812202-9789-4140-A1FB-2DF26FC16786}" srcOrd="0" destOrd="0" presId="urn:microsoft.com/office/officeart/2018/2/layout/IconVerticalSolidList"/>
    <dgm:cxn modelId="{EBC68827-85EF-40FA-913B-F76A03A2C157}" type="presParOf" srcId="{58812202-9789-4140-A1FB-2DF26FC16786}" destId="{A8A8DA87-9ADF-4B60-BC44-EAE4175BFD6A}" srcOrd="0" destOrd="0" presId="urn:microsoft.com/office/officeart/2018/2/layout/IconVerticalSolidList"/>
    <dgm:cxn modelId="{9027A8B7-3147-4E98-8B5A-6CDCFF2E329F}" type="presParOf" srcId="{58812202-9789-4140-A1FB-2DF26FC16786}" destId="{74F804C8-2B5B-4C04-BDC7-5FAFEB535AEA}" srcOrd="1" destOrd="0" presId="urn:microsoft.com/office/officeart/2018/2/layout/IconVerticalSolidList"/>
    <dgm:cxn modelId="{05623A25-ADE3-49E4-970A-216BAB87EA56}" type="presParOf" srcId="{58812202-9789-4140-A1FB-2DF26FC16786}" destId="{53C0A032-514E-4A65-B8C4-CA3A1E23F897}" srcOrd="2" destOrd="0" presId="urn:microsoft.com/office/officeart/2018/2/layout/IconVerticalSolidList"/>
    <dgm:cxn modelId="{7FD91783-950E-4322-9FEC-3370E2101299}" type="presParOf" srcId="{58812202-9789-4140-A1FB-2DF26FC16786}" destId="{B2C2D98C-E3E8-484A-8355-D5576538D74D}" srcOrd="3" destOrd="0" presId="urn:microsoft.com/office/officeart/2018/2/layout/IconVerticalSolidList"/>
    <dgm:cxn modelId="{B4A51B29-9FE4-46C2-988C-E0F6A8380787}" type="presParOf" srcId="{93F50828-F7F6-4D89-84E8-F52BF63A644E}" destId="{12BF5559-84F1-4E30-B262-38524E6FEEFB}" srcOrd="1" destOrd="0" presId="urn:microsoft.com/office/officeart/2018/2/layout/IconVerticalSolidList"/>
    <dgm:cxn modelId="{36D51268-5FC1-4CF4-A0CD-AD6C31534A52}" type="presParOf" srcId="{93F50828-F7F6-4D89-84E8-F52BF63A644E}" destId="{932F7CBD-EB80-48CB-81B6-A0DD73A205B4}" srcOrd="2" destOrd="0" presId="urn:microsoft.com/office/officeart/2018/2/layout/IconVerticalSolidList"/>
    <dgm:cxn modelId="{129B450E-D2FD-43DF-9860-E5A89D8AA850}" type="presParOf" srcId="{932F7CBD-EB80-48CB-81B6-A0DD73A205B4}" destId="{D55EDF4D-871B-4770-989A-B8B0FC18A77F}" srcOrd="0" destOrd="0" presId="urn:microsoft.com/office/officeart/2018/2/layout/IconVerticalSolidList"/>
    <dgm:cxn modelId="{132B50D3-3F93-4381-BA99-CA61198E406E}" type="presParOf" srcId="{932F7CBD-EB80-48CB-81B6-A0DD73A205B4}" destId="{9C2BEFF6-C876-45B3-B500-CEAE9489B3ED}" srcOrd="1" destOrd="0" presId="urn:microsoft.com/office/officeart/2018/2/layout/IconVerticalSolidList"/>
    <dgm:cxn modelId="{600B9F90-991A-410E-8B01-7D1BBE959A2C}" type="presParOf" srcId="{932F7CBD-EB80-48CB-81B6-A0DD73A205B4}" destId="{ADE7E90B-2FF8-4FE4-B9B5-0B445FE27A02}" srcOrd="2" destOrd="0" presId="urn:microsoft.com/office/officeart/2018/2/layout/IconVerticalSolidList"/>
    <dgm:cxn modelId="{409D6292-4D43-40EF-88D3-1DE749D72C35}" type="presParOf" srcId="{932F7CBD-EB80-48CB-81B6-A0DD73A205B4}" destId="{410E275C-31B7-484F-B903-7DE0349BF4C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857DEBD-52FE-4C3C-A2D9-990EA5FAEBBC}" type="doc">
      <dgm:prSet loTypeId="urn:microsoft.com/office/officeart/2018/2/layout/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08D3E3D2-D9C8-4E1B-9F13-78052F6BCF6B}">
      <dgm:prSet phldrT="[Text]"/>
      <dgm:spPr/>
      <dgm:t>
        <a:bodyPr/>
        <a:lstStyle/>
        <a:p>
          <a:pPr>
            <a:lnSpc>
              <a:spcPct val="100000"/>
            </a:lnSpc>
            <a:defRPr b="1"/>
          </a:pPr>
          <a:r>
            <a:rPr lang="en-US" b="1">
              <a:latin typeface="Arial Nova Light" panose="020B0304020202020204" pitchFamily="34" charset="0"/>
            </a:rPr>
            <a:t>Trie Trees</a:t>
          </a:r>
        </a:p>
      </dgm:t>
    </dgm:pt>
    <dgm:pt modelId="{BBAFE42E-5487-4A1A-A0DE-4DC2703A87CF}" type="parTrans" cxnId="{1DE4A9B8-DE1B-4539-AE66-1459F630D2B1}">
      <dgm:prSet/>
      <dgm:spPr/>
      <dgm:t>
        <a:bodyPr/>
        <a:lstStyle/>
        <a:p>
          <a:endParaRPr lang="en-US"/>
        </a:p>
      </dgm:t>
    </dgm:pt>
    <dgm:pt modelId="{ABC33B66-E30E-4554-B565-9DC3B11F336F}" type="sibTrans" cxnId="{1DE4A9B8-DE1B-4539-AE66-1459F630D2B1}">
      <dgm:prSet/>
      <dgm:spPr/>
      <dgm:t>
        <a:bodyPr/>
        <a:lstStyle/>
        <a:p>
          <a:endParaRPr lang="en-US"/>
        </a:p>
      </dgm:t>
    </dgm:pt>
    <dgm:pt modelId="{C1C83DE9-8E44-4E60-BE62-2C1640ACC30C}">
      <dgm:prSet phldrT="[Text]"/>
      <dgm:spPr/>
      <dgm:t>
        <a:bodyPr/>
        <a:lstStyle/>
        <a:p>
          <a:pPr>
            <a:lnSpc>
              <a:spcPct val="100000"/>
            </a:lnSpc>
          </a:pPr>
          <a:r>
            <a:rPr lang="en-US" b="0">
              <a:latin typeface="Arial Nova Light" panose="020B0304020202020204" pitchFamily="34" charset="0"/>
            </a:rPr>
            <a:t>The root node of the trie always represents the null node.</a:t>
          </a:r>
        </a:p>
      </dgm:t>
    </dgm:pt>
    <dgm:pt modelId="{FF38278A-2BB3-4545-85F8-0B463F86C56A}" type="parTrans" cxnId="{57AF46E7-DB73-4D5C-A0A4-EDF6C2A3C5C6}">
      <dgm:prSet/>
      <dgm:spPr/>
      <dgm:t>
        <a:bodyPr/>
        <a:lstStyle/>
        <a:p>
          <a:endParaRPr lang="en-US"/>
        </a:p>
      </dgm:t>
    </dgm:pt>
    <dgm:pt modelId="{AED08D73-8C27-4F6D-B7D5-00359DD14F5B}" type="sibTrans" cxnId="{57AF46E7-DB73-4D5C-A0A4-EDF6C2A3C5C6}">
      <dgm:prSet/>
      <dgm:spPr/>
      <dgm:t>
        <a:bodyPr/>
        <a:lstStyle/>
        <a:p>
          <a:endParaRPr lang="en-US"/>
        </a:p>
      </dgm:t>
    </dgm:pt>
    <dgm:pt modelId="{36DEA65C-A525-4E79-A50D-E040C607C579}">
      <dgm:prSet phldrT="[Text]"/>
      <dgm:spPr/>
      <dgm:t>
        <a:bodyPr/>
        <a:lstStyle/>
        <a:p>
          <a:pPr>
            <a:lnSpc>
              <a:spcPct val="100000"/>
            </a:lnSpc>
            <a:defRPr b="1"/>
          </a:pPr>
          <a:r>
            <a:rPr lang="en-US" b="1">
              <a:latin typeface="Arial Nova Light" panose="020B0304020202020204" pitchFamily="34" charset="0"/>
            </a:rPr>
            <a:t>Hashing</a:t>
          </a:r>
        </a:p>
      </dgm:t>
    </dgm:pt>
    <dgm:pt modelId="{C8770A6B-11A9-464D-8C73-A7AB1E74E6CD}" type="parTrans" cxnId="{D3C1ACC6-E474-4118-8F79-AE9B0D3E85F5}">
      <dgm:prSet/>
      <dgm:spPr/>
      <dgm:t>
        <a:bodyPr/>
        <a:lstStyle/>
        <a:p>
          <a:endParaRPr lang="en-US"/>
        </a:p>
      </dgm:t>
    </dgm:pt>
    <dgm:pt modelId="{FB9DCB57-BD5D-4C09-914B-6619DA7C0707}" type="sibTrans" cxnId="{D3C1ACC6-E474-4118-8F79-AE9B0D3E85F5}">
      <dgm:prSet/>
      <dgm:spPr/>
      <dgm:t>
        <a:bodyPr/>
        <a:lstStyle/>
        <a:p>
          <a:endParaRPr lang="en-US"/>
        </a:p>
      </dgm:t>
    </dgm:pt>
    <dgm:pt modelId="{DDFD4919-F617-4924-9245-B355F0BC3AF2}">
      <dgm:prSet phldrT="[Text]"/>
      <dgm:spPr/>
      <dgm:t>
        <a:bodyPr/>
        <a:lstStyle/>
        <a:p>
          <a:pPr>
            <a:lnSpc>
              <a:spcPct val="100000"/>
            </a:lnSpc>
            <a:buFont typeface="+mj-lt"/>
            <a:buAutoNum type="arabicPeriod"/>
          </a:pPr>
          <a:r>
            <a:rPr lang="en-US" b="0">
              <a:latin typeface="Arial Nova Light" panose="020B0304020202020204" pitchFamily="34" charset="0"/>
            </a:rPr>
            <a:t>Also require large amount of memory to store.</a:t>
          </a:r>
        </a:p>
      </dgm:t>
    </dgm:pt>
    <dgm:pt modelId="{7A329D1F-B753-4176-9E0F-CF0EF94BCF8B}" type="parTrans" cxnId="{00073938-9DD8-4514-8F10-4A485DE4FD28}">
      <dgm:prSet/>
      <dgm:spPr/>
      <dgm:t>
        <a:bodyPr/>
        <a:lstStyle/>
        <a:p>
          <a:endParaRPr lang="en-US"/>
        </a:p>
      </dgm:t>
    </dgm:pt>
    <dgm:pt modelId="{9ABC79FE-7F54-45A7-A3FB-5A9697CF53EB}" type="sibTrans" cxnId="{00073938-9DD8-4514-8F10-4A485DE4FD28}">
      <dgm:prSet/>
      <dgm:spPr/>
      <dgm:t>
        <a:bodyPr/>
        <a:lstStyle/>
        <a:p>
          <a:endParaRPr lang="en-US"/>
        </a:p>
      </dgm:t>
    </dgm:pt>
    <dgm:pt modelId="{FD471559-E3CD-4B8E-9909-83BD7B89AB53}">
      <dgm:prSet phldrT="[Text]"/>
      <dgm:spPr/>
      <dgm:t>
        <a:bodyPr/>
        <a:lstStyle/>
        <a:p>
          <a:pPr>
            <a:lnSpc>
              <a:spcPct val="100000"/>
            </a:lnSpc>
            <a:defRPr b="1"/>
          </a:pPr>
          <a:r>
            <a:rPr lang="en-US" b="1">
              <a:latin typeface="Arial Nova Light" panose="020B0304020202020204" pitchFamily="34" charset="0"/>
            </a:rPr>
            <a:t>Self Balancing BSTs</a:t>
          </a:r>
        </a:p>
      </dgm:t>
    </dgm:pt>
    <dgm:pt modelId="{7195025B-D0CE-487F-B69E-02CEFFECB810}" type="parTrans" cxnId="{39C48EBA-0BBE-4C0C-94CF-4C7E8C69938C}">
      <dgm:prSet/>
      <dgm:spPr/>
      <dgm:t>
        <a:bodyPr/>
        <a:lstStyle/>
        <a:p>
          <a:endParaRPr lang="en-US"/>
        </a:p>
      </dgm:t>
    </dgm:pt>
    <dgm:pt modelId="{3B093951-3F4F-47B6-9790-9B164B798688}" type="sibTrans" cxnId="{39C48EBA-0BBE-4C0C-94CF-4C7E8C69938C}">
      <dgm:prSet/>
      <dgm:spPr/>
      <dgm:t>
        <a:bodyPr/>
        <a:lstStyle/>
        <a:p>
          <a:endParaRPr lang="en-US"/>
        </a:p>
      </dgm:t>
    </dgm:pt>
    <dgm:pt modelId="{93209DD1-7D11-417E-9886-31E538D77FB0}">
      <dgm:prSet phldrT="[Text]"/>
      <dgm:spPr/>
      <dgm:t>
        <a:bodyPr/>
        <a:lstStyle/>
        <a:p>
          <a:pPr>
            <a:lnSpc>
              <a:spcPct val="100000"/>
            </a:lnSpc>
          </a:pPr>
          <a:r>
            <a:rPr lang="en-US" b="0">
              <a:latin typeface="Arial Nova Light" panose="020B0304020202020204" pitchFamily="34" charset="0"/>
            </a:rPr>
            <a:t>The Basic CURD Operations take O(L*logn) time on average.</a:t>
          </a:r>
        </a:p>
      </dgm:t>
    </dgm:pt>
    <dgm:pt modelId="{6DE5D740-0FFA-4E5D-A381-45DE8310DA30}" type="parTrans" cxnId="{FDB49CAA-4C4B-49C3-90DD-98269317F268}">
      <dgm:prSet/>
      <dgm:spPr/>
      <dgm:t>
        <a:bodyPr/>
        <a:lstStyle/>
        <a:p>
          <a:endParaRPr lang="en-US"/>
        </a:p>
      </dgm:t>
    </dgm:pt>
    <dgm:pt modelId="{E3868DAE-7FA7-4159-8219-1025AC1107C9}" type="sibTrans" cxnId="{FDB49CAA-4C4B-49C3-90DD-98269317F268}">
      <dgm:prSet/>
      <dgm:spPr/>
      <dgm:t>
        <a:bodyPr/>
        <a:lstStyle/>
        <a:p>
          <a:endParaRPr lang="en-US"/>
        </a:p>
      </dgm:t>
    </dgm:pt>
    <dgm:pt modelId="{1E637FB5-3006-4B48-8FC0-272A2BAFC38A}">
      <dgm:prSet/>
      <dgm:spPr/>
      <dgm:t>
        <a:bodyPr/>
        <a:lstStyle/>
        <a:p>
          <a:pPr>
            <a:lnSpc>
              <a:spcPct val="100000"/>
            </a:lnSpc>
          </a:pPr>
          <a:r>
            <a:rPr lang="en-US" b="0">
              <a:latin typeface="Arial Nova Light" panose="020B0304020202020204" pitchFamily="34" charset="0"/>
            </a:rPr>
            <a:t>Each child of nodes is sorted alphabetically.</a:t>
          </a:r>
        </a:p>
      </dgm:t>
    </dgm:pt>
    <dgm:pt modelId="{F16CFF6C-360E-41EF-A703-F50D9A6128AE}" type="parTrans" cxnId="{4A275EDC-FBFD-4EC6-89BB-CCB4AD5104D7}">
      <dgm:prSet/>
      <dgm:spPr/>
      <dgm:t>
        <a:bodyPr/>
        <a:lstStyle/>
        <a:p>
          <a:endParaRPr lang="en-US"/>
        </a:p>
      </dgm:t>
    </dgm:pt>
    <dgm:pt modelId="{6260D7C6-1992-41A4-85FE-AAC3188F85C5}" type="sibTrans" cxnId="{4A275EDC-FBFD-4EC6-89BB-CCB4AD5104D7}">
      <dgm:prSet/>
      <dgm:spPr/>
      <dgm:t>
        <a:bodyPr/>
        <a:lstStyle/>
        <a:p>
          <a:endParaRPr lang="en-US"/>
        </a:p>
      </dgm:t>
    </dgm:pt>
    <dgm:pt modelId="{8303E8F6-FD57-4ACF-A4F9-FB5267DACCDB}">
      <dgm:prSet/>
      <dgm:spPr/>
      <dgm:t>
        <a:bodyPr/>
        <a:lstStyle/>
        <a:p>
          <a:pPr>
            <a:lnSpc>
              <a:spcPct val="100000"/>
            </a:lnSpc>
          </a:pPr>
          <a:r>
            <a:rPr lang="en-US" b="0">
              <a:latin typeface="Arial Nova Light" panose="020B0304020202020204" pitchFamily="34" charset="0"/>
            </a:rPr>
            <a:t>Each node can have a maximum of 26 children (A to Z).</a:t>
          </a:r>
        </a:p>
      </dgm:t>
    </dgm:pt>
    <dgm:pt modelId="{EB05A32C-AE43-4216-8E3D-05F5ED6B1767}" type="parTrans" cxnId="{8A451754-8DD6-4A08-9E0A-4EC929083067}">
      <dgm:prSet/>
      <dgm:spPr/>
      <dgm:t>
        <a:bodyPr/>
        <a:lstStyle/>
        <a:p>
          <a:endParaRPr lang="en-US"/>
        </a:p>
      </dgm:t>
    </dgm:pt>
    <dgm:pt modelId="{59798C91-E041-4E31-A27D-161DD730242A}" type="sibTrans" cxnId="{8A451754-8DD6-4A08-9E0A-4EC929083067}">
      <dgm:prSet/>
      <dgm:spPr/>
      <dgm:t>
        <a:bodyPr/>
        <a:lstStyle/>
        <a:p>
          <a:endParaRPr lang="en-US"/>
        </a:p>
      </dgm:t>
    </dgm:pt>
    <dgm:pt modelId="{63803A9F-8017-4A75-8F84-DF587634100D}">
      <dgm:prSet/>
      <dgm:spPr/>
      <dgm:t>
        <a:bodyPr/>
        <a:lstStyle/>
        <a:p>
          <a:pPr>
            <a:lnSpc>
              <a:spcPct val="100000"/>
            </a:lnSpc>
          </a:pPr>
          <a:r>
            <a:rPr lang="en-US" b="0">
              <a:latin typeface="Arial Nova Light" panose="020B0304020202020204" pitchFamily="34" charset="0"/>
            </a:rPr>
            <a:t>Each node (except the root) can store one letter of the alphabet.</a:t>
          </a:r>
        </a:p>
      </dgm:t>
    </dgm:pt>
    <dgm:pt modelId="{4F03E579-F4AA-4574-A361-776DF70BE99F}" type="parTrans" cxnId="{6EF6D2EF-BB82-4977-93DA-FEA78E8D8E8C}">
      <dgm:prSet/>
      <dgm:spPr/>
      <dgm:t>
        <a:bodyPr/>
        <a:lstStyle/>
        <a:p>
          <a:endParaRPr lang="en-US"/>
        </a:p>
      </dgm:t>
    </dgm:pt>
    <dgm:pt modelId="{EAD490CD-984A-4144-8DB9-E98EDCDE0262}" type="sibTrans" cxnId="{6EF6D2EF-BB82-4977-93DA-FEA78E8D8E8C}">
      <dgm:prSet/>
      <dgm:spPr/>
      <dgm:t>
        <a:bodyPr/>
        <a:lstStyle/>
        <a:p>
          <a:endParaRPr lang="en-US"/>
        </a:p>
      </dgm:t>
    </dgm:pt>
    <dgm:pt modelId="{45592033-E4DC-4C33-81FB-61E452299A21}">
      <dgm:prSet/>
      <dgm:spPr/>
      <dgm:t>
        <a:bodyPr/>
        <a:lstStyle/>
        <a:p>
          <a:pPr>
            <a:lnSpc>
              <a:spcPct val="100000"/>
            </a:lnSpc>
            <a:buFont typeface="+mj-lt"/>
            <a:buAutoNum type="arabicPeriod"/>
          </a:pPr>
          <a:r>
            <a:rPr lang="en-US" b="0">
              <a:latin typeface="Arial Nova Light" panose="020B0304020202020204" pitchFamily="34" charset="0"/>
            </a:rPr>
            <a:t>Need to implement hashing function.</a:t>
          </a:r>
        </a:p>
      </dgm:t>
    </dgm:pt>
    <dgm:pt modelId="{E8F50A4B-39E5-4A52-A3E5-650D3D648BC6}" type="parTrans" cxnId="{6E8A6019-2B29-4B4D-BDDA-42BC0964084D}">
      <dgm:prSet/>
      <dgm:spPr/>
      <dgm:t>
        <a:bodyPr/>
        <a:lstStyle/>
        <a:p>
          <a:endParaRPr lang="en-US"/>
        </a:p>
      </dgm:t>
    </dgm:pt>
    <dgm:pt modelId="{20CC8D20-8C4B-4ECC-A13C-03D875D6BE22}" type="sibTrans" cxnId="{6E8A6019-2B29-4B4D-BDDA-42BC0964084D}">
      <dgm:prSet/>
      <dgm:spPr/>
      <dgm:t>
        <a:bodyPr/>
        <a:lstStyle/>
        <a:p>
          <a:endParaRPr lang="en-US"/>
        </a:p>
      </dgm:t>
    </dgm:pt>
    <dgm:pt modelId="{E815EE9E-476C-4F79-AA82-FDB33510F863}">
      <dgm:prSet/>
      <dgm:spPr/>
      <dgm:t>
        <a:bodyPr/>
        <a:lstStyle/>
        <a:p>
          <a:pPr>
            <a:lnSpc>
              <a:spcPct val="100000"/>
            </a:lnSpc>
            <a:buFont typeface="+mj-lt"/>
            <a:buAutoNum type="arabicPeriod"/>
          </a:pPr>
          <a:r>
            <a:rPr lang="en-US" b="0">
              <a:latin typeface="Arial Nova Light" panose="020B0304020202020204" pitchFamily="34" charset="0"/>
            </a:rPr>
            <a:t>Same time complexity.</a:t>
          </a:r>
        </a:p>
      </dgm:t>
    </dgm:pt>
    <dgm:pt modelId="{1FDAEA7D-65E4-4D8C-8CB7-2035F653D655}" type="parTrans" cxnId="{98D70F15-B937-459F-A3D5-82660CE3E8E7}">
      <dgm:prSet/>
      <dgm:spPr/>
      <dgm:t>
        <a:bodyPr/>
        <a:lstStyle/>
        <a:p>
          <a:endParaRPr lang="en-US"/>
        </a:p>
      </dgm:t>
    </dgm:pt>
    <dgm:pt modelId="{ADF09E67-67DF-45FD-A1D4-820C6E6E4FCD}" type="sibTrans" cxnId="{98D70F15-B937-459F-A3D5-82660CE3E8E7}">
      <dgm:prSet/>
      <dgm:spPr/>
      <dgm:t>
        <a:bodyPr/>
        <a:lstStyle/>
        <a:p>
          <a:endParaRPr lang="en-US"/>
        </a:p>
      </dgm:t>
    </dgm:pt>
    <dgm:pt modelId="{C9C05B98-BDCE-4AFB-BC44-149D207AF197}">
      <dgm:prSet/>
      <dgm:spPr/>
      <dgm:t>
        <a:bodyPr/>
        <a:lstStyle/>
        <a:p>
          <a:pPr>
            <a:lnSpc>
              <a:spcPct val="100000"/>
            </a:lnSpc>
            <a:buFont typeface="+mj-lt"/>
            <a:buAutoNum type="arabicPeriod"/>
          </a:pPr>
          <a:r>
            <a:rPr lang="en-US" b="0">
              <a:latin typeface="Arial Nova Light" panose="020B0304020202020204" pitchFamily="34" charset="0"/>
            </a:rPr>
            <a:t>Cannot print in alphabetical order.</a:t>
          </a:r>
        </a:p>
      </dgm:t>
    </dgm:pt>
    <dgm:pt modelId="{03A576AB-FFFE-4072-BE64-FE22C62BBE39}" type="parTrans" cxnId="{7DB414CF-8EA1-4BD7-8CF7-E43B979FB78E}">
      <dgm:prSet/>
      <dgm:spPr/>
      <dgm:t>
        <a:bodyPr/>
        <a:lstStyle/>
        <a:p>
          <a:endParaRPr lang="en-US"/>
        </a:p>
      </dgm:t>
    </dgm:pt>
    <dgm:pt modelId="{622CC1C7-D5A1-4A41-8118-2766B5C406FB}" type="sibTrans" cxnId="{7DB414CF-8EA1-4BD7-8CF7-E43B979FB78E}">
      <dgm:prSet/>
      <dgm:spPr/>
      <dgm:t>
        <a:bodyPr/>
        <a:lstStyle/>
        <a:p>
          <a:endParaRPr lang="en-US"/>
        </a:p>
      </dgm:t>
    </dgm:pt>
    <dgm:pt modelId="{4112F194-5AC7-4AA5-A896-4C6EDAA73B85}">
      <dgm:prSet/>
      <dgm:spPr/>
      <dgm:t>
        <a:bodyPr/>
        <a:lstStyle/>
        <a:p>
          <a:pPr>
            <a:lnSpc>
              <a:spcPct val="100000"/>
            </a:lnSpc>
            <a:buFont typeface="+mj-lt"/>
            <a:buAutoNum type="arabicPeriod"/>
          </a:pPr>
          <a:r>
            <a:rPr lang="en-US" b="0">
              <a:latin typeface="Arial Nova Light" panose="020B0304020202020204" pitchFamily="34" charset="0"/>
            </a:rPr>
            <a:t>Collisions exist</a:t>
          </a:r>
        </a:p>
      </dgm:t>
    </dgm:pt>
    <dgm:pt modelId="{68FF082A-FADC-4BAF-AD86-52FC32DDDBED}" type="parTrans" cxnId="{B1F2CB36-9231-422E-B3AF-34E7CBE5BE41}">
      <dgm:prSet/>
      <dgm:spPr/>
      <dgm:t>
        <a:bodyPr/>
        <a:lstStyle/>
        <a:p>
          <a:endParaRPr lang="en-US"/>
        </a:p>
      </dgm:t>
    </dgm:pt>
    <dgm:pt modelId="{32856EBE-39B8-430A-AA89-F6979E4252E7}" type="sibTrans" cxnId="{B1F2CB36-9231-422E-B3AF-34E7CBE5BE41}">
      <dgm:prSet/>
      <dgm:spPr/>
      <dgm:t>
        <a:bodyPr/>
        <a:lstStyle/>
        <a:p>
          <a:endParaRPr lang="en-US"/>
        </a:p>
      </dgm:t>
    </dgm:pt>
    <dgm:pt modelId="{B8222988-8BCF-4ADB-8F13-4E7A031DDC6B}" type="pres">
      <dgm:prSet presAssocID="{D857DEBD-52FE-4C3C-A2D9-990EA5FAEBBC}" presName="root" presStyleCnt="0">
        <dgm:presLayoutVars>
          <dgm:dir/>
          <dgm:resizeHandles val="exact"/>
        </dgm:presLayoutVars>
      </dgm:prSet>
      <dgm:spPr/>
    </dgm:pt>
    <dgm:pt modelId="{0FB9668D-0796-4E90-B11C-0AB694AC7E0C}" type="pres">
      <dgm:prSet presAssocID="{08D3E3D2-D9C8-4E1B-9F13-78052F6BCF6B}" presName="compNode" presStyleCnt="0"/>
      <dgm:spPr/>
    </dgm:pt>
    <dgm:pt modelId="{8932012E-4781-4292-86B5-76455BFBE55E}" type="pres">
      <dgm:prSet presAssocID="{08D3E3D2-D9C8-4E1B-9F13-78052F6BCF6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Diagram"/>
        </a:ext>
      </dgm:extLst>
    </dgm:pt>
    <dgm:pt modelId="{8095CABF-6EA4-4D22-BC59-F0E056A452E8}" type="pres">
      <dgm:prSet presAssocID="{08D3E3D2-D9C8-4E1B-9F13-78052F6BCF6B}" presName="iconSpace" presStyleCnt="0"/>
      <dgm:spPr/>
    </dgm:pt>
    <dgm:pt modelId="{FCDA2E66-5B17-40F5-913A-2F56DF6B5482}" type="pres">
      <dgm:prSet presAssocID="{08D3E3D2-D9C8-4E1B-9F13-78052F6BCF6B}" presName="parTx" presStyleLbl="revTx" presStyleIdx="0" presStyleCnt="6">
        <dgm:presLayoutVars>
          <dgm:chMax val="0"/>
          <dgm:chPref val="0"/>
        </dgm:presLayoutVars>
      </dgm:prSet>
      <dgm:spPr/>
    </dgm:pt>
    <dgm:pt modelId="{36B58E39-1299-42FE-8AAD-17DE20A21A48}" type="pres">
      <dgm:prSet presAssocID="{08D3E3D2-D9C8-4E1B-9F13-78052F6BCF6B}" presName="txSpace" presStyleCnt="0"/>
      <dgm:spPr/>
    </dgm:pt>
    <dgm:pt modelId="{C9C2EC53-749D-4A7C-8536-EC8BB7CDAB02}" type="pres">
      <dgm:prSet presAssocID="{08D3E3D2-D9C8-4E1B-9F13-78052F6BCF6B}" presName="desTx" presStyleLbl="revTx" presStyleIdx="1" presStyleCnt="6">
        <dgm:presLayoutVars/>
      </dgm:prSet>
      <dgm:spPr/>
    </dgm:pt>
    <dgm:pt modelId="{30551F48-546A-47BF-8BBA-7D6A9B5B13F0}" type="pres">
      <dgm:prSet presAssocID="{ABC33B66-E30E-4554-B565-9DC3B11F336F}" presName="sibTrans" presStyleCnt="0"/>
      <dgm:spPr/>
    </dgm:pt>
    <dgm:pt modelId="{EF99709F-6233-40B9-993D-BFC4543A2F36}" type="pres">
      <dgm:prSet presAssocID="{36DEA65C-A525-4E79-A50D-E040C607C579}" presName="compNode" presStyleCnt="0"/>
      <dgm:spPr/>
    </dgm:pt>
    <dgm:pt modelId="{1FA346FF-2D00-4F42-AB49-B7A9F7006961}" type="pres">
      <dgm:prSet presAssocID="{36DEA65C-A525-4E79-A50D-E040C607C57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redder"/>
        </a:ext>
      </dgm:extLst>
    </dgm:pt>
    <dgm:pt modelId="{F56D8237-760D-42F5-BD08-C4346E5A4674}" type="pres">
      <dgm:prSet presAssocID="{36DEA65C-A525-4E79-A50D-E040C607C579}" presName="iconSpace" presStyleCnt="0"/>
      <dgm:spPr/>
    </dgm:pt>
    <dgm:pt modelId="{47B44904-6205-4B80-956A-67B09FEC95FA}" type="pres">
      <dgm:prSet presAssocID="{36DEA65C-A525-4E79-A50D-E040C607C579}" presName="parTx" presStyleLbl="revTx" presStyleIdx="2" presStyleCnt="6">
        <dgm:presLayoutVars>
          <dgm:chMax val="0"/>
          <dgm:chPref val="0"/>
        </dgm:presLayoutVars>
      </dgm:prSet>
      <dgm:spPr/>
    </dgm:pt>
    <dgm:pt modelId="{A7C83506-A6D0-4BFA-89EA-5F452A2DA2BE}" type="pres">
      <dgm:prSet presAssocID="{36DEA65C-A525-4E79-A50D-E040C607C579}" presName="txSpace" presStyleCnt="0"/>
      <dgm:spPr/>
    </dgm:pt>
    <dgm:pt modelId="{60860BBA-DC8C-4C40-834B-821DB89A3B31}" type="pres">
      <dgm:prSet presAssocID="{36DEA65C-A525-4E79-A50D-E040C607C579}" presName="desTx" presStyleLbl="revTx" presStyleIdx="3" presStyleCnt="6">
        <dgm:presLayoutVars/>
      </dgm:prSet>
      <dgm:spPr/>
    </dgm:pt>
    <dgm:pt modelId="{6BBFF02A-23BF-4EB7-9349-C2646F125CC2}" type="pres">
      <dgm:prSet presAssocID="{FB9DCB57-BD5D-4C09-914B-6619DA7C0707}" presName="sibTrans" presStyleCnt="0"/>
      <dgm:spPr/>
    </dgm:pt>
    <dgm:pt modelId="{1EB2FF5E-923A-41C4-9E82-8AF1F5B3A7D4}" type="pres">
      <dgm:prSet presAssocID="{FD471559-E3CD-4B8E-9909-83BD7B89AB53}" presName="compNode" presStyleCnt="0"/>
      <dgm:spPr/>
    </dgm:pt>
    <dgm:pt modelId="{41AD893B-17A4-493F-9863-D1DF484E1B88}" type="pres">
      <dgm:prSet presAssocID="{FD471559-E3CD-4B8E-9909-83BD7B89AB5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87A3506B-CF0B-42DA-91A8-11EB78EF6F29}" type="pres">
      <dgm:prSet presAssocID="{FD471559-E3CD-4B8E-9909-83BD7B89AB53}" presName="iconSpace" presStyleCnt="0"/>
      <dgm:spPr/>
    </dgm:pt>
    <dgm:pt modelId="{2C6CFCC3-BD6D-4E27-88D2-79A559A61EA9}" type="pres">
      <dgm:prSet presAssocID="{FD471559-E3CD-4B8E-9909-83BD7B89AB53}" presName="parTx" presStyleLbl="revTx" presStyleIdx="4" presStyleCnt="6">
        <dgm:presLayoutVars>
          <dgm:chMax val="0"/>
          <dgm:chPref val="0"/>
        </dgm:presLayoutVars>
      </dgm:prSet>
      <dgm:spPr/>
    </dgm:pt>
    <dgm:pt modelId="{038FD59E-56F6-4DD8-8A7C-6DFC824FAB03}" type="pres">
      <dgm:prSet presAssocID="{FD471559-E3CD-4B8E-9909-83BD7B89AB53}" presName="txSpace" presStyleCnt="0"/>
      <dgm:spPr/>
    </dgm:pt>
    <dgm:pt modelId="{FE69BDCC-82AE-4E24-AA0D-B26265C034CC}" type="pres">
      <dgm:prSet presAssocID="{FD471559-E3CD-4B8E-9909-83BD7B89AB53}" presName="desTx" presStyleLbl="revTx" presStyleIdx="5" presStyleCnt="6">
        <dgm:presLayoutVars/>
      </dgm:prSet>
      <dgm:spPr/>
    </dgm:pt>
  </dgm:ptLst>
  <dgm:cxnLst>
    <dgm:cxn modelId="{2874C810-042D-49AA-854D-274DD601F47B}" type="presOf" srcId="{8303E8F6-FD57-4ACF-A4F9-FB5267DACCDB}" destId="{C9C2EC53-749D-4A7C-8536-EC8BB7CDAB02}" srcOrd="0" destOrd="2" presId="urn:microsoft.com/office/officeart/2018/2/layout/IconLabelDescriptionList"/>
    <dgm:cxn modelId="{98D70F15-B937-459F-A3D5-82660CE3E8E7}" srcId="{36DEA65C-A525-4E79-A50D-E040C607C579}" destId="{E815EE9E-476C-4F79-AA82-FDB33510F863}" srcOrd="3" destOrd="0" parTransId="{1FDAEA7D-65E4-4D8C-8CB7-2035F653D655}" sibTransId="{ADF09E67-67DF-45FD-A1D4-820C6E6E4FCD}"/>
    <dgm:cxn modelId="{6E8A6019-2B29-4B4D-BDDA-42BC0964084D}" srcId="{36DEA65C-A525-4E79-A50D-E040C607C579}" destId="{45592033-E4DC-4C33-81FB-61E452299A21}" srcOrd="1" destOrd="0" parTransId="{E8F50A4B-39E5-4A52-A3E5-650D3D648BC6}" sibTransId="{20CC8D20-8C4B-4ECC-A13C-03D875D6BE22}"/>
    <dgm:cxn modelId="{B1F2CB36-9231-422E-B3AF-34E7CBE5BE41}" srcId="{36DEA65C-A525-4E79-A50D-E040C607C579}" destId="{4112F194-5AC7-4AA5-A896-4C6EDAA73B85}" srcOrd="2" destOrd="0" parTransId="{68FF082A-FADC-4BAF-AD86-52FC32DDDBED}" sibTransId="{32856EBE-39B8-430A-AA89-F6979E4252E7}"/>
    <dgm:cxn modelId="{91D4CC36-6A84-4EFF-92B8-75D12C2651C1}" type="presOf" srcId="{1E637FB5-3006-4B48-8FC0-272A2BAFC38A}" destId="{C9C2EC53-749D-4A7C-8536-EC8BB7CDAB02}" srcOrd="0" destOrd="1" presId="urn:microsoft.com/office/officeart/2018/2/layout/IconLabelDescriptionList"/>
    <dgm:cxn modelId="{00073938-9DD8-4514-8F10-4A485DE4FD28}" srcId="{36DEA65C-A525-4E79-A50D-E040C607C579}" destId="{DDFD4919-F617-4924-9245-B355F0BC3AF2}" srcOrd="0" destOrd="0" parTransId="{7A329D1F-B753-4176-9E0F-CF0EF94BCF8B}" sibTransId="{9ABC79FE-7F54-45A7-A3FB-5A9697CF53EB}"/>
    <dgm:cxn modelId="{DFEF0369-1B91-4460-844B-D004C356C0C0}" type="presOf" srcId="{FD471559-E3CD-4B8E-9909-83BD7B89AB53}" destId="{2C6CFCC3-BD6D-4E27-88D2-79A559A61EA9}" srcOrd="0" destOrd="0" presId="urn:microsoft.com/office/officeart/2018/2/layout/IconLabelDescriptionList"/>
    <dgm:cxn modelId="{8A451754-8DD6-4A08-9E0A-4EC929083067}" srcId="{08D3E3D2-D9C8-4E1B-9F13-78052F6BCF6B}" destId="{8303E8F6-FD57-4ACF-A4F9-FB5267DACCDB}" srcOrd="2" destOrd="0" parTransId="{EB05A32C-AE43-4216-8E3D-05F5ED6B1767}" sibTransId="{59798C91-E041-4E31-A27D-161DD730242A}"/>
    <dgm:cxn modelId="{D2A10556-F363-4272-8258-84A2551A11B1}" type="presOf" srcId="{C9C05B98-BDCE-4AFB-BC44-149D207AF197}" destId="{60860BBA-DC8C-4C40-834B-821DB89A3B31}" srcOrd="0" destOrd="4" presId="urn:microsoft.com/office/officeart/2018/2/layout/IconLabelDescriptionList"/>
    <dgm:cxn modelId="{60585778-C794-4FDA-B643-D712FDF958A0}" type="presOf" srcId="{93209DD1-7D11-417E-9886-31E538D77FB0}" destId="{FE69BDCC-82AE-4E24-AA0D-B26265C034CC}" srcOrd="0" destOrd="0" presId="urn:microsoft.com/office/officeart/2018/2/layout/IconLabelDescriptionList"/>
    <dgm:cxn modelId="{3985147F-8449-4BE7-93EC-106B5C046DC9}" type="presOf" srcId="{36DEA65C-A525-4E79-A50D-E040C607C579}" destId="{47B44904-6205-4B80-956A-67B09FEC95FA}" srcOrd="0" destOrd="0" presId="urn:microsoft.com/office/officeart/2018/2/layout/IconLabelDescriptionList"/>
    <dgm:cxn modelId="{4E90328F-602E-4FC4-B5C8-8E61A4B6FD3A}" type="presOf" srcId="{E815EE9E-476C-4F79-AA82-FDB33510F863}" destId="{60860BBA-DC8C-4C40-834B-821DB89A3B31}" srcOrd="0" destOrd="3" presId="urn:microsoft.com/office/officeart/2018/2/layout/IconLabelDescriptionList"/>
    <dgm:cxn modelId="{2818B9A4-73F4-4EF2-A445-D2C71C1B24F6}" type="presOf" srcId="{08D3E3D2-D9C8-4E1B-9F13-78052F6BCF6B}" destId="{FCDA2E66-5B17-40F5-913A-2F56DF6B5482}" srcOrd="0" destOrd="0" presId="urn:microsoft.com/office/officeart/2018/2/layout/IconLabelDescriptionList"/>
    <dgm:cxn modelId="{C119AAA6-CF5F-4CA3-BF04-F26047191053}" type="presOf" srcId="{4112F194-5AC7-4AA5-A896-4C6EDAA73B85}" destId="{60860BBA-DC8C-4C40-834B-821DB89A3B31}" srcOrd="0" destOrd="2" presId="urn:microsoft.com/office/officeart/2018/2/layout/IconLabelDescriptionList"/>
    <dgm:cxn modelId="{762886A7-8DF3-4911-B357-7E92B4E3A7A7}" type="presOf" srcId="{63803A9F-8017-4A75-8F84-DF587634100D}" destId="{C9C2EC53-749D-4A7C-8536-EC8BB7CDAB02}" srcOrd="0" destOrd="3" presId="urn:microsoft.com/office/officeart/2018/2/layout/IconLabelDescriptionList"/>
    <dgm:cxn modelId="{FDB49CAA-4C4B-49C3-90DD-98269317F268}" srcId="{FD471559-E3CD-4B8E-9909-83BD7B89AB53}" destId="{93209DD1-7D11-417E-9886-31E538D77FB0}" srcOrd="0" destOrd="0" parTransId="{6DE5D740-0FFA-4E5D-A381-45DE8310DA30}" sibTransId="{E3868DAE-7FA7-4159-8219-1025AC1107C9}"/>
    <dgm:cxn modelId="{A604A2B0-A5A4-49F7-A958-E3A5C0FA84BE}" type="presOf" srcId="{C1C83DE9-8E44-4E60-BE62-2C1640ACC30C}" destId="{C9C2EC53-749D-4A7C-8536-EC8BB7CDAB02}" srcOrd="0" destOrd="0" presId="urn:microsoft.com/office/officeart/2018/2/layout/IconLabelDescriptionList"/>
    <dgm:cxn modelId="{EA50E8B0-9C84-44C9-85E9-5D2E3E4638CE}" type="presOf" srcId="{DDFD4919-F617-4924-9245-B355F0BC3AF2}" destId="{60860BBA-DC8C-4C40-834B-821DB89A3B31}" srcOrd="0" destOrd="0" presId="urn:microsoft.com/office/officeart/2018/2/layout/IconLabelDescriptionList"/>
    <dgm:cxn modelId="{1DE4A9B8-DE1B-4539-AE66-1459F630D2B1}" srcId="{D857DEBD-52FE-4C3C-A2D9-990EA5FAEBBC}" destId="{08D3E3D2-D9C8-4E1B-9F13-78052F6BCF6B}" srcOrd="0" destOrd="0" parTransId="{BBAFE42E-5487-4A1A-A0DE-4DC2703A87CF}" sibTransId="{ABC33B66-E30E-4554-B565-9DC3B11F336F}"/>
    <dgm:cxn modelId="{39C48EBA-0BBE-4C0C-94CF-4C7E8C69938C}" srcId="{D857DEBD-52FE-4C3C-A2D9-990EA5FAEBBC}" destId="{FD471559-E3CD-4B8E-9909-83BD7B89AB53}" srcOrd="2" destOrd="0" parTransId="{7195025B-D0CE-487F-B69E-02CEFFECB810}" sibTransId="{3B093951-3F4F-47B6-9790-9B164B798688}"/>
    <dgm:cxn modelId="{AC0791BD-4EBB-402C-8922-2F0B17252807}" type="presOf" srcId="{D857DEBD-52FE-4C3C-A2D9-990EA5FAEBBC}" destId="{B8222988-8BCF-4ADB-8F13-4E7A031DDC6B}" srcOrd="0" destOrd="0" presId="urn:microsoft.com/office/officeart/2018/2/layout/IconLabelDescriptionList"/>
    <dgm:cxn modelId="{D3C1ACC6-E474-4118-8F79-AE9B0D3E85F5}" srcId="{D857DEBD-52FE-4C3C-A2D9-990EA5FAEBBC}" destId="{36DEA65C-A525-4E79-A50D-E040C607C579}" srcOrd="1" destOrd="0" parTransId="{C8770A6B-11A9-464D-8C73-A7AB1E74E6CD}" sibTransId="{FB9DCB57-BD5D-4C09-914B-6619DA7C0707}"/>
    <dgm:cxn modelId="{7DB414CF-8EA1-4BD7-8CF7-E43B979FB78E}" srcId="{36DEA65C-A525-4E79-A50D-E040C607C579}" destId="{C9C05B98-BDCE-4AFB-BC44-149D207AF197}" srcOrd="4" destOrd="0" parTransId="{03A576AB-FFFE-4072-BE64-FE22C62BBE39}" sibTransId="{622CC1C7-D5A1-4A41-8118-2766B5C406FB}"/>
    <dgm:cxn modelId="{4A275EDC-FBFD-4EC6-89BB-CCB4AD5104D7}" srcId="{08D3E3D2-D9C8-4E1B-9F13-78052F6BCF6B}" destId="{1E637FB5-3006-4B48-8FC0-272A2BAFC38A}" srcOrd="1" destOrd="0" parTransId="{F16CFF6C-360E-41EF-A703-F50D9A6128AE}" sibTransId="{6260D7C6-1992-41A4-85FE-AAC3188F85C5}"/>
    <dgm:cxn modelId="{57AF46E7-DB73-4D5C-A0A4-EDF6C2A3C5C6}" srcId="{08D3E3D2-D9C8-4E1B-9F13-78052F6BCF6B}" destId="{C1C83DE9-8E44-4E60-BE62-2C1640ACC30C}" srcOrd="0" destOrd="0" parTransId="{FF38278A-2BB3-4545-85F8-0B463F86C56A}" sibTransId="{AED08D73-8C27-4F6D-B7D5-00359DD14F5B}"/>
    <dgm:cxn modelId="{6EF6D2EF-BB82-4977-93DA-FEA78E8D8E8C}" srcId="{08D3E3D2-D9C8-4E1B-9F13-78052F6BCF6B}" destId="{63803A9F-8017-4A75-8F84-DF587634100D}" srcOrd="3" destOrd="0" parTransId="{4F03E579-F4AA-4574-A361-776DF70BE99F}" sibTransId="{EAD490CD-984A-4144-8DB9-E98EDCDE0262}"/>
    <dgm:cxn modelId="{813F52FB-0859-4F24-B4A9-200435789448}" type="presOf" srcId="{45592033-E4DC-4C33-81FB-61E452299A21}" destId="{60860BBA-DC8C-4C40-834B-821DB89A3B31}" srcOrd="0" destOrd="1" presId="urn:microsoft.com/office/officeart/2018/2/layout/IconLabelDescriptionList"/>
    <dgm:cxn modelId="{7898211C-1A5B-444A-8C04-3674FC9BC37E}" type="presParOf" srcId="{B8222988-8BCF-4ADB-8F13-4E7A031DDC6B}" destId="{0FB9668D-0796-4E90-B11C-0AB694AC7E0C}" srcOrd="0" destOrd="0" presId="urn:microsoft.com/office/officeart/2018/2/layout/IconLabelDescriptionList"/>
    <dgm:cxn modelId="{2E23157E-92AF-4627-9EA1-2E0B79E44488}" type="presParOf" srcId="{0FB9668D-0796-4E90-B11C-0AB694AC7E0C}" destId="{8932012E-4781-4292-86B5-76455BFBE55E}" srcOrd="0" destOrd="0" presId="urn:microsoft.com/office/officeart/2018/2/layout/IconLabelDescriptionList"/>
    <dgm:cxn modelId="{EB8A4CDB-5722-426F-A38B-4487D45C5D9E}" type="presParOf" srcId="{0FB9668D-0796-4E90-B11C-0AB694AC7E0C}" destId="{8095CABF-6EA4-4D22-BC59-F0E056A452E8}" srcOrd="1" destOrd="0" presId="urn:microsoft.com/office/officeart/2018/2/layout/IconLabelDescriptionList"/>
    <dgm:cxn modelId="{64E23E96-71FA-4BBD-8A78-3AABFC0A5B74}" type="presParOf" srcId="{0FB9668D-0796-4E90-B11C-0AB694AC7E0C}" destId="{FCDA2E66-5B17-40F5-913A-2F56DF6B5482}" srcOrd="2" destOrd="0" presId="urn:microsoft.com/office/officeart/2018/2/layout/IconLabelDescriptionList"/>
    <dgm:cxn modelId="{DC7DF7F2-53D8-4775-887C-072A8BABD98F}" type="presParOf" srcId="{0FB9668D-0796-4E90-B11C-0AB694AC7E0C}" destId="{36B58E39-1299-42FE-8AAD-17DE20A21A48}" srcOrd="3" destOrd="0" presId="urn:microsoft.com/office/officeart/2018/2/layout/IconLabelDescriptionList"/>
    <dgm:cxn modelId="{E69CCB82-F00D-49F3-861C-A8E747E58B45}" type="presParOf" srcId="{0FB9668D-0796-4E90-B11C-0AB694AC7E0C}" destId="{C9C2EC53-749D-4A7C-8536-EC8BB7CDAB02}" srcOrd="4" destOrd="0" presId="urn:microsoft.com/office/officeart/2018/2/layout/IconLabelDescriptionList"/>
    <dgm:cxn modelId="{82BDF44B-FDF1-4C24-A931-4B9BC8D4D1A8}" type="presParOf" srcId="{B8222988-8BCF-4ADB-8F13-4E7A031DDC6B}" destId="{30551F48-546A-47BF-8BBA-7D6A9B5B13F0}" srcOrd="1" destOrd="0" presId="urn:microsoft.com/office/officeart/2018/2/layout/IconLabelDescriptionList"/>
    <dgm:cxn modelId="{C10B6129-35BD-438D-B510-FCC2DFE9FD41}" type="presParOf" srcId="{B8222988-8BCF-4ADB-8F13-4E7A031DDC6B}" destId="{EF99709F-6233-40B9-993D-BFC4543A2F36}" srcOrd="2" destOrd="0" presId="urn:microsoft.com/office/officeart/2018/2/layout/IconLabelDescriptionList"/>
    <dgm:cxn modelId="{8C478858-1780-4A22-AE7A-BD842AD1BBDC}" type="presParOf" srcId="{EF99709F-6233-40B9-993D-BFC4543A2F36}" destId="{1FA346FF-2D00-4F42-AB49-B7A9F7006961}" srcOrd="0" destOrd="0" presId="urn:microsoft.com/office/officeart/2018/2/layout/IconLabelDescriptionList"/>
    <dgm:cxn modelId="{BE9AF09D-BF20-4718-B233-5D0F02688FF4}" type="presParOf" srcId="{EF99709F-6233-40B9-993D-BFC4543A2F36}" destId="{F56D8237-760D-42F5-BD08-C4346E5A4674}" srcOrd="1" destOrd="0" presId="urn:microsoft.com/office/officeart/2018/2/layout/IconLabelDescriptionList"/>
    <dgm:cxn modelId="{F7957ACF-F5C0-45BD-8AFA-FAFFB2EFEC56}" type="presParOf" srcId="{EF99709F-6233-40B9-993D-BFC4543A2F36}" destId="{47B44904-6205-4B80-956A-67B09FEC95FA}" srcOrd="2" destOrd="0" presId="urn:microsoft.com/office/officeart/2018/2/layout/IconLabelDescriptionList"/>
    <dgm:cxn modelId="{897163A8-7824-440C-B0D3-5A84FA9C53E6}" type="presParOf" srcId="{EF99709F-6233-40B9-993D-BFC4543A2F36}" destId="{A7C83506-A6D0-4BFA-89EA-5F452A2DA2BE}" srcOrd="3" destOrd="0" presId="urn:microsoft.com/office/officeart/2018/2/layout/IconLabelDescriptionList"/>
    <dgm:cxn modelId="{04AFE915-1C32-40AC-BFB9-FDCB769C9765}" type="presParOf" srcId="{EF99709F-6233-40B9-993D-BFC4543A2F36}" destId="{60860BBA-DC8C-4C40-834B-821DB89A3B31}" srcOrd="4" destOrd="0" presId="urn:microsoft.com/office/officeart/2018/2/layout/IconLabelDescriptionList"/>
    <dgm:cxn modelId="{D7DB1373-A0C9-486B-B5C1-87EEA1B5A6F9}" type="presParOf" srcId="{B8222988-8BCF-4ADB-8F13-4E7A031DDC6B}" destId="{6BBFF02A-23BF-4EB7-9349-C2646F125CC2}" srcOrd="3" destOrd="0" presId="urn:microsoft.com/office/officeart/2018/2/layout/IconLabelDescriptionList"/>
    <dgm:cxn modelId="{9ACF31CA-313A-4F6F-8733-6BBD2D5EE7ED}" type="presParOf" srcId="{B8222988-8BCF-4ADB-8F13-4E7A031DDC6B}" destId="{1EB2FF5E-923A-41C4-9E82-8AF1F5B3A7D4}" srcOrd="4" destOrd="0" presId="urn:microsoft.com/office/officeart/2018/2/layout/IconLabelDescriptionList"/>
    <dgm:cxn modelId="{63B9ECA9-7B71-472E-849C-ED9498F454EE}" type="presParOf" srcId="{1EB2FF5E-923A-41C4-9E82-8AF1F5B3A7D4}" destId="{41AD893B-17A4-493F-9863-D1DF484E1B88}" srcOrd="0" destOrd="0" presId="urn:microsoft.com/office/officeart/2018/2/layout/IconLabelDescriptionList"/>
    <dgm:cxn modelId="{FE1B0350-6AB0-439C-89FF-AF3161CF35B1}" type="presParOf" srcId="{1EB2FF5E-923A-41C4-9E82-8AF1F5B3A7D4}" destId="{87A3506B-CF0B-42DA-91A8-11EB78EF6F29}" srcOrd="1" destOrd="0" presId="urn:microsoft.com/office/officeart/2018/2/layout/IconLabelDescriptionList"/>
    <dgm:cxn modelId="{F526B912-D4F0-4BEC-A33E-5FA988A1A15D}" type="presParOf" srcId="{1EB2FF5E-923A-41C4-9E82-8AF1F5B3A7D4}" destId="{2C6CFCC3-BD6D-4E27-88D2-79A559A61EA9}" srcOrd="2" destOrd="0" presId="urn:microsoft.com/office/officeart/2018/2/layout/IconLabelDescriptionList"/>
    <dgm:cxn modelId="{DA07A3AC-6380-4959-BB15-1B283702A379}" type="presParOf" srcId="{1EB2FF5E-923A-41C4-9E82-8AF1F5B3A7D4}" destId="{038FD59E-56F6-4DD8-8A7C-6DFC824FAB03}" srcOrd="3" destOrd="0" presId="urn:microsoft.com/office/officeart/2018/2/layout/IconLabelDescriptionList"/>
    <dgm:cxn modelId="{591985AD-9071-44F1-A23F-FAD396C505F1}" type="presParOf" srcId="{1EB2FF5E-923A-41C4-9E82-8AF1F5B3A7D4}" destId="{FE69BDCC-82AE-4E24-AA0D-B26265C034C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A715821-C0EE-4C3C-8CC1-E818D1CBDEF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DF04CA6-7D50-4ACD-B470-0A3E126B90C8}">
      <dgm:prSet phldrT="[Text]"/>
      <dgm:spPr>
        <a:solidFill>
          <a:schemeClr val="accent1">
            <a:lumMod val="75000"/>
          </a:schemeClr>
        </a:solidFill>
        <a:ln>
          <a:solidFill>
            <a:schemeClr val="accent4">
              <a:lumMod val="60000"/>
              <a:lumOff val="40000"/>
            </a:schemeClr>
          </a:solidFill>
        </a:ln>
      </dgm:spPr>
      <dgm:t>
        <a:bodyPr/>
        <a:lstStyle/>
        <a:p>
          <a:r>
            <a:rPr lang="en-US">
              <a:latin typeface="Arial Nova Light" panose="020B0304020202020204" pitchFamily="34" charset="0"/>
            </a:rPr>
            <a:t>They are faster but require huge space to store strings.</a:t>
          </a:r>
        </a:p>
      </dgm:t>
    </dgm:pt>
    <dgm:pt modelId="{C2145FC3-D2B6-4826-B928-62F85144CE8A}" type="parTrans" cxnId="{0368402B-8944-49D7-B4B2-316E37B56075}">
      <dgm:prSet/>
      <dgm:spPr/>
      <dgm:t>
        <a:bodyPr/>
        <a:lstStyle/>
        <a:p>
          <a:endParaRPr lang="en-US"/>
        </a:p>
      </dgm:t>
    </dgm:pt>
    <dgm:pt modelId="{D08A5039-783B-4371-A461-855B815CA499}" type="sibTrans" cxnId="{0368402B-8944-49D7-B4B2-316E37B56075}">
      <dgm:prSet/>
      <dgm:spPr/>
      <dgm:t>
        <a:bodyPr/>
        <a:lstStyle/>
        <a:p>
          <a:endParaRPr lang="en-US"/>
        </a:p>
      </dgm:t>
    </dgm:pt>
    <dgm:pt modelId="{66D12EB8-2EAA-4812-B151-7A1C9EC181FB}">
      <dgm:prSet phldrT="[Text]"/>
      <dgm:spPr>
        <a:solidFill>
          <a:schemeClr val="accent1">
            <a:lumMod val="75000"/>
          </a:schemeClr>
        </a:solidFill>
        <a:ln>
          <a:solidFill>
            <a:schemeClr val="accent4">
              <a:lumMod val="60000"/>
              <a:lumOff val="40000"/>
            </a:schemeClr>
          </a:solidFill>
        </a:ln>
      </dgm:spPr>
      <dgm:t>
        <a:bodyPr/>
        <a:lstStyle/>
        <a:p>
          <a:r>
            <a:rPr lang="en-US">
              <a:latin typeface="Arial Nova Light" panose="020B0304020202020204" pitchFamily="34" charset="0"/>
            </a:rPr>
            <a:t>If access of large memory is a problem:</a:t>
          </a:r>
        </a:p>
      </dgm:t>
    </dgm:pt>
    <dgm:pt modelId="{930CA42A-D5C3-4A75-96B0-BBBA75DEB9F2}" type="parTrans" cxnId="{B2AF6391-0711-4891-AA1C-123635E5D77B}">
      <dgm:prSet/>
      <dgm:spPr/>
      <dgm:t>
        <a:bodyPr/>
        <a:lstStyle/>
        <a:p>
          <a:endParaRPr lang="en-US"/>
        </a:p>
      </dgm:t>
    </dgm:pt>
    <dgm:pt modelId="{D93FC600-E70B-495C-825F-3ACA879DDC90}" type="sibTrans" cxnId="{B2AF6391-0711-4891-AA1C-123635E5D77B}">
      <dgm:prSet/>
      <dgm:spPr/>
      <dgm:t>
        <a:bodyPr/>
        <a:lstStyle/>
        <a:p>
          <a:endParaRPr lang="en-US"/>
        </a:p>
      </dgm:t>
    </dgm:pt>
    <dgm:pt modelId="{A6B94D28-ACF9-460B-9052-CE6A8B2A3711}">
      <dgm:prSet phldrT="[Text]"/>
      <dgm:spPr/>
      <dgm:t>
        <a:bodyPr/>
        <a:lstStyle/>
        <a:p>
          <a:r>
            <a:rPr lang="en-US">
              <a:solidFill>
                <a:schemeClr val="accent4">
                  <a:lumMod val="60000"/>
                  <a:lumOff val="40000"/>
                </a:schemeClr>
              </a:solidFill>
              <a:latin typeface="Arial Nova Light" panose="020B0304020202020204" pitchFamily="34" charset="0"/>
            </a:rPr>
            <a:t>Ternary Search Trees can be used to cater this problem, but the time complexity of that data structure is O(h) where h represents the height of the tree.</a:t>
          </a:r>
        </a:p>
      </dgm:t>
    </dgm:pt>
    <dgm:pt modelId="{ECB570BA-9505-4620-B2DF-24650FFBDD74}" type="parTrans" cxnId="{6B9B51B6-D020-4736-AA18-A71919996AD1}">
      <dgm:prSet/>
      <dgm:spPr/>
      <dgm:t>
        <a:bodyPr/>
        <a:lstStyle/>
        <a:p>
          <a:endParaRPr lang="en-US"/>
        </a:p>
      </dgm:t>
    </dgm:pt>
    <dgm:pt modelId="{66DFB855-2A18-4601-983B-F8B6330241B3}" type="sibTrans" cxnId="{6B9B51B6-D020-4736-AA18-A71919996AD1}">
      <dgm:prSet/>
      <dgm:spPr/>
      <dgm:t>
        <a:bodyPr/>
        <a:lstStyle/>
        <a:p>
          <a:endParaRPr lang="en-US"/>
        </a:p>
      </dgm:t>
    </dgm:pt>
    <dgm:pt modelId="{6BBC0EAF-F8CE-4596-80F3-5D5747DE495B}" type="pres">
      <dgm:prSet presAssocID="{3A715821-C0EE-4C3C-8CC1-E818D1CBDEF8}" presName="diagram" presStyleCnt="0">
        <dgm:presLayoutVars>
          <dgm:dir/>
          <dgm:resizeHandles val="exact"/>
        </dgm:presLayoutVars>
      </dgm:prSet>
      <dgm:spPr/>
    </dgm:pt>
    <dgm:pt modelId="{1D591540-01C1-4A1B-B264-F71899774159}" type="pres">
      <dgm:prSet presAssocID="{8DF04CA6-7D50-4ACD-B470-0A3E126B90C8}" presName="node" presStyleLbl="node1" presStyleIdx="0" presStyleCnt="2">
        <dgm:presLayoutVars>
          <dgm:bulletEnabled val="1"/>
        </dgm:presLayoutVars>
      </dgm:prSet>
      <dgm:spPr/>
    </dgm:pt>
    <dgm:pt modelId="{72928A12-04DD-46D1-98A1-188AB5A6410F}" type="pres">
      <dgm:prSet presAssocID="{D08A5039-783B-4371-A461-855B815CA499}" presName="sibTrans" presStyleCnt="0"/>
      <dgm:spPr/>
    </dgm:pt>
    <dgm:pt modelId="{520F6AE0-01D2-4686-A961-93DB2BF09BA9}" type="pres">
      <dgm:prSet presAssocID="{66D12EB8-2EAA-4812-B151-7A1C9EC181FB}" presName="node" presStyleLbl="node1" presStyleIdx="1" presStyleCnt="2">
        <dgm:presLayoutVars>
          <dgm:bulletEnabled val="1"/>
        </dgm:presLayoutVars>
      </dgm:prSet>
      <dgm:spPr/>
    </dgm:pt>
  </dgm:ptLst>
  <dgm:cxnLst>
    <dgm:cxn modelId="{0368402B-8944-49D7-B4B2-316E37B56075}" srcId="{3A715821-C0EE-4C3C-8CC1-E818D1CBDEF8}" destId="{8DF04CA6-7D50-4ACD-B470-0A3E126B90C8}" srcOrd="0" destOrd="0" parTransId="{C2145FC3-D2B6-4826-B928-62F85144CE8A}" sibTransId="{D08A5039-783B-4371-A461-855B815CA499}"/>
    <dgm:cxn modelId="{778CAF62-0E2F-4C1F-A848-6ABDE652BBFB}" type="presOf" srcId="{A6B94D28-ACF9-460B-9052-CE6A8B2A3711}" destId="{520F6AE0-01D2-4686-A961-93DB2BF09BA9}" srcOrd="0" destOrd="1" presId="urn:microsoft.com/office/officeart/2005/8/layout/default"/>
    <dgm:cxn modelId="{C5ED3366-D92F-4203-9BE1-257E615DFB09}" type="presOf" srcId="{66D12EB8-2EAA-4812-B151-7A1C9EC181FB}" destId="{520F6AE0-01D2-4686-A961-93DB2BF09BA9}" srcOrd="0" destOrd="0" presId="urn:microsoft.com/office/officeart/2005/8/layout/default"/>
    <dgm:cxn modelId="{9FDFCE80-D6D1-47BC-82B9-9FBF32A0CB44}" type="presOf" srcId="{3A715821-C0EE-4C3C-8CC1-E818D1CBDEF8}" destId="{6BBC0EAF-F8CE-4596-80F3-5D5747DE495B}" srcOrd="0" destOrd="0" presId="urn:microsoft.com/office/officeart/2005/8/layout/default"/>
    <dgm:cxn modelId="{01A68A88-5C65-4E32-B0A5-4CB05C6A3907}" type="presOf" srcId="{8DF04CA6-7D50-4ACD-B470-0A3E126B90C8}" destId="{1D591540-01C1-4A1B-B264-F71899774159}" srcOrd="0" destOrd="0" presId="urn:microsoft.com/office/officeart/2005/8/layout/default"/>
    <dgm:cxn modelId="{B2AF6391-0711-4891-AA1C-123635E5D77B}" srcId="{3A715821-C0EE-4C3C-8CC1-E818D1CBDEF8}" destId="{66D12EB8-2EAA-4812-B151-7A1C9EC181FB}" srcOrd="1" destOrd="0" parTransId="{930CA42A-D5C3-4A75-96B0-BBBA75DEB9F2}" sibTransId="{D93FC600-E70B-495C-825F-3ACA879DDC90}"/>
    <dgm:cxn modelId="{6B9B51B6-D020-4736-AA18-A71919996AD1}" srcId="{66D12EB8-2EAA-4812-B151-7A1C9EC181FB}" destId="{A6B94D28-ACF9-460B-9052-CE6A8B2A3711}" srcOrd="0" destOrd="0" parTransId="{ECB570BA-9505-4620-B2DF-24650FFBDD74}" sibTransId="{66DFB855-2A18-4601-983B-F8B6330241B3}"/>
    <dgm:cxn modelId="{8A378C37-40CA-4052-B047-F013B507D181}" type="presParOf" srcId="{6BBC0EAF-F8CE-4596-80F3-5D5747DE495B}" destId="{1D591540-01C1-4A1B-B264-F71899774159}" srcOrd="0" destOrd="0" presId="urn:microsoft.com/office/officeart/2005/8/layout/default"/>
    <dgm:cxn modelId="{96A22AD0-BC61-45C4-A8E4-C0218AD80C61}" type="presParOf" srcId="{6BBC0EAF-F8CE-4596-80F3-5D5747DE495B}" destId="{72928A12-04DD-46D1-98A1-188AB5A6410F}" srcOrd="1" destOrd="0" presId="urn:microsoft.com/office/officeart/2005/8/layout/default"/>
    <dgm:cxn modelId="{20E0E63B-3155-4C45-BC0F-DEBC48795278}" type="presParOf" srcId="{6BBC0EAF-F8CE-4596-80F3-5D5747DE495B}" destId="{520F6AE0-01D2-4686-A961-93DB2BF09BA9}"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904F5-270C-470B-9789-111D6EAFE449}">
      <dsp:nvSpPr>
        <dsp:cNvPr id="0" name=""/>
        <dsp:cNvSpPr/>
      </dsp:nvSpPr>
      <dsp:spPr>
        <a:xfrm>
          <a:off x="3207400" y="2245"/>
          <a:ext cx="4100798" cy="2825450"/>
        </a:xfrm>
        <a:prstGeom prst="roundRect">
          <a:avLst/>
        </a:prstGeom>
        <a:blipFill>
          <a:blip xmlns:r="http://schemas.openxmlformats.org/officeDocument/2006/relationships" r:embed="rId1"/>
          <a:srcRect/>
          <a:stretch>
            <a:fillRect l="-2000" r="-2000"/>
          </a:stretch>
        </a:blipFill>
        <a:ln w="12700" cap="flat" cmpd="sng" algn="ctr">
          <a:solidFill>
            <a:schemeClr val="accent4">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D4C0DD-7169-418D-B456-B8E82ADAC544}">
      <dsp:nvSpPr>
        <dsp:cNvPr id="0" name=""/>
        <dsp:cNvSpPr/>
      </dsp:nvSpPr>
      <dsp:spPr>
        <a:xfrm>
          <a:off x="3207400" y="2827695"/>
          <a:ext cx="4100798" cy="1521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0" numCol="1" spcCol="1270" anchor="t" anchorCtr="0">
          <a:noAutofit/>
        </a:bodyPr>
        <a:lstStyle/>
        <a:p>
          <a:pPr marL="0" lvl="0" indent="0" algn="ctr" defTabSz="1155700">
            <a:lnSpc>
              <a:spcPct val="90000"/>
            </a:lnSpc>
            <a:spcBef>
              <a:spcPct val="0"/>
            </a:spcBef>
            <a:spcAft>
              <a:spcPct val="35000"/>
            </a:spcAft>
            <a:buNone/>
          </a:pPr>
          <a:r>
            <a:rPr lang="en-US" sz="2600" kern="1200">
              <a:solidFill>
                <a:schemeClr val="bg1"/>
              </a:solidFill>
              <a:latin typeface="Arial Nova Light" panose="020B0304020202020204" pitchFamily="34" charset="0"/>
            </a:rPr>
            <a:t>Scrabble is the ultimate crossword game in which every letter counts.</a:t>
          </a:r>
        </a:p>
      </dsp:txBody>
      <dsp:txXfrm>
        <a:off x="3207400" y="2827695"/>
        <a:ext cx="4100798" cy="1521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114FF9-F509-4E74-83DF-C0B68321E1A5}">
      <dsp:nvSpPr>
        <dsp:cNvPr id="0" name=""/>
        <dsp:cNvSpPr/>
      </dsp:nvSpPr>
      <dsp:spPr>
        <a:xfrm>
          <a:off x="0" y="854514"/>
          <a:ext cx="10515600" cy="815490"/>
        </a:xfrm>
        <a:prstGeom prst="roundRect">
          <a:avLst/>
        </a:prstGeom>
        <a:solidFill>
          <a:schemeClr val="accent1">
            <a:lumMod val="75000"/>
          </a:schemeClr>
        </a:solidFill>
        <a:ln w="12700" cap="flat" cmpd="sng" algn="ctr">
          <a:solidFill>
            <a:schemeClr val="accent4">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latin typeface="Arial Nova Light" panose="020B0304020202020204" pitchFamily="34" charset="0"/>
            </a:rPr>
            <a:t>Scrabble Rounds with both players</a:t>
          </a:r>
        </a:p>
      </dsp:txBody>
      <dsp:txXfrm>
        <a:off x="39809" y="894323"/>
        <a:ext cx="10435982" cy="735872"/>
      </dsp:txXfrm>
    </dsp:sp>
    <dsp:sp modelId="{A649EA75-12CD-414D-8599-CCB93AC3216E}">
      <dsp:nvSpPr>
        <dsp:cNvPr id="0" name=""/>
        <dsp:cNvSpPr/>
      </dsp:nvSpPr>
      <dsp:spPr>
        <a:xfrm>
          <a:off x="0" y="1767924"/>
          <a:ext cx="10515600" cy="815490"/>
        </a:xfrm>
        <a:prstGeom prst="roundRect">
          <a:avLst/>
        </a:prstGeom>
        <a:solidFill>
          <a:schemeClr val="accent1">
            <a:lumMod val="75000"/>
          </a:schemeClr>
        </a:solidFill>
        <a:ln w="12700" cap="flat" cmpd="sng" algn="ctr">
          <a:solidFill>
            <a:schemeClr val="accent4">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latin typeface="Arial Nova Light" panose="020B0304020202020204" pitchFamily="34" charset="0"/>
            </a:rPr>
            <a:t>Meaning and all grammatical info of the word entered.</a:t>
          </a:r>
        </a:p>
      </dsp:txBody>
      <dsp:txXfrm>
        <a:off x="39809" y="1807733"/>
        <a:ext cx="10435982" cy="735872"/>
      </dsp:txXfrm>
    </dsp:sp>
    <dsp:sp modelId="{C187BDCA-4F2F-455B-A40C-1220F4E0E9BD}">
      <dsp:nvSpPr>
        <dsp:cNvPr id="0" name=""/>
        <dsp:cNvSpPr/>
      </dsp:nvSpPr>
      <dsp:spPr>
        <a:xfrm>
          <a:off x="0" y="2681334"/>
          <a:ext cx="10515600" cy="815490"/>
        </a:xfrm>
        <a:prstGeom prst="roundRect">
          <a:avLst/>
        </a:prstGeom>
        <a:solidFill>
          <a:schemeClr val="accent1">
            <a:lumMod val="75000"/>
          </a:schemeClr>
        </a:solidFill>
        <a:ln w="12700" cap="flat" cmpd="sng" algn="ctr">
          <a:solidFill>
            <a:schemeClr val="accent4">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latin typeface="Arial Nova Light" panose="020B0304020202020204" pitchFamily="34" charset="0"/>
            </a:rPr>
            <a:t>Suggestions of word if the user requires</a:t>
          </a:r>
        </a:p>
      </dsp:txBody>
      <dsp:txXfrm>
        <a:off x="39809" y="2721143"/>
        <a:ext cx="10435982" cy="7358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671539-4B76-41C7-A07D-A50BF96A2744}">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277870-06B0-4F23-B91E-DB7DF346A4F7}">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a:solidFill>
                <a:schemeClr val="bg1"/>
              </a:solidFill>
              <a:latin typeface="Arial Nova Light" panose="020B0304020202020204" pitchFamily="34" charset="0"/>
            </a:rPr>
            <a:t>The word "Trie" is an excerpt from the word "retrieval". Trie is a sorted tree-based data-structure that stores the set of strings. </a:t>
          </a:r>
        </a:p>
      </dsp:txBody>
      <dsp:txXfrm>
        <a:off x="0" y="0"/>
        <a:ext cx="10515600" cy="1087834"/>
      </dsp:txXfrm>
    </dsp:sp>
    <dsp:sp modelId="{DC3F975A-EE4F-42AB-800F-0886C35CE468}">
      <dsp:nvSpPr>
        <dsp:cNvPr id="0" name=""/>
        <dsp:cNvSpPr/>
      </dsp:nvSpPr>
      <dsp:spPr>
        <a:xfrm>
          <a:off x="0" y="108783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3817FA-9D50-42A5-B554-F9A9DAA679B2}">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a:solidFill>
                <a:schemeClr val="bg1"/>
              </a:solidFill>
              <a:latin typeface="Arial Nova Light" panose="020B0304020202020204" pitchFamily="34" charset="0"/>
            </a:rPr>
            <a:t>The maximum number of nodes is the size of alphabetic letters.</a:t>
          </a:r>
        </a:p>
      </dsp:txBody>
      <dsp:txXfrm>
        <a:off x="0" y="1087834"/>
        <a:ext cx="10515600" cy="1087834"/>
      </dsp:txXfrm>
    </dsp:sp>
    <dsp:sp modelId="{473593A5-EA06-4C62-883E-FB5C1E43A320}">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4958AF-9DE7-4D9B-86C0-D0C1B53BAEC2}">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a:solidFill>
                <a:schemeClr val="bg1"/>
              </a:solidFill>
              <a:latin typeface="Arial Nova Light" panose="020B0304020202020204" pitchFamily="34" charset="0"/>
            </a:rPr>
            <a:t>The time complexity is O(L), where L is the length of the word.</a:t>
          </a:r>
        </a:p>
      </dsp:txBody>
      <dsp:txXfrm>
        <a:off x="0" y="2175669"/>
        <a:ext cx="10515600" cy="1087834"/>
      </dsp:txXfrm>
    </dsp:sp>
    <dsp:sp modelId="{DC8F59EE-6CE6-426D-AD5B-5CEAA96100EA}">
      <dsp:nvSpPr>
        <dsp:cNvPr id="0" name=""/>
        <dsp:cNvSpPr/>
      </dsp:nvSpPr>
      <dsp:spPr>
        <a:xfrm>
          <a:off x="0" y="326350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5A8489-E252-46F7-A0F0-3AB4465CDB08}">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a:solidFill>
                <a:schemeClr val="bg1"/>
              </a:solidFill>
              <a:latin typeface="Arial Nova Light" panose="020B0304020202020204" pitchFamily="34" charset="0"/>
            </a:rPr>
            <a:t>All the children of a node have a common prefix of the string associated with that parent node, and the root is associated with the empty string. This task of storing data accessible by its prefix can be accomplished in a memory-optimized way by employing a radix tree.</a:t>
          </a:r>
        </a:p>
      </dsp:txBody>
      <dsp:txXfrm>
        <a:off x="0" y="3263503"/>
        <a:ext cx="10515600" cy="10878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CF6078-82D3-44F9-8B9D-2DB41AFA88D6}">
      <dsp:nvSpPr>
        <dsp:cNvPr id="0" name=""/>
        <dsp:cNvSpPr/>
      </dsp:nvSpPr>
      <dsp:spPr>
        <a:xfrm>
          <a:off x="0" y="557468"/>
          <a:ext cx="10515600" cy="746460"/>
        </a:xfrm>
        <a:prstGeom prst="roundRect">
          <a:avLst/>
        </a:prstGeom>
        <a:solidFill>
          <a:schemeClr val="accent1">
            <a:lumMod val="75000"/>
          </a:schemeClr>
        </a:solidFill>
        <a:ln w="12700" cap="flat" cmpd="sng" algn="ctr">
          <a:solidFill>
            <a:schemeClr val="accent4">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100000"/>
            </a:lnSpc>
            <a:spcBef>
              <a:spcPct val="0"/>
            </a:spcBef>
            <a:spcAft>
              <a:spcPct val="35000"/>
            </a:spcAft>
            <a:buNone/>
          </a:pPr>
          <a:r>
            <a:rPr lang="en-US" sz="2900" kern="1200">
              <a:latin typeface="Arial Nova Light" panose="020B0304020202020204" pitchFamily="34" charset="0"/>
            </a:rPr>
            <a:t>The root node of the trie always represents the null node.</a:t>
          </a:r>
        </a:p>
      </dsp:txBody>
      <dsp:txXfrm>
        <a:off x="36439" y="593907"/>
        <a:ext cx="10442722" cy="673582"/>
      </dsp:txXfrm>
    </dsp:sp>
    <dsp:sp modelId="{07313988-2AD0-4061-94F7-E90F2AB2F6A0}">
      <dsp:nvSpPr>
        <dsp:cNvPr id="0" name=""/>
        <dsp:cNvSpPr/>
      </dsp:nvSpPr>
      <dsp:spPr>
        <a:xfrm>
          <a:off x="0" y="1387449"/>
          <a:ext cx="10515600" cy="746460"/>
        </a:xfrm>
        <a:prstGeom prst="roundRect">
          <a:avLst/>
        </a:prstGeom>
        <a:solidFill>
          <a:schemeClr val="accent1">
            <a:lumMod val="75000"/>
          </a:schemeClr>
        </a:solidFill>
        <a:ln w="12700" cap="flat" cmpd="sng" algn="ctr">
          <a:solidFill>
            <a:schemeClr val="accent4">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100000"/>
            </a:lnSpc>
            <a:spcBef>
              <a:spcPct val="0"/>
            </a:spcBef>
            <a:spcAft>
              <a:spcPct val="35000"/>
            </a:spcAft>
            <a:buNone/>
          </a:pPr>
          <a:r>
            <a:rPr lang="en-US" sz="2900" kern="1200">
              <a:latin typeface="Arial Nova Light" panose="020B0304020202020204" pitchFamily="34" charset="0"/>
            </a:rPr>
            <a:t>Each child of nodes is sorted alphabetically.</a:t>
          </a:r>
        </a:p>
      </dsp:txBody>
      <dsp:txXfrm>
        <a:off x="36439" y="1423888"/>
        <a:ext cx="10442722" cy="673582"/>
      </dsp:txXfrm>
    </dsp:sp>
    <dsp:sp modelId="{FAEE318F-9B5A-449F-AE00-B900095A7D3F}">
      <dsp:nvSpPr>
        <dsp:cNvPr id="0" name=""/>
        <dsp:cNvSpPr/>
      </dsp:nvSpPr>
      <dsp:spPr>
        <a:xfrm>
          <a:off x="0" y="2217429"/>
          <a:ext cx="10515600" cy="746460"/>
        </a:xfrm>
        <a:prstGeom prst="roundRect">
          <a:avLst/>
        </a:prstGeom>
        <a:solidFill>
          <a:schemeClr val="accent1">
            <a:lumMod val="75000"/>
          </a:schemeClr>
        </a:solidFill>
        <a:ln w="12700" cap="flat" cmpd="sng" algn="ctr">
          <a:solidFill>
            <a:schemeClr val="accent4">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100000"/>
            </a:lnSpc>
            <a:spcBef>
              <a:spcPct val="0"/>
            </a:spcBef>
            <a:spcAft>
              <a:spcPct val="35000"/>
            </a:spcAft>
            <a:buNone/>
          </a:pPr>
          <a:r>
            <a:rPr lang="en-US" sz="2900" kern="1200">
              <a:latin typeface="Arial Nova Light" panose="020B0304020202020204" pitchFamily="34" charset="0"/>
            </a:rPr>
            <a:t>Each node can have a maximum of 26 children (A to Z).</a:t>
          </a:r>
        </a:p>
      </dsp:txBody>
      <dsp:txXfrm>
        <a:off x="36439" y="2253868"/>
        <a:ext cx="10442722" cy="673582"/>
      </dsp:txXfrm>
    </dsp:sp>
    <dsp:sp modelId="{B69E1064-E4A5-48B4-B865-82F6E49B7F51}">
      <dsp:nvSpPr>
        <dsp:cNvPr id="0" name=""/>
        <dsp:cNvSpPr/>
      </dsp:nvSpPr>
      <dsp:spPr>
        <a:xfrm>
          <a:off x="0" y="3047409"/>
          <a:ext cx="10515600" cy="746460"/>
        </a:xfrm>
        <a:prstGeom prst="roundRect">
          <a:avLst/>
        </a:prstGeom>
        <a:solidFill>
          <a:schemeClr val="accent1">
            <a:lumMod val="75000"/>
          </a:schemeClr>
        </a:solidFill>
        <a:ln w="12700" cap="flat" cmpd="sng" algn="ctr">
          <a:solidFill>
            <a:schemeClr val="accent4">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100000"/>
            </a:lnSpc>
            <a:spcBef>
              <a:spcPct val="0"/>
            </a:spcBef>
            <a:spcAft>
              <a:spcPct val="35000"/>
            </a:spcAft>
            <a:buNone/>
          </a:pPr>
          <a:r>
            <a:rPr lang="en-US" sz="2900" kern="1200">
              <a:latin typeface="Arial Nova Light" panose="020B0304020202020204" pitchFamily="34" charset="0"/>
            </a:rPr>
            <a:t>Each node (except the root) can store one letter of the alphabet.</a:t>
          </a:r>
        </a:p>
      </dsp:txBody>
      <dsp:txXfrm>
        <a:off x="36439" y="3083848"/>
        <a:ext cx="10442722" cy="6735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FF5E3-48F6-47A6-A1AF-8FDA416C9265}">
      <dsp:nvSpPr>
        <dsp:cNvPr id="0" name=""/>
        <dsp:cNvSpPr/>
      </dsp:nvSpPr>
      <dsp:spPr>
        <a:xfrm>
          <a:off x="0" y="475066"/>
          <a:ext cx="10717619" cy="1123200"/>
        </a:xfrm>
        <a:prstGeom prst="roundRect">
          <a:avLst/>
        </a:prstGeom>
        <a:solidFill>
          <a:schemeClr val="accent1">
            <a:lumMod val="75000"/>
          </a:schemeClr>
        </a:solidFill>
        <a:ln w="12700" cap="flat" cmpd="sng" algn="ctr">
          <a:solidFill>
            <a:schemeClr val="accent4">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kern="1200">
              <a:latin typeface="Arial Nova Light" panose="020B0304020202020204" pitchFamily="34" charset="0"/>
            </a:rPr>
            <a:t>Insertion and searching of strings can be done in O(L) time where L represent the length of a single word. </a:t>
          </a:r>
          <a:endParaRPr lang="en-US" sz="2000" b="0" kern="1200">
            <a:solidFill>
              <a:schemeClr val="tx1"/>
            </a:solidFill>
            <a:latin typeface="Arial Nova Light" panose="020B0304020202020204" pitchFamily="34" charset="0"/>
          </a:endParaRPr>
        </a:p>
      </dsp:txBody>
      <dsp:txXfrm>
        <a:off x="54830" y="529896"/>
        <a:ext cx="10607959" cy="1013540"/>
      </dsp:txXfrm>
    </dsp:sp>
    <dsp:sp modelId="{120BF9EC-C3F6-4509-8FBE-CEF128AC9524}">
      <dsp:nvSpPr>
        <dsp:cNvPr id="0" name=""/>
        <dsp:cNvSpPr/>
      </dsp:nvSpPr>
      <dsp:spPr>
        <a:xfrm>
          <a:off x="0" y="1655866"/>
          <a:ext cx="10717619" cy="1123200"/>
        </a:xfrm>
        <a:prstGeom prst="roundRect">
          <a:avLst/>
        </a:prstGeom>
        <a:solidFill>
          <a:schemeClr val="accent1">
            <a:lumMod val="75000"/>
          </a:schemeClr>
        </a:solidFill>
        <a:ln w="12700" cap="flat" cmpd="sng" algn="ctr">
          <a:solidFill>
            <a:schemeClr val="accent4">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kern="1200">
              <a:latin typeface="Arial Nova Light" panose="020B0304020202020204" pitchFamily="34" charset="0"/>
            </a:rPr>
            <a:t>Printing of all words can be done in alphabetical order by doing preorder traversal which is not easily possible with hashing.</a:t>
          </a:r>
          <a:endParaRPr lang="en-US" sz="2000" b="0" kern="1200">
            <a:solidFill>
              <a:schemeClr val="tx1"/>
            </a:solidFill>
            <a:latin typeface="Arial Nova Light" panose="020B0304020202020204" pitchFamily="34" charset="0"/>
          </a:endParaRPr>
        </a:p>
      </dsp:txBody>
      <dsp:txXfrm>
        <a:off x="54830" y="1710696"/>
        <a:ext cx="10607959" cy="1013540"/>
      </dsp:txXfrm>
    </dsp:sp>
    <dsp:sp modelId="{B6189958-B7AB-491E-9AA0-9A3D3EB285CE}">
      <dsp:nvSpPr>
        <dsp:cNvPr id="0" name=""/>
        <dsp:cNvSpPr/>
      </dsp:nvSpPr>
      <dsp:spPr>
        <a:xfrm>
          <a:off x="0" y="2836666"/>
          <a:ext cx="10717619" cy="1123200"/>
        </a:xfrm>
        <a:prstGeom prst="roundRect">
          <a:avLst/>
        </a:prstGeom>
        <a:solidFill>
          <a:schemeClr val="accent1">
            <a:lumMod val="75000"/>
          </a:schemeClr>
        </a:solidFill>
        <a:ln w="12700" cap="flat" cmpd="sng" algn="ctr">
          <a:solidFill>
            <a:schemeClr val="accent4">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kern="1200">
              <a:latin typeface="Arial Nova Light" panose="020B0304020202020204" pitchFamily="34" charset="0"/>
            </a:rPr>
            <a:t>Prefix search can be done (or auto-complete) with Trie.</a:t>
          </a:r>
          <a:endParaRPr lang="en-US" sz="2000" b="0" kern="1200">
            <a:solidFill>
              <a:schemeClr val="tx1"/>
            </a:solidFill>
            <a:latin typeface="Arial Nova Light" panose="020B0304020202020204" pitchFamily="34" charset="0"/>
          </a:endParaRPr>
        </a:p>
      </dsp:txBody>
      <dsp:txXfrm>
        <a:off x="54830" y="2891496"/>
        <a:ext cx="10607959" cy="10135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8DA87-9ADF-4B60-BC44-EAE4175BFD6A}">
      <dsp:nvSpPr>
        <dsp:cNvPr id="0" name=""/>
        <dsp:cNvSpPr/>
      </dsp:nvSpPr>
      <dsp:spPr>
        <a:xfrm>
          <a:off x="0" y="631426"/>
          <a:ext cx="9390320" cy="1165709"/>
        </a:xfrm>
        <a:prstGeom prst="roundRect">
          <a:avLst>
            <a:gd name="adj" fmla="val 10000"/>
          </a:avLst>
        </a:prstGeom>
        <a:solidFill>
          <a:schemeClr val="tx2">
            <a:lumMod val="50000"/>
          </a:schemeClr>
        </a:solidFill>
        <a:ln>
          <a:noFill/>
        </a:ln>
        <a:effectLst/>
      </dsp:spPr>
      <dsp:style>
        <a:lnRef idx="0">
          <a:scrgbClr r="0" g="0" b="0"/>
        </a:lnRef>
        <a:fillRef idx="1">
          <a:scrgbClr r="0" g="0" b="0"/>
        </a:fillRef>
        <a:effectRef idx="0">
          <a:scrgbClr r="0" g="0" b="0"/>
        </a:effectRef>
        <a:fontRef idx="minor"/>
      </dsp:style>
    </dsp:sp>
    <dsp:sp modelId="{74F804C8-2B5B-4C04-BDC7-5FAFEB535AEA}">
      <dsp:nvSpPr>
        <dsp:cNvPr id="0" name=""/>
        <dsp:cNvSpPr/>
      </dsp:nvSpPr>
      <dsp:spPr>
        <a:xfrm>
          <a:off x="352627" y="893710"/>
          <a:ext cx="641140" cy="6411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C2D98C-E3E8-484A-8355-D5576538D74D}">
      <dsp:nvSpPr>
        <dsp:cNvPr id="0" name=""/>
        <dsp:cNvSpPr/>
      </dsp:nvSpPr>
      <dsp:spPr>
        <a:xfrm>
          <a:off x="1346394" y="631426"/>
          <a:ext cx="8043926" cy="1165709"/>
        </a:xfrm>
        <a:prstGeom prst="rect">
          <a:avLst/>
        </a:prstGeom>
        <a:solidFill>
          <a:schemeClr val="accent1">
            <a:lumMod val="75000"/>
          </a:schemeClr>
        </a:solidFill>
        <a:ln>
          <a:solidFill>
            <a:schemeClr val="accent4">
              <a:lumMod val="60000"/>
              <a:lumOff val="40000"/>
            </a:schemeClr>
          </a:solidFill>
        </a:ln>
        <a:effectLst/>
      </dsp:spPr>
      <dsp:style>
        <a:lnRef idx="0">
          <a:scrgbClr r="0" g="0" b="0"/>
        </a:lnRef>
        <a:fillRef idx="0">
          <a:scrgbClr r="0" g="0" b="0"/>
        </a:fillRef>
        <a:effectRef idx="0">
          <a:scrgbClr r="0" g="0" b="0"/>
        </a:effectRef>
        <a:fontRef idx="minor"/>
      </dsp:style>
      <dsp:txBody>
        <a:bodyPr spcFirstLastPara="0" vert="horz" wrap="square" lIns="123371" tIns="123371" rIns="123371" bIns="123371" numCol="1" spcCol="1270" anchor="ctr" anchorCtr="0">
          <a:noAutofit/>
        </a:bodyPr>
        <a:lstStyle/>
        <a:p>
          <a:pPr marL="0" lvl="0" indent="0" algn="l" defTabSz="977900">
            <a:lnSpc>
              <a:spcPct val="100000"/>
            </a:lnSpc>
            <a:spcBef>
              <a:spcPct val="0"/>
            </a:spcBef>
            <a:spcAft>
              <a:spcPct val="35000"/>
            </a:spcAft>
            <a:buNone/>
          </a:pPr>
          <a:r>
            <a:rPr lang="en-US" sz="2200" b="0" kern="1200">
              <a:solidFill>
                <a:schemeClr val="bg1"/>
              </a:solidFill>
              <a:latin typeface="Arial Nova Light" panose="020B0304020202020204" pitchFamily="34" charset="0"/>
            </a:rPr>
            <a:t>The main disadvantage of tries is that they need a lot of memory for storing the strings. </a:t>
          </a:r>
        </a:p>
      </dsp:txBody>
      <dsp:txXfrm>
        <a:off x="1346394" y="631426"/>
        <a:ext cx="8043926" cy="1165709"/>
      </dsp:txXfrm>
    </dsp:sp>
    <dsp:sp modelId="{D55EDF4D-871B-4770-989A-B8B0FC18A77F}">
      <dsp:nvSpPr>
        <dsp:cNvPr id="0" name=""/>
        <dsp:cNvSpPr/>
      </dsp:nvSpPr>
      <dsp:spPr>
        <a:xfrm>
          <a:off x="0" y="2088563"/>
          <a:ext cx="9390320" cy="1165709"/>
        </a:xfrm>
        <a:prstGeom prst="roundRect">
          <a:avLst>
            <a:gd name="adj" fmla="val 10000"/>
          </a:avLst>
        </a:prstGeom>
        <a:solidFill>
          <a:schemeClr val="tx2">
            <a:lumMod val="50000"/>
          </a:schemeClr>
        </a:solidFill>
        <a:ln>
          <a:noFill/>
        </a:ln>
        <a:effectLst/>
      </dsp:spPr>
      <dsp:style>
        <a:lnRef idx="0">
          <a:scrgbClr r="0" g="0" b="0"/>
        </a:lnRef>
        <a:fillRef idx="1">
          <a:scrgbClr r="0" g="0" b="0"/>
        </a:fillRef>
        <a:effectRef idx="0">
          <a:scrgbClr r="0" g="0" b="0"/>
        </a:effectRef>
        <a:fontRef idx="minor"/>
      </dsp:style>
    </dsp:sp>
    <dsp:sp modelId="{9C2BEFF6-C876-45B3-B500-CEAE9489B3ED}">
      <dsp:nvSpPr>
        <dsp:cNvPr id="0" name=""/>
        <dsp:cNvSpPr/>
      </dsp:nvSpPr>
      <dsp:spPr>
        <a:xfrm>
          <a:off x="352627" y="2350847"/>
          <a:ext cx="641140" cy="6411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0E275C-31B7-484F-B903-7DE0349BF4C5}">
      <dsp:nvSpPr>
        <dsp:cNvPr id="0" name=""/>
        <dsp:cNvSpPr/>
      </dsp:nvSpPr>
      <dsp:spPr>
        <a:xfrm>
          <a:off x="1346394" y="2088563"/>
          <a:ext cx="8043926" cy="1165709"/>
        </a:xfrm>
        <a:prstGeom prst="rect">
          <a:avLst/>
        </a:prstGeom>
        <a:solidFill>
          <a:schemeClr val="accent1">
            <a:lumMod val="75000"/>
          </a:schemeClr>
        </a:solidFill>
        <a:ln>
          <a:solidFill>
            <a:schemeClr val="accent4">
              <a:lumMod val="60000"/>
              <a:lumOff val="40000"/>
            </a:schemeClr>
          </a:solidFill>
        </a:ln>
        <a:effectLst/>
      </dsp:spPr>
      <dsp:style>
        <a:lnRef idx="0">
          <a:scrgbClr r="0" g="0" b="0"/>
        </a:lnRef>
        <a:fillRef idx="0">
          <a:scrgbClr r="0" g="0" b="0"/>
        </a:fillRef>
        <a:effectRef idx="0">
          <a:scrgbClr r="0" g="0" b="0"/>
        </a:effectRef>
        <a:fontRef idx="minor"/>
      </dsp:style>
      <dsp:txBody>
        <a:bodyPr spcFirstLastPara="0" vert="horz" wrap="square" lIns="123371" tIns="123371" rIns="123371" bIns="123371" numCol="1" spcCol="1270" anchor="ctr" anchorCtr="0">
          <a:noAutofit/>
        </a:bodyPr>
        <a:lstStyle/>
        <a:p>
          <a:pPr marL="0" lvl="0" indent="0" algn="l" defTabSz="977900">
            <a:lnSpc>
              <a:spcPct val="100000"/>
            </a:lnSpc>
            <a:spcBef>
              <a:spcPct val="0"/>
            </a:spcBef>
            <a:spcAft>
              <a:spcPct val="35000"/>
            </a:spcAft>
            <a:buNone/>
          </a:pPr>
          <a:r>
            <a:rPr lang="en-US" sz="2200" b="0" kern="1200">
              <a:solidFill>
                <a:schemeClr val="bg1"/>
              </a:solidFill>
              <a:latin typeface="Arial Nova Light" panose="020B0304020202020204" pitchFamily="34" charset="0"/>
            </a:rPr>
            <a:t>If the memory footprint of a single node is K references, and the trie has N nodes, then obviously its space complexity is O(N*K). </a:t>
          </a:r>
        </a:p>
      </dsp:txBody>
      <dsp:txXfrm>
        <a:off x="1346394" y="2088563"/>
        <a:ext cx="8043926" cy="11657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32012E-4781-4292-86B5-76455BFBE55E}">
      <dsp:nvSpPr>
        <dsp:cNvPr id="0" name=""/>
        <dsp:cNvSpPr/>
      </dsp:nvSpPr>
      <dsp:spPr>
        <a:xfrm>
          <a:off x="5527" y="56941"/>
          <a:ext cx="1097489" cy="10974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DA2E66-5B17-40F5-913A-2F56DF6B5482}">
      <dsp:nvSpPr>
        <dsp:cNvPr id="0" name=""/>
        <dsp:cNvSpPr/>
      </dsp:nvSpPr>
      <dsp:spPr>
        <a:xfrm>
          <a:off x="5527" y="1336641"/>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US" sz="2900" b="1" kern="1200">
              <a:latin typeface="Arial Nova Light" panose="020B0304020202020204" pitchFamily="34" charset="0"/>
            </a:rPr>
            <a:t>Trie Trees</a:t>
          </a:r>
        </a:p>
      </dsp:txBody>
      <dsp:txXfrm>
        <a:off x="5527" y="1336641"/>
        <a:ext cx="3135684" cy="470352"/>
      </dsp:txXfrm>
    </dsp:sp>
    <dsp:sp modelId="{C9C2EC53-749D-4A7C-8536-EC8BB7CDAB02}">
      <dsp:nvSpPr>
        <dsp:cNvPr id="0" name=""/>
        <dsp:cNvSpPr/>
      </dsp:nvSpPr>
      <dsp:spPr>
        <a:xfrm>
          <a:off x="5527" y="1891743"/>
          <a:ext cx="3135684" cy="2402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kern="1200">
              <a:latin typeface="Arial Nova Light" panose="020B0304020202020204" pitchFamily="34" charset="0"/>
            </a:rPr>
            <a:t>The root node of the trie always represents the null node.</a:t>
          </a:r>
        </a:p>
        <a:p>
          <a:pPr marL="0" lvl="0" indent="0" algn="l" defTabSz="755650">
            <a:lnSpc>
              <a:spcPct val="100000"/>
            </a:lnSpc>
            <a:spcBef>
              <a:spcPct val="0"/>
            </a:spcBef>
            <a:spcAft>
              <a:spcPct val="35000"/>
            </a:spcAft>
            <a:buNone/>
          </a:pPr>
          <a:r>
            <a:rPr lang="en-US" sz="1700" b="0" kern="1200">
              <a:latin typeface="Arial Nova Light" panose="020B0304020202020204" pitchFamily="34" charset="0"/>
            </a:rPr>
            <a:t>Each child of nodes is sorted alphabetically.</a:t>
          </a:r>
        </a:p>
        <a:p>
          <a:pPr marL="0" lvl="0" indent="0" algn="l" defTabSz="755650">
            <a:lnSpc>
              <a:spcPct val="100000"/>
            </a:lnSpc>
            <a:spcBef>
              <a:spcPct val="0"/>
            </a:spcBef>
            <a:spcAft>
              <a:spcPct val="35000"/>
            </a:spcAft>
            <a:buNone/>
          </a:pPr>
          <a:r>
            <a:rPr lang="en-US" sz="1700" b="0" kern="1200">
              <a:latin typeface="Arial Nova Light" panose="020B0304020202020204" pitchFamily="34" charset="0"/>
            </a:rPr>
            <a:t>Each node can have a maximum of 26 children (A to Z).</a:t>
          </a:r>
        </a:p>
        <a:p>
          <a:pPr marL="0" lvl="0" indent="0" algn="l" defTabSz="755650">
            <a:lnSpc>
              <a:spcPct val="100000"/>
            </a:lnSpc>
            <a:spcBef>
              <a:spcPct val="0"/>
            </a:spcBef>
            <a:spcAft>
              <a:spcPct val="35000"/>
            </a:spcAft>
            <a:buNone/>
          </a:pPr>
          <a:r>
            <a:rPr lang="en-US" sz="1700" b="0" kern="1200">
              <a:latin typeface="Arial Nova Light" panose="020B0304020202020204" pitchFamily="34" charset="0"/>
            </a:rPr>
            <a:t>Each node (except the root) can store one letter of the alphabet.</a:t>
          </a:r>
        </a:p>
      </dsp:txBody>
      <dsp:txXfrm>
        <a:off x="5527" y="1891743"/>
        <a:ext cx="3135684" cy="2402653"/>
      </dsp:txXfrm>
    </dsp:sp>
    <dsp:sp modelId="{1FA346FF-2D00-4F42-AB49-B7A9F7006961}">
      <dsp:nvSpPr>
        <dsp:cNvPr id="0" name=""/>
        <dsp:cNvSpPr/>
      </dsp:nvSpPr>
      <dsp:spPr>
        <a:xfrm>
          <a:off x="3689957" y="56941"/>
          <a:ext cx="1097489" cy="10974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B44904-6205-4B80-956A-67B09FEC95FA}">
      <dsp:nvSpPr>
        <dsp:cNvPr id="0" name=""/>
        <dsp:cNvSpPr/>
      </dsp:nvSpPr>
      <dsp:spPr>
        <a:xfrm>
          <a:off x="3689957" y="1336641"/>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US" sz="2900" b="1" kern="1200">
              <a:latin typeface="Arial Nova Light" panose="020B0304020202020204" pitchFamily="34" charset="0"/>
            </a:rPr>
            <a:t>Hashing</a:t>
          </a:r>
        </a:p>
      </dsp:txBody>
      <dsp:txXfrm>
        <a:off x="3689957" y="1336641"/>
        <a:ext cx="3135684" cy="470352"/>
      </dsp:txXfrm>
    </dsp:sp>
    <dsp:sp modelId="{60860BBA-DC8C-4C40-834B-821DB89A3B31}">
      <dsp:nvSpPr>
        <dsp:cNvPr id="0" name=""/>
        <dsp:cNvSpPr/>
      </dsp:nvSpPr>
      <dsp:spPr>
        <a:xfrm>
          <a:off x="3689957" y="1891743"/>
          <a:ext cx="3135684" cy="2402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Font typeface="+mj-lt"/>
            <a:buNone/>
          </a:pPr>
          <a:r>
            <a:rPr lang="en-US" sz="1700" b="0" kern="1200">
              <a:latin typeface="Arial Nova Light" panose="020B0304020202020204" pitchFamily="34" charset="0"/>
            </a:rPr>
            <a:t>Also require large amount of memory to store.</a:t>
          </a:r>
        </a:p>
        <a:p>
          <a:pPr marL="0" lvl="0" indent="0" algn="l" defTabSz="755650">
            <a:lnSpc>
              <a:spcPct val="100000"/>
            </a:lnSpc>
            <a:spcBef>
              <a:spcPct val="0"/>
            </a:spcBef>
            <a:spcAft>
              <a:spcPct val="35000"/>
            </a:spcAft>
            <a:buFont typeface="+mj-lt"/>
            <a:buNone/>
          </a:pPr>
          <a:r>
            <a:rPr lang="en-US" sz="1700" b="0" kern="1200">
              <a:latin typeface="Arial Nova Light" panose="020B0304020202020204" pitchFamily="34" charset="0"/>
            </a:rPr>
            <a:t>Need to implement hashing function.</a:t>
          </a:r>
        </a:p>
        <a:p>
          <a:pPr marL="0" lvl="0" indent="0" algn="l" defTabSz="755650">
            <a:lnSpc>
              <a:spcPct val="100000"/>
            </a:lnSpc>
            <a:spcBef>
              <a:spcPct val="0"/>
            </a:spcBef>
            <a:spcAft>
              <a:spcPct val="35000"/>
            </a:spcAft>
            <a:buFont typeface="+mj-lt"/>
            <a:buNone/>
          </a:pPr>
          <a:r>
            <a:rPr lang="en-US" sz="1700" b="0" kern="1200">
              <a:latin typeface="Arial Nova Light" panose="020B0304020202020204" pitchFamily="34" charset="0"/>
            </a:rPr>
            <a:t>Collisions exist</a:t>
          </a:r>
        </a:p>
        <a:p>
          <a:pPr marL="0" lvl="0" indent="0" algn="l" defTabSz="755650">
            <a:lnSpc>
              <a:spcPct val="100000"/>
            </a:lnSpc>
            <a:spcBef>
              <a:spcPct val="0"/>
            </a:spcBef>
            <a:spcAft>
              <a:spcPct val="35000"/>
            </a:spcAft>
            <a:buFont typeface="+mj-lt"/>
            <a:buNone/>
          </a:pPr>
          <a:r>
            <a:rPr lang="en-US" sz="1700" b="0" kern="1200">
              <a:latin typeface="Arial Nova Light" panose="020B0304020202020204" pitchFamily="34" charset="0"/>
            </a:rPr>
            <a:t>Same time complexity.</a:t>
          </a:r>
        </a:p>
        <a:p>
          <a:pPr marL="0" lvl="0" indent="0" algn="l" defTabSz="755650">
            <a:lnSpc>
              <a:spcPct val="100000"/>
            </a:lnSpc>
            <a:spcBef>
              <a:spcPct val="0"/>
            </a:spcBef>
            <a:spcAft>
              <a:spcPct val="35000"/>
            </a:spcAft>
            <a:buFont typeface="+mj-lt"/>
            <a:buNone/>
          </a:pPr>
          <a:r>
            <a:rPr lang="en-US" sz="1700" b="0" kern="1200">
              <a:latin typeface="Arial Nova Light" panose="020B0304020202020204" pitchFamily="34" charset="0"/>
            </a:rPr>
            <a:t>Cannot print in alphabetical order.</a:t>
          </a:r>
        </a:p>
      </dsp:txBody>
      <dsp:txXfrm>
        <a:off x="3689957" y="1891743"/>
        <a:ext cx="3135684" cy="2402653"/>
      </dsp:txXfrm>
    </dsp:sp>
    <dsp:sp modelId="{41AD893B-17A4-493F-9863-D1DF484E1B88}">
      <dsp:nvSpPr>
        <dsp:cNvPr id="0" name=""/>
        <dsp:cNvSpPr/>
      </dsp:nvSpPr>
      <dsp:spPr>
        <a:xfrm>
          <a:off x="7374387" y="56941"/>
          <a:ext cx="1097489" cy="10974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6CFCC3-BD6D-4E27-88D2-79A559A61EA9}">
      <dsp:nvSpPr>
        <dsp:cNvPr id="0" name=""/>
        <dsp:cNvSpPr/>
      </dsp:nvSpPr>
      <dsp:spPr>
        <a:xfrm>
          <a:off x="7374387" y="1336641"/>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US" sz="2900" b="1" kern="1200">
              <a:latin typeface="Arial Nova Light" panose="020B0304020202020204" pitchFamily="34" charset="0"/>
            </a:rPr>
            <a:t>Self Balancing BSTs</a:t>
          </a:r>
        </a:p>
      </dsp:txBody>
      <dsp:txXfrm>
        <a:off x="7374387" y="1336641"/>
        <a:ext cx="3135684" cy="470352"/>
      </dsp:txXfrm>
    </dsp:sp>
    <dsp:sp modelId="{FE69BDCC-82AE-4E24-AA0D-B26265C034CC}">
      <dsp:nvSpPr>
        <dsp:cNvPr id="0" name=""/>
        <dsp:cNvSpPr/>
      </dsp:nvSpPr>
      <dsp:spPr>
        <a:xfrm>
          <a:off x="7374387" y="1891743"/>
          <a:ext cx="3135684" cy="2402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kern="1200">
              <a:latin typeface="Arial Nova Light" panose="020B0304020202020204" pitchFamily="34" charset="0"/>
            </a:rPr>
            <a:t>The Basic CURD Operations take O(L*logn) time on average.</a:t>
          </a:r>
        </a:p>
      </dsp:txBody>
      <dsp:txXfrm>
        <a:off x="7374387" y="1891743"/>
        <a:ext cx="3135684" cy="240265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591540-01C1-4A1B-B264-F71899774159}">
      <dsp:nvSpPr>
        <dsp:cNvPr id="0" name=""/>
        <dsp:cNvSpPr/>
      </dsp:nvSpPr>
      <dsp:spPr>
        <a:xfrm>
          <a:off x="1195" y="493466"/>
          <a:ext cx="4662841" cy="2797704"/>
        </a:xfrm>
        <a:prstGeom prst="rect">
          <a:avLst/>
        </a:prstGeom>
        <a:solidFill>
          <a:schemeClr val="accent1">
            <a:lumMod val="75000"/>
          </a:schemeClr>
        </a:solidFill>
        <a:ln w="12700" cap="flat" cmpd="sng" algn="ctr">
          <a:solidFill>
            <a:schemeClr val="accent4">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latin typeface="Arial Nova Light" panose="020B0304020202020204" pitchFamily="34" charset="0"/>
            </a:rPr>
            <a:t>They are faster but require huge space to store strings.</a:t>
          </a:r>
        </a:p>
      </dsp:txBody>
      <dsp:txXfrm>
        <a:off x="1195" y="493466"/>
        <a:ext cx="4662841" cy="2797704"/>
      </dsp:txXfrm>
    </dsp:sp>
    <dsp:sp modelId="{520F6AE0-01D2-4686-A961-93DB2BF09BA9}">
      <dsp:nvSpPr>
        <dsp:cNvPr id="0" name=""/>
        <dsp:cNvSpPr/>
      </dsp:nvSpPr>
      <dsp:spPr>
        <a:xfrm>
          <a:off x="5130321" y="493466"/>
          <a:ext cx="4662841" cy="2797704"/>
        </a:xfrm>
        <a:prstGeom prst="rect">
          <a:avLst/>
        </a:prstGeom>
        <a:solidFill>
          <a:schemeClr val="accent1">
            <a:lumMod val="75000"/>
          </a:schemeClr>
        </a:solidFill>
        <a:ln w="12700" cap="flat" cmpd="sng" algn="ctr">
          <a:solidFill>
            <a:schemeClr val="accent4">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latin typeface="Arial Nova Light" panose="020B0304020202020204" pitchFamily="34" charset="0"/>
            </a:rPr>
            <a:t>If access of large memory is a problem:</a:t>
          </a:r>
        </a:p>
        <a:p>
          <a:pPr marL="228600" lvl="1" indent="-228600" algn="l" defTabSz="1022350">
            <a:lnSpc>
              <a:spcPct val="90000"/>
            </a:lnSpc>
            <a:spcBef>
              <a:spcPct val="0"/>
            </a:spcBef>
            <a:spcAft>
              <a:spcPct val="15000"/>
            </a:spcAft>
            <a:buChar char="•"/>
          </a:pPr>
          <a:r>
            <a:rPr lang="en-US" sz="2300" kern="1200">
              <a:solidFill>
                <a:schemeClr val="accent4">
                  <a:lumMod val="60000"/>
                  <a:lumOff val="40000"/>
                </a:schemeClr>
              </a:solidFill>
              <a:latin typeface="Arial Nova Light" panose="020B0304020202020204" pitchFamily="34" charset="0"/>
            </a:rPr>
            <a:t>Ternary Search Trees can be used to cater this problem, but the time complexity of that data structure is O(h) where h represents the height of the tree.</a:t>
          </a:r>
        </a:p>
      </dsp:txBody>
      <dsp:txXfrm>
        <a:off x="5130321" y="493466"/>
        <a:ext cx="4662841" cy="2797704"/>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8F63-4CC2-4BCF-92AD-7976F7138C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14EFCC-DE4E-44B3-826D-C7FBBD1766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D29F1F-081E-4796-993F-84CCB2AA0349}"/>
              </a:ext>
            </a:extLst>
          </p:cNvPr>
          <p:cNvSpPr>
            <a:spLocks noGrp="1"/>
          </p:cNvSpPr>
          <p:nvPr>
            <p:ph type="dt" sz="half" idx="10"/>
          </p:nvPr>
        </p:nvSpPr>
        <p:spPr/>
        <p:txBody>
          <a:bodyPr/>
          <a:lstStyle/>
          <a:p>
            <a:fld id="{43BA5CC7-276A-4816-8EEE-6B702E0B8429}" type="datetimeFigureOut">
              <a:rPr lang="en-US" smtClean="0"/>
              <a:t>1/12/2022</a:t>
            </a:fld>
            <a:endParaRPr lang="en-US"/>
          </a:p>
        </p:txBody>
      </p:sp>
      <p:sp>
        <p:nvSpPr>
          <p:cNvPr id="5" name="Footer Placeholder 4">
            <a:extLst>
              <a:ext uri="{FF2B5EF4-FFF2-40B4-BE49-F238E27FC236}">
                <a16:creationId xmlns:a16="http://schemas.microsoft.com/office/drawing/2014/main" id="{6201BC76-AE66-42F3-8F4E-AA8ECF91E5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F63232-89D5-4A6D-AC69-A6109DE41C8B}"/>
              </a:ext>
            </a:extLst>
          </p:cNvPr>
          <p:cNvSpPr>
            <a:spLocks noGrp="1"/>
          </p:cNvSpPr>
          <p:nvPr>
            <p:ph type="sldNum" sz="quarter" idx="12"/>
          </p:nvPr>
        </p:nvSpPr>
        <p:spPr/>
        <p:txBody>
          <a:bodyPr/>
          <a:lstStyle/>
          <a:p>
            <a:fld id="{6DD4D870-FE3E-4FF0-8D9E-9CED9718BAD9}" type="slidenum">
              <a:rPr lang="en-US" smtClean="0"/>
              <a:t>‹#›</a:t>
            </a:fld>
            <a:endParaRPr lang="en-US"/>
          </a:p>
        </p:txBody>
      </p:sp>
    </p:spTree>
    <p:extLst>
      <p:ext uri="{BB962C8B-B14F-4D97-AF65-F5344CB8AC3E}">
        <p14:creationId xmlns:p14="http://schemas.microsoft.com/office/powerpoint/2010/main" val="306285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B0FC5-1E17-4700-AC64-63E297AC60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FEBA18-6812-4381-A817-E12507A7F1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2A5235-7403-4804-A0AD-37408C437A00}"/>
              </a:ext>
            </a:extLst>
          </p:cNvPr>
          <p:cNvSpPr>
            <a:spLocks noGrp="1"/>
          </p:cNvSpPr>
          <p:nvPr>
            <p:ph type="dt" sz="half" idx="10"/>
          </p:nvPr>
        </p:nvSpPr>
        <p:spPr/>
        <p:txBody>
          <a:bodyPr/>
          <a:lstStyle/>
          <a:p>
            <a:fld id="{43BA5CC7-276A-4816-8EEE-6B702E0B8429}" type="datetimeFigureOut">
              <a:rPr lang="en-US" smtClean="0"/>
              <a:t>1/12/2022</a:t>
            </a:fld>
            <a:endParaRPr lang="en-US"/>
          </a:p>
        </p:txBody>
      </p:sp>
      <p:sp>
        <p:nvSpPr>
          <p:cNvPr id="5" name="Footer Placeholder 4">
            <a:extLst>
              <a:ext uri="{FF2B5EF4-FFF2-40B4-BE49-F238E27FC236}">
                <a16:creationId xmlns:a16="http://schemas.microsoft.com/office/drawing/2014/main" id="{4E324DA2-DD90-47FE-9C09-E29678B535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9A796-BDFE-4C58-BB43-E3C2959A1F3D}"/>
              </a:ext>
            </a:extLst>
          </p:cNvPr>
          <p:cNvSpPr>
            <a:spLocks noGrp="1"/>
          </p:cNvSpPr>
          <p:nvPr>
            <p:ph type="sldNum" sz="quarter" idx="12"/>
          </p:nvPr>
        </p:nvSpPr>
        <p:spPr/>
        <p:txBody>
          <a:bodyPr/>
          <a:lstStyle/>
          <a:p>
            <a:fld id="{6DD4D870-FE3E-4FF0-8D9E-9CED9718BAD9}" type="slidenum">
              <a:rPr lang="en-US" smtClean="0"/>
              <a:t>‹#›</a:t>
            </a:fld>
            <a:endParaRPr lang="en-US"/>
          </a:p>
        </p:txBody>
      </p:sp>
    </p:spTree>
    <p:extLst>
      <p:ext uri="{BB962C8B-B14F-4D97-AF65-F5344CB8AC3E}">
        <p14:creationId xmlns:p14="http://schemas.microsoft.com/office/powerpoint/2010/main" val="2382887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1E896E-4ED7-4782-8BA7-E47F900A87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94E985-7EBA-4907-AC78-CAEE9F49A2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317C8-4443-40C8-9DD7-B604C298A394}"/>
              </a:ext>
            </a:extLst>
          </p:cNvPr>
          <p:cNvSpPr>
            <a:spLocks noGrp="1"/>
          </p:cNvSpPr>
          <p:nvPr>
            <p:ph type="dt" sz="half" idx="10"/>
          </p:nvPr>
        </p:nvSpPr>
        <p:spPr/>
        <p:txBody>
          <a:bodyPr/>
          <a:lstStyle/>
          <a:p>
            <a:fld id="{43BA5CC7-276A-4816-8EEE-6B702E0B8429}" type="datetimeFigureOut">
              <a:rPr lang="en-US" smtClean="0"/>
              <a:t>1/12/2022</a:t>
            </a:fld>
            <a:endParaRPr lang="en-US"/>
          </a:p>
        </p:txBody>
      </p:sp>
      <p:sp>
        <p:nvSpPr>
          <p:cNvPr id="5" name="Footer Placeholder 4">
            <a:extLst>
              <a:ext uri="{FF2B5EF4-FFF2-40B4-BE49-F238E27FC236}">
                <a16:creationId xmlns:a16="http://schemas.microsoft.com/office/drawing/2014/main" id="{58248ECF-C5B7-4443-9305-C7AA280C80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1AF61-7D01-4639-8410-F72DDD8E6A8D}"/>
              </a:ext>
            </a:extLst>
          </p:cNvPr>
          <p:cNvSpPr>
            <a:spLocks noGrp="1"/>
          </p:cNvSpPr>
          <p:nvPr>
            <p:ph type="sldNum" sz="quarter" idx="12"/>
          </p:nvPr>
        </p:nvSpPr>
        <p:spPr/>
        <p:txBody>
          <a:bodyPr/>
          <a:lstStyle/>
          <a:p>
            <a:fld id="{6DD4D870-FE3E-4FF0-8D9E-9CED9718BAD9}" type="slidenum">
              <a:rPr lang="en-US" smtClean="0"/>
              <a:t>‹#›</a:t>
            </a:fld>
            <a:endParaRPr lang="en-US"/>
          </a:p>
        </p:txBody>
      </p:sp>
    </p:spTree>
    <p:extLst>
      <p:ext uri="{BB962C8B-B14F-4D97-AF65-F5344CB8AC3E}">
        <p14:creationId xmlns:p14="http://schemas.microsoft.com/office/powerpoint/2010/main" val="3473508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7BE60-8776-4459-A7CC-2A6611C631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ABC988-57E2-4733-956A-F3EDE1A2E1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648D21-39FA-4A11-819E-FA64098D4A03}"/>
              </a:ext>
            </a:extLst>
          </p:cNvPr>
          <p:cNvSpPr>
            <a:spLocks noGrp="1"/>
          </p:cNvSpPr>
          <p:nvPr>
            <p:ph type="dt" sz="half" idx="10"/>
          </p:nvPr>
        </p:nvSpPr>
        <p:spPr/>
        <p:txBody>
          <a:bodyPr/>
          <a:lstStyle/>
          <a:p>
            <a:fld id="{43BA5CC7-276A-4816-8EEE-6B702E0B8429}" type="datetimeFigureOut">
              <a:rPr lang="en-US" smtClean="0"/>
              <a:t>1/12/2022</a:t>
            </a:fld>
            <a:endParaRPr lang="en-US"/>
          </a:p>
        </p:txBody>
      </p:sp>
      <p:sp>
        <p:nvSpPr>
          <p:cNvPr id="5" name="Footer Placeholder 4">
            <a:extLst>
              <a:ext uri="{FF2B5EF4-FFF2-40B4-BE49-F238E27FC236}">
                <a16:creationId xmlns:a16="http://schemas.microsoft.com/office/drawing/2014/main" id="{4961792C-64A4-44DF-8340-EE519C1E8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DADC92-1A61-4185-B8F3-704198055CD0}"/>
              </a:ext>
            </a:extLst>
          </p:cNvPr>
          <p:cNvSpPr>
            <a:spLocks noGrp="1"/>
          </p:cNvSpPr>
          <p:nvPr>
            <p:ph type="sldNum" sz="quarter" idx="12"/>
          </p:nvPr>
        </p:nvSpPr>
        <p:spPr/>
        <p:txBody>
          <a:bodyPr/>
          <a:lstStyle/>
          <a:p>
            <a:fld id="{6DD4D870-FE3E-4FF0-8D9E-9CED9718BAD9}" type="slidenum">
              <a:rPr lang="en-US" smtClean="0"/>
              <a:t>‹#›</a:t>
            </a:fld>
            <a:endParaRPr lang="en-US"/>
          </a:p>
        </p:txBody>
      </p:sp>
    </p:spTree>
    <p:extLst>
      <p:ext uri="{BB962C8B-B14F-4D97-AF65-F5344CB8AC3E}">
        <p14:creationId xmlns:p14="http://schemas.microsoft.com/office/powerpoint/2010/main" val="4086353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B9DF-1DB6-467D-BD25-FF49237033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3A2832-DA1C-40AA-BA21-2ECC4B03CA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315D4D-659E-4789-BAAA-1FB352F7729A}"/>
              </a:ext>
            </a:extLst>
          </p:cNvPr>
          <p:cNvSpPr>
            <a:spLocks noGrp="1"/>
          </p:cNvSpPr>
          <p:nvPr>
            <p:ph type="dt" sz="half" idx="10"/>
          </p:nvPr>
        </p:nvSpPr>
        <p:spPr/>
        <p:txBody>
          <a:bodyPr/>
          <a:lstStyle/>
          <a:p>
            <a:fld id="{43BA5CC7-276A-4816-8EEE-6B702E0B8429}" type="datetimeFigureOut">
              <a:rPr lang="en-US" smtClean="0"/>
              <a:t>1/12/2022</a:t>
            </a:fld>
            <a:endParaRPr lang="en-US"/>
          </a:p>
        </p:txBody>
      </p:sp>
      <p:sp>
        <p:nvSpPr>
          <p:cNvPr id="5" name="Footer Placeholder 4">
            <a:extLst>
              <a:ext uri="{FF2B5EF4-FFF2-40B4-BE49-F238E27FC236}">
                <a16:creationId xmlns:a16="http://schemas.microsoft.com/office/drawing/2014/main" id="{9239834E-2756-4AB8-8DCC-E9FD3D25AD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62497-24AC-4017-B5B8-886B7484FD98}"/>
              </a:ext>
            </a:extLst>
          </p:cNvPr>
          <p:cNvSpPr>
            <a:spLocks noGrp="1"/>
          </p:cNvSpPr>
          <p:nvPr>
            <p:ph type="sldNum" sz="quarter" idx="12"/>
          </p:nvPr>
        </p:nvSpPr>
        <p:spPr/>
        <p:txBody>
          <a:bodyPr/>
          <a:lstStyle/>
          <a:p>
            <a:fld id="{6DD4D870-FE3E-4FF0-8D9E-9CED9718BAD9}" type="slidenum">
              <a:rPr lang="en-US" smtClean="0"/>
              <a:t>‹#›</a:t>
            </a:fld>
            <a:endParaRPr lang="en-US"/>
          </a:p>
        </p:txBody>
      </p:sp>
    </p:spTree>
    <p:extLst>
      <p:ext uri="{BB962C8B-B14F-4D97-AF65-F5344CB8AC3E}">
        <p14:creationId xmlns:p14="http://schemas.microsoft.com/office/powerpoint/2010/main" val="3624466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2F0A-E2E8-4A93-8636-9C2DD2DDDE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2D378C-ADE2-4481-B8F3-34FCAFB872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A33B15-2253-4EF7-B622-7C5A1AF0C6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D7BBF7-A524-4944-A1E2-AF88DBEEBB44}"/>
              </a:ext>
            </a:extLst>
          </p:cNvPr>
          <p:cNvSpPr>
            <a:spLocks noGrp="1"/>
          </p:cNvSpPr>
          <p:nvPr>
            <p:ph type="dt" sz="half" idx="10"/>
          </p:nvPr>
        </p:nvSpPr>
        <p:spPr/>
        <p:txBody>
          <a:bodyPr/>
          <a:lstStyle/>
          <a:p>
            <a:fld id="{43BA5CC7-276A-4816-8EEE-6B702E0B8429}" type="datetimeFigureOut">
              <a:rPr lang="en-US" smtClean="0"/>
              <a:t>1/12/2022</a:t>
            </a:fld>
            <a:endParaRPr lang="en-US"/>
          </a:p>
        </p:txBody>
      </p:sp>
      <p:sp>
        <p:nvSpPr>
          <p:cNvPr id="6" name="Footer Placeholder 5">
            <a:extLst>
              <a:ext uri="{FF2B5EF4-FFF2-40B4-BE49-F238E27FC236}">
                <a16:creationId xmlns:a16="http://schemas.microsoft.com/office/drawing/2014/main" id="{1E5FD967-9503-4101-A1F9-629287A692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9E61C7-7B05-4410-8C84-A32A588C8E64}"/>
              </a:ext>
            </a:extLst>
          </p:cNvPr>
          <p:cNvSpPr>
            <a:spLocks noGrp="1"/>
          </p:cNvSpPr>
          <p:nvPr>
            <p:ph type="sldNum" sz="quarter" idx="12"/>
          </p:nvPr>
        </p:nvSpPr>
        <p:spPr/>
        <p:txBody>
          <a:bodyPr/>
          <a:lstStyle/>
          <a:p>
            <a:fld id="{6DD4D870-FE3E-4FF0-8D9E-9CED9718BAD9}" type="slidenum">
              <a:rPr lang="en-US" smtClean="0"/>
              <a:t>‹#›</a:t>
            </a:fld>
            <a:endParaRPr lang="en-US"/>
          </a:p>
        </p:txBody>
      </p:sp>
    </p:spTree>
    <p:extLst>
      <p:ext uri="{BB962C8B-B14F-4D97-AF65-F5344CB8AC3E}">
        <p14:creationId xmlns:p14="http://schemas.microsoft.com/office/powerpoint/2010/main" val="2328955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2122F-A13E-47F3-A98D-3C4097A2B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0AD27B-B578-46BB-9DEE-D79753254A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1D5A17-3E62-4DAC-834E-CD45EA7DF4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041ECA-00D1-4F0F-8D43-2402325F8F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6F1FF0-8455-4C14-80F9-CAC7659B64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A03ADD-ECA5-4E93-BA4D-BBEC9E9FDCE2}"/>
              </a:ext>
            </a:extLst>
          </p:cNvPr>
          <p:cNvSpPr>
            <a:spLocks noGrp="1"/>
          </p:cNvSpPr>
          <p:nvPr>
            <p:ph type="dt" sz="half" idx="10"/>
          </p:nvPr>
        </p:nvSpPr>
        <p:spPr/>
        <p:txBody>
          <a:bodyPr/>
          <a:lstStyle/>
          <a:p>
            <a:fld id="{43BA5CC7-276A-4816-8EEE-6B702E0B8429}" type="datetimeFigureOut">
              <a:rPr lang="en-US" smtClean="0"/>
              <a:t>1/12/2022</a:t>
            </a:fld>
            <a:endParaRPr lang="en-US"/>
          </a:p>
        </p:txBody>
      </p:sp>
      <p:sp>
        <p:nvSpPr>
          <p:cNvPr id="8" name="Footer Placeholder 7">
            <a:extLst>
              <a:ext uri="{FF2B5EF4-FFF2-40B4-BE49-F238E27FC236}">
                <a16:creationId xmlns:a16="http://schemas.microsoft.com/office/drawing/2014/main" id="{79160A71-BADC-40AB-8ADA-05D176FA15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130DAE-94D0-46C7-8E31-D6587B547F96}"/>
              </a:ext>
            </a:extLst>
          </p:cNvPr>
          <p:cNvSpPr>
            <a:spLocks noGrp="1"/>
          </p:cNvSpPr>
          <p:nvPr>
            <p:ph type="sldNum" sz="quarter" idx="12"/>
          </p:nvPr>
        </p:nvSpPr>
        <p:spPr/>
        <p:txBody>
          <a:bodyPr/>
          <a:lstStyle/>
          <a:p>
            <a:fld id="{6DD4D870-FE3E-4FF0-8D9E-9CED9718BAD9}" type="slidenum">
              <a:rPr lang="en-US" smtClean="0"/>
              <a:t>‹#›</a:t>
            </a:fld>
            <a:endParaRPr lang="en-US"/>
          </a:p>
        </p:txBody>
      </p:sp>
    </p:spTree>
    <p:extLst>
      <p:ext uri="{BB962C8B-B14F-4D97-AF65-F5344CB8AC3E}">
        <p14:creationId xmlns:p14="http://schemas.microsoft.com/office/powerpoint/2010/main" val="2712719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48905-5BC5-456C-B16C-4CB82BBE96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39A2F8-99E8-4B40-B4B7-7C481E5028B2}"/>
              </a:ext>
            </a:extLst>
          </p:cNvPr>
          <p:cNvSpPr>
            <a:spLocks noGrp="1"/>
          </p:cNvSpPr>
          <p:nvPr>
            <p:ph type="dt" sz="half" idx="10"/>
          </p:nvPr>
        </p:nvSpPr>
        <p:spPr/>
        <p:txBody>
          <a:bodyPr/>
          <a:lstStyle/>
          <a:p>
            <a:fld id="{43BA5CC7-276A-4816-8EEE-6B702E0B8429}" type="datetimeFigureOut">
              <a:rPr lang="en-US" smtClean="0"/>
              <a:t>1/12/2022</a:t>
            </a:fld>
            <a:endParaRPr lang="en-US"/>
          </a:p>
        </p:txBody>
      </p:sp>
      <p:sp>
        <p:nvSpPr>
          <p:cNvPr id="4" name="Footer Placeholder 3">
            <a:extLst>
              <a:ext uri="{FF2B5EF4-FFF2-40B4-BE49-F238E27FC236}">
                <a16:creationId xmlns:a16="http://schemas.microsoft.com/office/drawing/2014/main" id="{00E2A010-95A7-4B78-A6CD-64B8C4607D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6D88D3-582B-4F74-9A2A-FD7A4BC59102}"/>
              </a:ext>
            </a:extLst>
          </p:cNvPr>
          <p:cNvSpPr>
            <a:spLocks noGrp="1"/>
          </p:cNvSpPr>
          <p:nvPr>
            <p:ph type="sldNum" sz="quarter" idx="12"/>
          </p:nvPr>
        </p:nvSpPr>
        <p:spPr/>
        <p:txBody>
          <a:bodyPr/>
          <a:lstStyle/>
          <a:p>
            <a:fld id="{6DD4D870-FE3E-4FF0-8D9E-9CED9718BAD9}" type="slidenum">
              <a:rPr lang="en-US" smtClean="0"/>
              <a:t>‹#›</a:t>
            </a:fld>
            <a:endParaRPr lang="en-US"/>
          </a:p>
        </p:txBody>
      </p:sp>
    </p:spTree>
    <p:extLst>
      <p:ext uri="{BB962C8B-B14F-4D97-AF65-F5344CB8AC3E}">
        <p14:creationId xmlns:p14="http://schemas.microsoft.com/office/powerpoint/2010/main" val="3338953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678F86-A5D1-4D9B-9FD2-718EB7B68DBB}"/>
              </a:ext>
            </a:extLst>
          </p:cNvPr>
          <p:cNvSpPr>
            <a:spLocks noGrp="1"/>
          </p:cNvSpPr>
          <p:nvPr>
            <p:ph type="dt" sz="half" idx="10"/>
          </p:nvPr>
        </p:nvSpPr>
        <p:spPr/>
        <p:txBody>
          <a:bodyPr/>
          <a:lstStyle/>
          <a:p>
            <a:fld id="{43BA5CC7-276A-4816-8EEE-6B702E0B8429}" type="datetimeFigureOut">
              <a:rPr lang="en-US" smtClean="0"/>
              <a:t>1/12/2022</a:t>
            </a:fld>
            <a:endParaRPr lang="en-US"/>
          </a:p>
        </p:txBody>
      </p:sp>
      <p:sp>
        <p:nvSpPr>
          <p:cNvPr id="3" name="Footer Placeholder 2">
            <a:extLst>
              <a:ext uri="{FF2B5EF4-FFF2-40B4-BE49-F238E27FC236}">
                <a16:creationId xmlns:a16="http://schemas.microsoft.com/office/drawing/2014/main" id="{8AE358AA-83E8-435F-81BC-7731C7E10F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2EAA7F-CB9D-4CFB-BB9B-B9567B6D6553}"/>
              </a:ext>
            </a:extLst>
          </p:cNvPr>
          <p:cNvSpPr>
            <a:spLocks noGrp="1"/>
          </p:cNvSpPr>
          <p:nvPr>
            <p:ph type="sldNum" sz="quarter" idx="12"/>
          </p:nvPr>
        </p:nvSpPr>
        <p:spPr/>
        <p:txBody>
          <a:bodyPr/>
          <a:lstStyle/>
          <a:p>
            <a:fld id="{6DD4D870-FE3E-4FF0-8D9E-9CED9718BAD9}" type="slidenum">
              <a:rPr lang="en-US" smtClean="0"/>
              <a:t>‹#›</a:t>
            </a:fld>
            <a:endParaRPr lang="en-US"/>
          </a:p>
        </p:txBody>
      </p:sp>
    </p:spTree>
    <p:extLst>
      <p:ext uri="{BB962C8B-B14F-4D97-AF65-F5344CB8AC3E}">
        <p14:creationId xmlns:p14="http://schemas.microsoft.com/office/powerpoint/2010/main" val="245696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779DD-A22E-4BBA-9B5A-126A0EC390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B9793D-9309-4ADD-8B1F-27B5434A48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817964-C880-4311-8297-0B83CA7249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ECF91E-62B9-4FDF-823F-CCCFFC0DCB71}"/>
              </a:ext>
            </a:extLst>
          </p:cNvPr>
          <p:cNvSpPr>
            <a:spLocks noGrp="1"/>
          </p:cNvSpPr>
          <p:nvPr>
            <p:ph type="dt" sz="half" idx="10"/>
          </p:nvPr>
        </p:nvSpPr>
        <p:spPr/>
        <p:txBody>
          <a:bodyPr/>
          <a:lstStyle/>
          <a:p>
            <a:fld id="{43BA5CC7-276A-4816-8EEE-6B702E0B8429}" type="datetimeFigureOut">
              <a:rPr lang="en-US" smtClean="0"/>
              <a:t>1/12/2022</a:t>
            </a:fld>
            <a:endParaRPr lang="en-US"/>
          </a:p>
        </p:txBody>
      </p:sp>
      <p:sp>
        <p:nvSpPr>
          <p:cNvPr id="6" name="Footer Placeholder 5">
            <a:extLst>
              <a:ext uri="{FF2B5EF4-FFF2-40B4-BE49-F238E27FC236}">
                <a16:creationId xmlns:a16="http://schemas.microsoft.com/office/drawing/2014/main" id="{DFB19E41-C44F-4234-9598-10929C0219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9BE269-ECAD-4531-99BD-7453364BDBB0}"/>
              </a:ext>
            </a:extLst>
          </p:cNvPr>
          <p:cNvSpPr>
            <a:spLocks noGrp="1"/>
          </p:cNvSpPr>
          <p:nvPr>
            <p:ph type="sldNum" sz="quarter" idx="12"/>
          </p:nvPr>
        </p:nvSpPr>
        <p:spPr/>
        <p:txBody>
          <a:bodyPr/>
          <a:lstStyle/>
          <a:p>
            <a:fld id="{6DD4D870-FE3E-4FF0-8D9E-9CED9718BAD9}" type="slidenum">
              <a:rPr lang="en-US" smtClean="0"/>
              <a:t>‹#›</a:t>
            </a:fld>
            <a:endParaRPr lang="en-US"/>
          </a:p>
        </p:txBody>
      </p:sp>
    </p:spTree>
    <p:extLst>
      <p:ext uri="{BB962C8B-B14F-4D97-AF65-F5344CB8AC3E}">
        <p14:creationId xmlns:p14="http://schemas.microsoft.com/office/powerpoint/2010/main" val="1333028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32FCD-D254-4DCF-94DC-EA9A5009EE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45596C-E965-42D8-BC40-0AFE756190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ED151F-6A85-4336-9849-D91F774F63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489B98-1823-4417-8910-197D394A1CD0}"/>
              </a:ext>
            </a:extLst>
          </p:cNvPr>
          <p:cNvSpPr>
            <a:spLocks noGrp="1"/>
          </p:cNvSpPr>
          <p:nvPr>
            <p:ph type="dt" sz="half" idx="10"/>
          </p:nvPr>
        </p:nvSpPr>
        <p:spPr/>
        <p:txBody>
          <a:bodyPr/>
          <a:lstStyle/>
          <a:p>
            <a:fld id="{43BA5CC7-276A-4816-8EEE-6B702E0B8429}" type="datetimeFigureOut">
              <a:rPr lang="en-US" smtClean="0"/>
              <a:t>1/12/2022</a:t>
            </a:fld>
            <a:endParaRPr lang="en-US"/>
          </a:p>
        </p:txBody>
      </p:sp>
      <p:sp>
        <p:nvSpPr>
          <p:cNvPr id="6" name="Footer Placeholder 5">
            <a:extLst>
              <a:ext uri="{FF2B5EF4-FFF2-40B4-BE49-F238E27FC236}">
                <a16:creationId xmlns:a16="http://schemas.microsoft.com/office/drawing/2014/main" id="{8F65A809-B0EF-4D53-8082-8F533787CF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977EA7-9094-440B-BA25-EB7E330005DC}"/>
              </a:ext>
            </a:extLst>
          </p:cNvPr>
          <p:cNvSpPr>
            <a:spLocks noGrp="1"/>
          </p:cNvSpPr>
          <p:nvPr>
            <p:ph type="sldNum" sz="quarter" idx="12"/>
          </p:nvPr>
        </p:nvSpPr>
        <p:spPr/>
        <p:txBody>
          <a:bodyPr/>
          <a:lstStyle/>
          <a:p>
            <a:fld id="{6DD4D870-FE3E-4FF0-8D9E-9CED9718BAD9}" type="slidenum">
              <a:rPr lang="en-US" smtClean="0"/>
              <a:t>‹#›</a:t>
            </a:fld>
            <a:endParaRPr lang="en-US"/>
          </a:p>
        </p:txBody>
      </p:sp>
    </p:spTree>
    <p:extLst>
      <p:ext uri="{BB962C8B-B14F-4D97-AF65-F5344CB8AC3E}">
        <p14:creationId xmlns:p14="http://schemas.microsoft.com/office/powerpoint/2010/main" val="154301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E6AB27-847E-475C-8F40-1B980D24A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75D2D6-43D9-4B02-9596-EB787BF6A6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E34CE-E3A4-4433-8EBE-57E15B1D6A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BA5CC7-276A-4816-8EEE-6B702E0B8429}" type="datetimeFigureOut">
              <a:rPr lang="en-US" smtClean="0"/>
              <a:t>1/12/2022</a:t>
            </a:fld>
            <a:endParaRPr lang="en-US"/>
          </a:p>
        </p:txBody>
      </p:sp>
      <p:sp>
        <p:nvSpPr>
          <p:cNvPr id="5" name="Footer Placeholder 4">
            <a:extLst>
              <a:ext uri="{FF2B5EF4-FFF2-40B4-BE49-F238E27FC236}">
                <a16:creationId xmlns:a16="http://schemas.microsoft.com/office/drawing/2014/main" id="{6253E4F1-20EA-43BD-9EBC-CD71CD01F2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918814-9ACA-41B1-8B95-B6952447A1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D4D870-FE3E-4FF0-8D9E-9CED9718BAD9}" type="slidenum">
              <a:rPr lang="en-US" smtClean="0"/>
              <a:t>‹#›</a:t>
            </a:fld>
            <a:endParaRPr lang="en-US"/>
          </a:p>
        </p:txBody>
      </p:sp>
    </p:spTree>
    <p:extLst>
      <p:ext uri="{BB962C8B-B14F-4D97-AF65-F5344CB8AC3E}">
        <p14:creationId xmlns:p14="http://schemas.microsoft.com/office/powerpoint/2010/main" val="1227593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D5D86-64EA-4657-9BEB-87B35EE936AC}"/>
              </a:ext>
            </a:extLst>
          </p:cNvPr>
          <p:cNvSpPr>
            <a:spLocks noGrp="1"/>
          </p:cNvSpPr>
          <p:nvPr>
            <p:ph type="ctrTitle"/>
          </p:nvPr>
        </p:nvSpPr>
        <p:spPr>
          <a:xfrm>
            <a:off x="1524000" y="2235200"/>
            <a:ext cx="9144000" cy="2387600"/>
          </a:xfrm>
        </p:spPr>
        <p:txBody>
          <a:bodyPr>
            <a:normAutofit fontScale="90000"/>
          </a:bodyPr>
          <a:lstStyle/>
          <a:p>
            <a:r>
              <a:rPr lang="en-US" i="0" dirty="0">
                <a:solidFill>
                  <a:schemeClr val="accent4">
                    <a:lumMod val="60000"/>
                    <a:lumOff val="40000"/>
                  </a:schemeClr>
                </a:solidFill>
                <a:effectLst/>
                <a:latin typeface="Scramble" panose="020B0603050302020204" pitchFamily="34" charset="0"/>
              </a:rPr>
              <a:t>Scrabble Game</a:t>
            </a:r>
            <a:br>
              <a:rPr lang="en-US" b="1" i="0" dirty="0">
                <a:solidFill>
                  <a:srgbClr val="000000"/>
                </a:solidFill>
                <a:effectLst/>
                <a:latin typeface="Scramble" panose="020B0603050302020204" pitchFamily="34" charset="0"/>
              </a:rPr>
            </a:br>
            <a:br>
              <a:rPr lang="en-US" dirty="0">
                <a:latin typeface="Scramble" panose="020B0603050302020204" pitchFamily="34" charset="0"/>
              </a:rPr>
            </a:br>
            <a:endParaRPr lang="en-US" dirty="0">
              <a:latin typeface="Scramble" panose="020B0603050302020204" pitchFamily="34" charset="0"/>
            </a:endParaRPr>
          </a:p>
        </p:txBody>
      </p:sp>
      <p:sp>
        <p:nvSpPr>
          <p:cNvPr id="3" name="Subtitle 2">
            <a:extLst>
              <a:ext uri="{FF2B5EF4-FFF2-40B4-BE49-F238E27FC236}">
                <a16:creationId xmlns:a16="http://schemas.microsoft.com/office/drawing/2014/main" id="{DB0274B7-4235-478B-BA18-68D97E2A2638}"/>
              </a:ext>
            </a:extLst>
          </p:cNvPr>
          <p:cNvSpPr>
            <a:spLocks noGrp="1"/>
          </p:cNvSpPr>
          <p:nvPr>
            <p:ph type="subTitle" idx="1"/>
          </p:nvPr>
        </p:nvSpPr>
        <p:spPr/>
        <p:txBody>
          <a:bodyPr>
            <a:normAutofit lnSpcReduction="10000"/>
          </a:bodyPr>
          <a:lstStyle/>
          <a:p>
            <a:r>
              <a:rPr lang="en-US" dirty="0">
                <a:solidFill>
                  <a:schemeClr val="accent4">
                    <a:lumMod val="60000"/>
                    <a:lumOff val="40000"/>
                  </a:schemeClr>
                </a:solidFill>
                <a:latin typeface="Bahnschrift" panose="020B0502040204020203" pitchFamily="34" charset="0"/>
              </a:rPr>
              <a:t>Developed By:</a:t>
            </a:r>
          </a:p>
          <a:p>
            <a:r>
              <a:rPr lang="en-US" dirty="0">
                <a:solidFill>
                  <a:schemeClr val="accent4">
                    <a:lumMod val="60000"/>
                    <a:lumOff val="40000"/>
                  </a:schemeClr>
                </a:solidFill>
                <a:latin typeface="Bahnschrift" panose="020B0502040204020203" pitchFamily="34" charset="0"/>
              </a:rPr>
              <a:t>Syed Muhmmad Faheem 20K-1054</a:t>
            </a:r>
          </a:p>
          <a:p>
            <a:r>
              <a:rPr lang="en-US" dirty="0">
                <a:solidFill>
                  <a:schemeClr val="accent4">
                    <a:lumMod val="60000"/>
                    <a:lumOff val="40000"/>
                  </a:schemeClr>
                </a:solidFill>
                <a:latin typeface="Bahnschrift" panose="020B0502040204020203" pitchFamily="34" charset="0"/>
              </a:rPr>
              <a:t>Mohsin Ali Mirza 20K-353</a:t>
            </a:r>
          </a:p>
          <a:p>
            <a:r>
              <a:rPr lang="en-US" dirty="0">
                <a:solidFill>
                  <a:schemeClr val="accent4">
                    <a:lumMod val="60000"/>
                    <a:lumOff val="40000"/>
                  </a:schemeClr>
                </a:solidFill>
                <a:latin typeface="Bahnschrift" panose="020B0502040204020203" pitchFamily="34" charset="0"/>
              </a:rPr>
              <a:t>Ahmad Aleem 20K-0169</a:t>
            </a:r>
          </a:p>
        </p:txBody>
      </p:sp>
    </p:spTree>
    <p:extLst>
      <p:ext uri="{BB962C8B-B14F-4D97-AF65-F5344CB8AC3E}">
        <p14:creationId xmlns:p14="http://schemas.microsoft.com/office/powerpoint/2010/main" val="2155224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BD50A-C0D2-429D-9668-1E4FD652950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solidFill>
                  <a:schemeClr val="accent4">
                    <a:lumMod val="60000"/>
                    <a:lumOff val="40000"/>
                  </a:schemeClr>
                </a:solidFill>
                <a:latin typeface="Scramble" panose="020B0603050302020204" pitchFamily="34" charset="0"/>
              </a:rPr>
              <a:t>Comparison</a:t>
            </a:r>
          </a:p>
        </p:txBody>
      </p:sp>
      <p:graphicFrame>
        <p:nvGraphicFramePr>
          <p:cNvPr id="4" name="Content Placeholder 3">
            <a:extLst>
              <a:ext uri="{FF2B5EF4-FFF2-40B4-BE49-F238E27FC236}">
                <a16:creationId xmlns:a16="http://schemas.microsoft.com/office/drawing/2014/main" id="{068AFE51-71B7-4E37-9AC5-43DFB1FFC048}"/>
              </a:ext>
            </a:extLst>
          </p:cNvPr>
          <p:cNvGraphicFramePr>
            <a:graphicFrameLocks noGrp="1"/>
          </p:cNvGraphicFramePr>
          <p:nvPr>
            <p:ph idx="1"/>
            <p:extLst>
              <p:ext uri="{D42A27DB-BD31-4B8C-83A1-F6EECF244321}">
                <p14:modId xmlns:p14="http://schemas.microsoft.com/office/powerpoint/2010/main" val="189942862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31EE493A-2EFE-4DA8-97AF-4B4CB6F04CD2}"/>
              </a:ext>
            </a:extLst>
          </p:cNvPr>
          <p:cNvSpPr txBox="1"/>
          <p:nvPr/>
        </p:nvSpPr>
        <p:spPr>
          <a:xfrm>
            <a:off x="9153582" y="89725"/>
            <a:ext cx="2857500" cy="1328023"/>
          </a:xfrm>
          <a:prstGeom prst="roundRect">
            <a:avLst/>
          </a:prstGeom>
          <a:noFill/>
          <a:ln>
            <a:solidFill>
              <a:schemeClr val="accent4">
                <a:lumMod val="60000"/>
                <a:lumOff val="40000"/>
              </a:schemeClr>
            </a:solidFill>
          </a:ln>
        </p:spPr>
        <p:txBody>
          <a:bodyPr wrap="square" rtlCol="0">
            <a:spAutoFit/>
          </a:bodyPr>
          <a:lstStyle/>
          <a:p>
            <a:r>
              <a:rPr lang="en-US" sz="3600">
                <a:solidFill>
                  <a:schemeClr val="accent4">
                    <a:lumMod val="60000"/>
                    <a:lumOff val="40000"/>
                  </a:schemeClr>
                </a:solidFill>
                <a:latin typeface="Scramble" panose="020B0603050302020204" pitchFamily="34" charset="0"/>
              </a:rPr>
              <a:t>Trie</a:t>
            </a:r>
          </a:p>
          <a:p>
            <a:r>
              <a:rPr lang="en-US" sz="3600">
                <a:solidFill>
                  <a:schemeClr val="accent4">
                    <a:lumMod val="60000"/>
                    <a:lumOff val="40000"/>
                  </a:schemeClr>
                </a:solidFill>
                <a:latin typeface="Scramble" panose="020B0603050302020204" pitchFamily="34" charset="0"/>
              </a:rPr>
              <a:t>Trees</a:t>
            </a:r>
          </a:p>
        </p:txBody>
      </p:sp>
    </p:spTree>
    <p:extLst>
      <p:ext uri="{BB962C8B-B14F-4D97-AF65-F5344CB8AC3E}">
        <p14:creationId xmlns:p14="http://schemas.microsoft.com/office/powerpoint/2010/main" val="331540786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58E8F-14A6-49B6-AA27-ADB4D6FB7FD1}"/>
              </a:ext>
            </a:extLst>
          </p:cNvPr>
          <p:cNvSpPr>
            <a:spLocks noGrp="1"/>
          </p:cNvSpPr>
          <p:nvPr>
            <p:ph type="title"/>
          </p:nvPr>
        </p:nvSpPr>
        <p:spPr/>
        <p:txBody>
          <a:bodyPr/>
          <a:lstStyle/>
          <a:p>
            <a:r>
              <a:rPr lang="en-US">
                <a:solidFill>
                  <a:schemeClr val="accent4">
                    <a:lumMod val="60000"/>
                    <a:lumOff val="40000"/>
                  </a:schemeClr>
                </a:solidFill>
                <a:latin typeface="Scramble" panose="020B0603050302020204" pitchFamily="34" charset="0"/>
              </a:rPr>
              <a:t>Conclusion</a:t>
            </a:r>
          </a:p>
        </p:txBody>
      </p:sp>
      <p:graphicFrame>
        <p:nvGraphicFramePr>
          <p:cNvPr id="4" name="Content Placeholder 3">
            <a:extLst>
              <a:ext uri="{FF2B5EF4-FFF2-40B4-BE49-F238E27FC236}">
                <a16:creationId xmlns:a16="http://schemas.microsoft.com/office/drawing/2014/main" id="{976C9F82-2E4B-4694-A65E-CAE96036C66B}"/>
              </a:ext>
            </a:extLst>
          </p:cNvPr>
          <p:cNvGraphicFramePr>
            <a:graphicFrameLocks noGrp="1"/>
          </p:cNvGraphicFramePr>
          <p:nvPr>
            <p:ph idx="1"/>
            <p:extLst>
              <p:ext uri="{D42A27DB-BD31-4B8C-83A1-F6EECF244321}">
                <p14:modId xmlns:p14="http://schemas.microsoft.com/office/powerpoint/2010/main" val="2632059896"/>
              </p:ext>
            </p:extLst>
          </p:nvPr>
        </p:nvGraphicFramePr>
        <p:xfrm>
          <a:off x="1198821" y="2349795"/>
          <a:ext cx="9794358" cy="3784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C486F4EA-526C-4C0F-B1E2-4D75D411F51E}"/>
              </a:ext>
            </a:extLst>
          </p:cNvPr>
          <p:cNvSpPr txBox="1"/>
          <p:nvPr/>
        </p:nvSpPr>
        <p:spPr>
          <a:xfrm>
            <a:off x="9153582" y="89725"/>
            <a:ext cx="2857500" cy="1328023"/>
          </a:xfrm>
          <a:prstGeom prst="roundRect">
            <a:avLst/>
          </a:prstGeom>
          <a:noFill/>
          <a:ln>
            <a:solidFill>
              <a:schemeClr val="accent4">
                <a:lumMod val="60000"/>
                <a:lumOff val="40000"/>
              </a:schemeClr>
            </a:solidFill>
          </a:ln>
        </p:spPr>
        <p:txBody>
          <a:bodyPr wrap="square" rtlCol="0">
            <a:spAutoFit/>
          </a:bodyPr>
          <a:lstStyle/>
          <a:p>
            <a:r>
              <a:rPr lang="en-US" sz="3600">
                <a:solidFill>
                  <a:schemeClr val="accent4">
                    <a:lumMod val="60000"/>
                    <a:lumOff val="40000"/>
                  </a:schemeClr>
                </a:solidFill>
                <a:latin typeface="Scramble" panose="020B0603050302020204" pitchFamily="34" charset="0"/>
              </a:rPr>
              <a:t>Trie</a:t>
            </a:r>
          </a:p>
          <a:p>
            <a:r>
              <a:rPr lang="en-US" sz="3600">
                <a:solidFill>
                  <a:schemeClr val="accent4">
                    <a:lumMod val="60000"/>
                    <a:lumOff val="40000"/>
                  </a:schemeClr>
                </a:solidFill>
                <a:latin typeface="Scramble" panose="020B0603050302020204" pitchFamily="34" charset="0"/>
              </a:rPr>
              <a:t>Trees</a:t>
            </a:r>
          </a:p>
        </p:txBody>
      </p:sp>
    </p:spTree>
    <p:extLst>
      <p:ext uri="{BB962C8B-B14F-4D97-AF65-F5344CB8AC3E}">
        <p14:creationId xmlns:p14="http://schemas.microsoft.com/office/powerpoint/2010/main" val="2480838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1101-C69E-400C-8B46-04089269065B}"/>
              </a:ext>
            </a:extLst>
          </p:cNvPr>
          <p:cNvSpPr>
            <a:spLocks noGrp="1"/>
          </p:cNvSpPr>
          <p:nvPr>
            <p:ph type="title"/>
          </p:nvPr>
        </p:nvSpPr>
        <p:spPr/>
        <p:txBody>
          <a:bodyPr/>
          <a:lstStyle/>
          <a:p>
            <a:r>
              <a:rPr lang="en-US">
                <a:solidFill>
                  <a:schemeClr val="accent4">
                    <a:lumMod val="60000"/>
                    <a:lumOff val="40000"/>
                  </a:schemeClr>
                </a:solidFill>
                <a:latin typeface="Scramble" panose="020B0603050302020204" pitchFamily="34" charset="0"/>
              </a:rPr>
              <a:t>Introduction</a:t>
            </a:r>
          </a:p>
        </p:txBody>
      </p:sp>
      <p:graphicFrame>
        <p:nvGraphicFramePr>
          <p:cNvPr id="5" name="Content Placeholder 4">
            <a:extLst>
              <a:ext uri="{FF2B5EF4-FFF2-40B4-BE49-F238E27FC236}">
                <a16:creationId xmlns:a16="http://schemas.microsoft.com/office/drawing/2014/main" id="{FCBE3F6E-ABC3-4D8A-A2B3-F57592FB6328}"/>
              </a:ext>
            </a:extLst>
          </p:cNvPr>
          <p:cNvGraphicFramePr>
            <a:graphicFrameLocks noGrp="1"/>
          </p:cNvGraphicFramePr>
          <p:nvPr>
            <p:ph idx="1"/>
            <p:extLst>
              <p:ext uri="{D42A27DB-BD31-4B8C-83A1-F6EECF244321}">
                <p14:modId xmlns:p14="http://schemas.microsoft.com/office/powerpoint/2010/main" val="24328033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9830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C4F89-54FA-4539-BFD8-9C7DCA14CA84}"/>
              </a:ext>
            </a:extLst>
          </p:cNvPr>
          <p:cNvSpPr>
            <a:spLocks noGrp="1"/>
          </p:cNvSpPr>
          <p:nvPr>
            <p:ph type="title"/>
          </p:nvPr>
        </p:nvSpPr>
        <p:spPr/>
        <p:txBody>
          <a:bodyPr/>
          <a:lstStyle/>
          <a:p>
            <a:r>
              <a:rPr lang="en-US" dirty="0">
                <a:solidFill>
                  <a:schemeClr val="accent4">
                    <a:lumMod val="60000"/>
                    <a:lumOff val="40000"/>
                  </a:schemeClr>
                </a:solidFill>
                <a:latin typeface="Scramble" panose="020B0603050302020204" pitchFamily="34" charset="0"/>
              </a:rPr>
              <a:t>Implementation</a:t>
            </a:r>
          </a:p>
        </p:txBody>
      </p:sp>
      <p:graphicFrame>
        <p:nvGraphicFramePr>
          <p:cNvPr id="4" name="Content Placeholder 3">
            <a:extLst>
              <a:ext uri="{FF2B5EF4-FFF2-40B4-BE49-F238E27FC236}">
                <a16:creationId xmlns:a16="http://schemas.microsoft.com/office/drawing/2014/main" id="{F2786BF6-E05E-4A64-9FF3-5172F2561805}"/>
              </a:ext>
            </a:extLst>
          </p:cNvPr>
          <p:cNvGraphicFramePr>
            <a:graphicFrameLocks noGrp="1"/>
          </p:cNvGraphicFramePr>
          <p:nvPr>
            <p:ph idx="1"/>
            <p:extLst>
              <p:ext uri="{D42A27DB-BD31-4B8C-83A1-F6EECF244321}">
                <p14:modId xmlns:p14="http://schemas.microsoft.com/office/powerpoint/2010/main" val="20551778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2003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FC4C2-66A5-467A-A806-D30886863058}"/>
              </a:ext>
            </a:extLst>
          </p:cNvPr>
          <p:cNvSpPr>
            <a:spLocks noGrp="1"/>
          </p:cNvSpPr>
          <p:nvPr>
            <p:ph type="title"/>
          </p:nvPr>
        </p:nvSpPr>
        <p:spPr>
          <a:xfrm>
            <a:off x="955158" y="1617958"/>
            <a:ext cx="2978888" cy="3622084"/>
          </a:xfrm>
        </p:spPr>
        <p:txBody>
          <a:bodyPr/>
          <a:lstStyle/>
          <a:p>
            <a:r>
              <a:rPr lang="en-US">
                <a:solidFill>
                  <a:schemeClr val="accent4">
                    <a:lumMod val="60000"/>
                    <a:lumOff val="40000"/>
                  </a:schemeClr>
                </a:solidFill>
                <a:latin typeface="Scramble" panose="020B0603050302020204" pitchFamily="34" charset="0"/>
              </a:rPr>
              <a:t>Data Set</a:t>
            </a:r>
          </a:p>
        </p:txBody>
      </p:sp>
      <p:graphicFrame>
        <p:nvGraphicFramePr>
          <p:cNvPr id="4" name="Table 4">
            <a:extLst>
              <a:ext uri="{FF2B5EF4-FFF2-40B4-BE49-F238E27FC236}">
                <a16:creationId xmlns:a16="http://schemas.microsoft.com/office/drawing/2014/main" id="{7E36CD2F-F2CD-4AA1-8F4B-3277D41F5090}"/>
              </a:ext>
            </a:extLst>
          </p:cNvPr>
          <p:cNvGraphicFramePr>
            <a:graphicFrameLocks noGrp="1"/>
          </p:cNvGraphicFramePr>
          <p:nvPr>
            <p:extLst>
              <p:ext uri="{D42A27DB-BD31-4B8C-83A1-F6EECF244321}">
                <p14:modId xmlns:p14="http://schemas.microsoft.com/office/powerpoint/2010/main" val="1032389267"/>
              </p:ext>
            </p:extLst>
          </p:nvPr>
        </p:nvGraphicFramePr>
        <p:xfrm>
          <a:off x="5149702" y="650072"/>
          <a:ext cx="4270744" cy="5557856"/>
        </p:xfrm>
        <a:graphic>
          <a:graphicData uri="http://schemas.openxmlformats.org/drawingml/2006/table">
            <a:tbl>
              <a:tblPr firstRow="1" bandRow="1">
                <a:tableStyleId>{125E5076-3810-47DD-B79F-674D7AD40C01}</a:tableStyleId>
              </a:tblPr>
              <a:tblGrid>
                <a:gridCol w="819232">
                  <a:extLst>
                    <a:ext uri="{9D8B030D-6E8A-4147-A177-3AD203B41FA5}">
                      <a16:colId xmlns:a16="http://schemas.microsoft.com/office/drawing/2014/main" val="2152690986"/>
                    </a:ext>
                  </a:extLst>
                </a:gridCol>
                <a:gridCol w="3451512">
                  <a:extLst>
                    <a:ext uri="{9D8B030D-6E8A-4147-A177-3AD203B41FA5}">
                      <a16:colId xmlns:a16="http://schemas.microsoft.com/office/drawing/2014/main" val="2469117146"/>
                    </a:ext>
                  </a:extLst>
                </a:gridCol>
              </a:tblGrid>
              <a:tr h="191875">
                <a:tc>
                  <a:txBody>
                    <a:bodyPr/>
                    <a:lstStyle/>
                    <a:p>
                      <a:r>
                        <a:rPr lang="en-US" sz="900"/>
                        <a:t>Word</a:t>
                      </a:r>
                      <a:endParaRPr lang="en-US" sz="900">
                        <a:latin typeface="Arial Nova Light" panose="020B0304020202020204" pitchFamily="34" charset="0"/>
                      </a:endParaRPr>
                    </a:p>
                  </a:txBody>
                  <a:tcPr marL="47312" marR="47312" marT="23657" marB="23657"/>
                </a:tc>
                <a:tc>
                  <a:txBody>
                    <a:bodyPr/>
                    <a:lstStyle/>
                    <a:p>
                      <a:r>
                        <a:rPr lang="en-US" sz="900"/>
                        <a:t>Meaning</a:t>
                      </a:r>
                      <a:endParaRPr lang="en-US" sz="900">
                        <a:latin typeface="Arial Nova Light" panose="020B0304020202020204" pitchFamily="34" charset="0"/>
                      </a:endParaRPr>
                    </a:p>
                  </a:txBody>
                  <a:tcPr marL="47312" marR="47312" marT="23657" marB="23657"/>
                </a:tc>
                <a:extLst>
                  <a:ext uri="{0D108BD9-81ED-4DB2-BD59-A6C34878D82A}">
                    <a16:rowId xmlns:a16="http://schemas.microsoft.com/office/drawing/2014/main" val="2439319825"/>
                  </a:ext>
                </a:extLst>
              </a:tr>
              <a:tr h="328904">
                <a:tc>
                  <a:txBody>
                    <a:bodyPr/>
                    <a:lstStyle/>
                    <a:p>
                      <a:r>
                        <a:rPr lang="en-US" sz="900">
                          <a:solidFill>
                            <a:schemeClr val="bg1"/>
                          </a:solidFill>
                        </a:rPr>
                        <a:t>AA</a:t>
                      </a:r>
                      <a:endParaRPr lang="en-US" sz="900">
                        <a:latin typeface="Arial Nova Light" panose="020B0304020202020204" pitchFamily="34" charset="0"/>
                      </a:endParaRPr>
                    </a:p>
                  </a:txBody>
                  <a:tcPr marL="47312" marR="47312" marT="23657" marB="2365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schemeClr val="bg1"/>
                          </a:solidFill>
                        </a:rPr>
                        <a:t>Hawaiian) a volcanic rock consisting of angular blocks of lava with a very rough surface [n -S]</a:t>
                      </a:r>
                    </a:p>
                    <a:p>
                      <a:endParaRPr lang="en-US" sz="900">
                        <a:latin typeface="Arial Nova Light" panose="020B0304020202020204" pitchFamily="34" charset="0"/>
                      </a:endParaRPr>
                    </a:p>
                  </a:txBody>
                  <a:tcPr marL="47312" marR="47312" marT="23657" marB="23657"/>
                </a:tc>
                <a:extLst>
                  <a:ext uri="{0D108BD9-81ED-4DB2-BD59-A6C34878D82A}">
                    <a16:rowId xmlns:a16="http://schemas.microsoft.com/office/drawing/2014/main" val="1258272148"/>
                  </a:ext>
                </a:extLst>
              </a:tr>
              <a:tr h="473119">
                <a:tc>
                  <a:txBody>
                    <a:bodyPr/>
                    <a:lstStyle/>
                    <a:p>
                      <a:r>
                        <a:rPr lang="en-US" sz="900">
                          <a:solidFill>
                            <a:schemeClr val="bg1"/>
                          </a:solidFill>
                        </a:rPr>
                        <a:t>AAH</a:t>
                      </a:r>
                      <a:endParaRPr lang="en-US" sz="900">
                        <a:latin typeface="Arial Nova Light" panose="020B0304020202020204" pitchFamily="34" charset="0"/>
                      </a:endParaRPr>
                    </a:p>
                  </a:txBody>
                  <a:tcPr marL="47312" marR="47312" marT="23657" marB="2365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schemeClr val="bg1"/>
                          </a:solidFill>
                        </a:rPr>
                        <a:t>an interjection expressing surprise [interj] / to exclaim in surprise [v -ED, -ING, -S]</a:t>
                      </a:r>
                    </a:p>
                    <a:p>
                      <a:endParaRPr lang="en-US" sz="900">
                        <a:latin typeface="Arial Nova Light" panose="020B0304020202020204" pitchFamily="34" charset="0"/>
                      </a:endParaRPr>
                    </a:p>
                  </a:txBody>
                  <a:tcPr marL="47312" marR="47312" marT="23657" marB="23657"/>
                </a:tc>
                <a:extLst>
                  <a:ext uri="{0D108BD9-81ED-4DB2-BD59-A6C34878D82A}">
                    <a16:rowId xmlns:a16="http://schemas.microsoft.com/office/drawing/2014/main" val="1972616591"/>
                  </a:ext>
                </a:extLst>
              </a:tr>
              <a:tr h="331183">
                <a:tc>
                  <a:txBody>
                    <a:bodyPr/>
                    <a:lstStyle/>
                    <a:p>
                      <a:r>
                        <a:rPr lang="en-US" sz="900">
                          <a:solidFill>
                            <a:schemeClr val="bg1"/>
                          </a:solidFill>
                        </a:rPr>
                        <a:t>AAHED</a:t>
                      </a:r>
                      <a:endParaRPr lang="en-US" sz="900">
                        <a:latin typeface="Arial Nova Light" panose="020B0304020202020204" pitchFamily="34" charset="0"/>
                      </a:endParaRPr>
                    </a:p>
                  </a:txBody>
                  <a:tcPr marL="47312" marR="47312" marT="23657" marB="2365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schemeClr val="bg1"/>
                          </a:solidFill>
                        </a:rPr>
                        <a:t>AAH, to exclaim in surprise [v]</a:t>
                      </a:r>
                    </a:p>
                    <a:p>
                      <a:endParaRPr lang="en-US" sz="900">
                        <a:latin typeface="Arial Nova Light" panose="020B0304020202020204" pitchFamily="34" charset="0"/>
                      </a:endParaRPr>
                    </a:p>
                  </a:txBody>
                  <a:tcPr marL="47312" marR="47312" marT="23657" marB="23657"/>
                </a:tc>
                <a:extLst>
                  <a:ext uri="{0D108BD9-81ED-4DB2-BD59-A6C34878D82A}">
                    <a16:rowId xmlns:a16="http://schemas.microsoft.com/office/drawing/2014/main" val="2241515366"/>
                  </a:ext>
                </a:extLst>
              </a:tr>
              <a:tr h="331183">
                <a:tc>
                  <a:txBody>
                    <a:bodyPr/>
                    <a:lstStyle/>
                    <a:p>
                      <a:r>
                        <a:rPr lang="en-US" sz="900">
                          <a:solidFill>
                            <a:schemeClr val="bg1"/>
                          </a:solidFill>
                        </a:rPr>
                        <a:t>AAHING</a:t>
                      </a:r>
                      <a:endParaRPr lang="en-US" sz="900">
                        <a:latin typeface="Arial Nova Light" panose="020B0304020202020204" pitchFamily="34" charset="0"/>
                      </a:endParaRPr>
                    </a:p>
                  </a:txBody>
                  <a:tcPr marL="47312" marR="47312" marT="23657" marB="2365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schemeClr val="bg1"/>
                          </a:solidFill>
                        </a:rPr>
                        <a:t>AAH, to exclaim in surprise [v]</a:t>
                      </a:r>
                    </a:p>
                    <a:p>
                      <a:endParaRPr lang="en-US" sz="900">
                        <a:latin typeface="Arial Nova Light" panose="020B0304020202020204" pitchFamily="34" charset="0"/>
                      </a:endParaRPr>
                    </a:p>
                  </a:txBody>
                  <a:tcPr marL="47312" marR="47312" marT="23657" marB="23657"/>
                </a:tc>
                <a:extLst>
                  <a:ext uri="{0D108BD9-81ED-4DB2-BD59-A6C34878D82A}">
                    <a16:rowId xmlns:a16="http://schemas.microsoft.com/office/drawing/2014/main" val="1388581565"/>
                  </a:ext>
                </a:extLst>
              </a:tr>
              <a:tr h="331183">
                <a:tc>
                  <a:txBody>
                    <a:bodyPr/>
                    <a:lstStyle/>
                    <a:p>
                      <a:r>
                        <a:rPr lang="en-US" sz="900">
                          <a:solidFill>
                            <a:schemeClr val="bg1"/>
                          </a:solidFill>
                        </a:rPr>
                        <a:t>AAL</a:t>
                      </a:r>
                      <a:endParaRPr lang="en-US" sz="900">
                        <a:latin typeface="Arial Nova Light" panose="020B0304020202020204" pitchFamily="34" charset="0"/>
                      </a:endParaRPr>
                    </a:p>
                  </a:txBody>
                  <a:tcPr marL="47312" marR="47312" marT="23657" marB="2365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schemeClr val="bg1"/>
                          </a:solidFill>
                        </a:rPr>
                        <a:t>AAH, to exclaim in surprise [v]</a:t>
                      </a:r>
                    </a:p>
                    <a:p>
                      <a:endParaRPr lang="en-US" sz="900">
                        <a:latin typeface="Arial Nova Light" panose="020B0304020202020204" pitchFamily="34" charset="0"/>
                      </a:endParaRPr>
                    </a:p>
                  </a:txBody>
                  <a:tcPr marL="47312" marR="47312" marT="23657" marB="23657"/>
                </a:tc>
                <a:extLst>
                  <a:ext uri="{0D108BD9-81ED-4DB2-BD59-A6C34878D82A}">
                    <a16:rowId xmlns:a16="http://schemas.microsoft.com/office/drawing/2014/main" val="956319746"/>
                  </a:ext>
                </a:extLst>
              </a:tr>
              <a:tr h="256734">
                <a:tc>
                  <a:txBody>
                    <a:bodyPr/>
                    <a:lstStyle/>
                    <a:p>
                      <a:r>
                        <a:rPr lang="en-US" sz="900">
                          <a:solidFill>
                            <a:schemeClr val="bg1"/>
                          </a:solidFill>
                        </a:rPr>
                        <a:t>AALII</a:t>
                      </a:r>
                      <a:endParaRPr lang="en-US" sz="900">
                        <a:latin typeface="Arial Nova Light" panose="020B0304020202020204" pitchFamily="34" charset="0"/>
                      </a:endParaRPr>
                    </a:p>
                  </a:txBody>
                  <a:tcPr marL="47312" marR="47312" marT="23657" marB="2365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schemeClr val="bg1"/>
                          </a:solidFill>
                        </a:rPr>
                        <a:t>(Hindi) the Indian mulberry tree, aka noni, also AL [n -S]</a:t>
                      </a:r>
                    </a:p>
                  </a:txBody>
                  <a:tcPr marL="47312" marR="47312" marT="23657" marB="23657"/>
                </a:tc>
                <a:extLst>
                  <a:ext uri="{0D108BD9-81ED-4DB2-BD59-A6C34878D82A}">
                    <a16:rowId xmlns:a16="http://schemas.microsoft.com/office/drawing/2014/main" val="1250784271"/>
                  </a:ext>
                </a:extLst>
              </a:tr>
              <a:tr h="473119">
                <a:tc>
                  <a:txBody>
                    <a:bodyPr/>
                    <a:lstStyle/>
                    <a:p>
                      <a:r>
                        <a:rPr lang="en-US" sz="900" b="1">
                          <a:solidFill>
                            <a:schemeClr val="bg1"/>
                          </a:solidFill>
                        </a:rPr>
                        <a:t>.</a:t>
                      </a:r>
                    </a:p>
                    <a:p>
                      <a:r>
                        <a:rPr lang="en-US" sz="900" b="1">
                          <a:solidFill>
                            <a:schemeClr val="bg1"/>
                          </a:solidFill>
                        </a:rPr>
                        <a:t>.</a:t>
                      </a:r>
                    </a:p>
                    <a:p>
                      <a:r>
                        <a:rPr lang="en-US" sz="900" b="1">
                          <a:solidFill>
                            <a:schemeClr val="bg1"/>
                          </a:solidFill>
                        </a:rPr>
                        <a:t>.</a:t>
                      </a:r>
                      <a:endParaRPr lang="en-US" sz="900">
                        <a:latin typeface="Arial Nova Light" panose="020B0304020202020204" pitchFamily="34" charset="0"/>
                      </a:endParaRPr>
                    </a:p>
                  </a:txBody>
                  <a:tcPr marL="47312" marR="47312" marT="23657" marB="2365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a:solidFill>
                            <a:schemeClr val="bg1"/>
                          </a:solidFill>
                        </a:rPr>
                        <a:t>.</a:t>
                      </a:r>
                      <a:endParaRPr lang="en-US" sz="900"/>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a:solidFill>
                            <a:schemeClr val="bg1"/>
                          </a:solidFill>
                        </a:rPr>
                        <a:t>.</a:t>
                      </a:r>
                      <a:endParaRPr lang="en-US" sz="900"/>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a:solidFill>
                            <a:schemeClr val="bg1"/>
                          </a:solidFill>
                        </a:rPr>
                        <a:t>.</a:t>
                      </a:r>
                      <a:endParaRPr lang="en-US" sz="900">
                        <a:latin typeface="Arial Nova Light" panose="020B0304020202020204" pitchFamily="34" charset="0"/>
                      </a:endParaRPr>
                    </a:p>
                  </a:txBody>
                  <a:tcPr marL="47312" marR="47312" marT="23657" marB="23657"/>
                </a:tc>
                <a:extLst>
                  <a:ext uri="{0D108BD9-81ED-4DB2-BD59-A6C34878D82A}">
                    <a16:rowId xmlns:a16="http://schemas.microsoft.com/office/drawing/2014/main" val="2374279659"/>
                  </a:ext>
                </a:extLst>
              </a:tr>
              <a:tr h="473119">
                <a:tc>
                  <a:txBody>
                    <a:bodyPr/>
                    <a:lstStyle/>
                    <a:p>
                      <a:r>
                        <a:rPr lang="en-US" sz="900">
                          <a:solidFill>
                            <a:schemeClr val="bg1"/>
                          </a:solidFill>
                        </a:rPr>
                        <a:t>ZYMOLOGICAL</a:t>
                      </a:r>
                      <a:endParaRPr lang="en-US" sz="900">
                        <a:latin typeface="Arial Nova Light" panose="020B0304020202020204" pitchFamily="34" charset="0"/>
                      </a:endParaRPr>
                    </a:p>
                  </a:txBody>
                  <a:tcPr marL="47312" marR="47312" marT="23657" marB="2365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schemeClr val="bg1"/>
                          </a:solidFill>
                        </a:rPr>
                        <a:t>relating to zymology, the science of fermentation, also ZYMOLOGIC [adj]</a:t>
                      </a:r>
                    </a:p>
                    <a:p>
                      <a:endParaRPr lang="en-US" sz="900">
                        <a:latin typeface="Arial Nova Light" panose="020B0304020202020204" pitchFamily="34" charset="0"/>
                      </a:endParaRPr>
                    </a:p>
                  </a:txBody>
                  <a:tcPr marL="47312" marR="47312" marT="23657" marB="23657"/>
                </a:tc>
                <a:extLst>
                  <a:ext uri="{0D108BD9-81ED-4DB2-BD59-A6C34878D82A}">
                    <a16:rowId xmlns:a16="http://schemas.microsoft.com/office/drawing/2014/main" val="3821142275"/>
                  </a:ext>
                </a:extLst>
              </a:tr>
              <a:tr h="473119">
                <a:tc>
                  <a:txBody>
                    <a:bodyPr/>
                    <a:lstStyle/>
                    <a:p>
                      <a:r>
                        <a:rPr lang="en-US" sz="900">
                          <a:solidFill>
                            <a:schemeClr val="bg1"/>
                          </a:solidFill>
                        </a:rPr>
                        <a:t>ZYMOLOGIES</a:t>
                      </a:r>
                      <a:endParaRPr lang="en-US" sz="900">
                        <a:latin typeface="Arial Nova Light" panose="020B0304020202020204" pitchFamily="34" charset="0"/>
                      </a:endParaRPr>
                    </a:p>
                  </a:txBody>
                  <a:tcPr marL="47312" marR="47312" marT="23657" marB="2365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schemeClr val="bg1"/>
                          </a:solidFill>
                        </a:rPr>
                        <a:t>relating to zymology, the science of fermentation, also ZYMOLOGIC [adj]</a:t>
                      </a:r>
                    </a:p>
                    <a:p>
                      <a:endParaRPr lang="en-US" sz="900">
                        <a:latin typeface="Arial Nova Light" panose="020B0304020202020204" pitchFamily="34" charset="0"/>
                      </a:endParaRPr>
                    </a:p>
                  </a:txBody>
                  <a:tcPr marL="47312" marR="47312" marT="23657" marB="23657"/>
                </a:tc>
                <a:extLst>
                  <a:ext uri="{0D108BD9-81ED-4DB2-BD59-A6C34878D82A}">
                    <a16:rowId xmlns:a16="http://schemas.microsoft.com/office/drawing/2014/main" val="621029410"/>
                  </a:ext>
                </a:extLst>
              </a:tr>
              <a:tr h="239322">
                <a:tc>
                  <a:txBody>
                    <a:bodyPr/>
                    <a:lstStyle/>
                    <a:p>
                      <a:r>
                        <a:rPr lang="en-US" sz="900">
                          <a:solidFill>
                            <a:schemeClr val="bg1"/>
                          </a:solidFill>
                        </a:rPr>
                        <a:t>ZYMOLOGIST</a:t>
                      </a:r>
                      <a:endParaRPr lang="en-US" sz="900">
                        <a:latin typeface="Arial Nova Light" panose="020B0304020202020204" pitchFamily="34" charset="0"/>
                      </a:endParaRPr>
                    </a:p>
                  </a:txBody>
                  <a:tcPr marL="47312" marR="47312" marT="23657" marB="2365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schemeClr val="bg1"/>
                          </a:solidFill>
                        </a:rPr>
                        <a:t>one who is skilled in zymology, or in the fermentation of liquors [n -S]</a:t>
                      </a:r>
                    </a:p>
                    <a:p>
                      <a:endParaRPr lang="en-US" sz="900">
                        <a:latin typeface="Arial Nova Light" panose="020B0304020202020204" pitchFamily="34" charset="0"/>
                      </a:endParaRPr>
                    </a:p>
                  </a:txBody>
                  <a:tcPr marL="47312" marR="47312" marT="23657" marB="23657"/>
                </a:tc>
                <a:extLst>
                  <a:ext uri="{0D108BD9-81ED-4DB2-BD59-A6C34878D82A}">
                    <a16:rowId xmlns:a16="http://schemas.microsoft.com/office/drawing/2014/main" val="2135072313"/>
                  </a:ext>
                </a:extLst>
              </a:tr>
              <a:tr h="372259">
                <a:tc>
                  <a:txBody>
                    <a:bodyPr/>
                    <a:lstStyle/>
                    <a:p>
                      <a:r>
                        <a:rPr lang="en-US" sz="900">
                          <a:solidFill>
                            <a:schemeClr val="bg1"/>
                          </a:solidFill>
                        </a:rPr>
                        <a:t>ZYMOLOGISTS</a:t>
                      </a:r>
                      <a:endParaRPr lang="en-US" sz="900">
                        <a:latin typeface="Arial Nova Light" panose="020B0304020202020204" pitchFamily="34" charset="0"/>
                      </a:endParaRPr>
                    </a:p>
                  </a:txBody>
                  <a:tcPr marL="47312" marR="47312" marT="23657" marB="2365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schemeClr val="bg1"/>
                          </a:solidFill>
                        </a:rPr>
                        <a:t>ZYMOLOGIST, one who is skilled in zymology, or in the fermentation of liquors [n]</a:t>
                      </a:r>
                    </a:p>
                    <a:p>
                      <a:endParaRPr lang="en-US" sz="900">
                        <a:latin typeface="Arial Nova Light" panose="020B0304020202020204" pitchFamily="34" charset="0"/>
                      </a:endParaRPr>
                    </a:p>
                  </a:txBody>
                  <a:tcPr marL="47312" marR="47312" marT="23657" marB="23657"/>
                </a:tc>
                <a:extLst>
                  <a:ext uri="{0D108BD9-81ED-4DB2-BD59-A6C34878D82A}">
                    <a16:rowId xmlns:a16="http://schemas.microsoft.com/office/drawing/2014/main" val="4078450625"/>
                  </a:ext>
                </a:extLst>
              </a:tr>
              <a:tr h="246302">
                <a:tc>
                  <a:txBody>
                    <a:bodyPr/>
                    <a:lstStyle/>
                    <a:p>
                      <a:r>
                        <a:rPr lang="en-US" sz="900">
                          <a:solidFill>
                            <a:schemeClr val="bg1"/>
                          </a:solidFill>
                        </a:rPr>
                        <a:t>ZYMOLOGY</a:t>
                      </a:r>
                      <a:endParaRPr lang="en-US" sz="900">
                        <a:latin typeface="Arial Nova Light" panose="020B0304020202020204" pitchFamily="34" charset="0"/>
                      </a:endParaRPr>
                    </a:p>
                  </a:txBody>
                  <a:tcPr marL="47312" marR="47312" marT="23657" marB="2365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schemeClr val="bg1"/>
                          </a:solidFill>
                        </a:rPr>
                        <a:t>the science of fermentation [n ZYMOLOGIES]</a:t>
                      </a:r>
                    </a:p>
                    <a:p>
                      <a:endParaRPr lang="en-US" sz="900">
                        <a:latin typeface="Arial Nova Light" panose="020B0304020202020204" pitchFamily="34" charset="0"/>
                      </a:endParaRPr>
                    </a:p>
                  </a:txBody>
                  <a:tcPr marL="47312" marR="47312" marT="23657" marB="23657"/>
                </a:tc>
                <a:extLst>
                  <a:ext uri="{0D108BD9-81ED-4DB2-BD59-A6C34878D82A}">
                    <a16:rowId xmlns:a16="http://schemas.microsoft.com/office/drawing/2014/main" val="1170211497"/>
                  </a:ext>
                </a:extLst>
              </a:tr>
              <a:tr h="331183">
                <a:tc>
                  <a:txBody>
                    <a:bodyPr/>
                    <a:lstStyle/>
                    <a:p>
                      <a:r>
                        <a:rPr lang="en-US" sz="900">
                          <a:solidFill>
                            <a:schemeClr val="bg1"/>
                          </a:solidFill>
                        </a:rPr>
                        <a:t>ZYMOLYSES</a:t>
                      </a:r>
                      <a:endParaRPr lang="en-US" sz="900">
                        <a:latin typeface="Arial Nova Light" panose="020B0304020202020204" pitchFamily="34" charset="0"/>
                      </a:endParaRPr>
                    </a:p>
                  </a:txBody>
                  <a:tcPr marL="47312" marR="47312" marT="23657" marB="2365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schemeClr val="bg1"/>
                          </a:solidFill>
                        </a:rPr>
                        <a:t>ZYMOLYSIS, the action of enzymes [n]</a:t>
                      </a:r>
                    </a:p>
                    <a:p>
                      <a:endParaRPr lang="en-US" sz="900">
                        <a:latin typeface="Arial Nova Light" panose="020B0304020202020204" pitchFamily="34" charset="0"/>
                      </a:endParaRPr>
                    </a:p>
                  </a:txBody>
                  <a:tcPr marL="47312" marR="47312" marT="23657" marB="23657"/>
                </a:tc>
                <a:extLst>
                  <a:ext uri="{0D108BD9-81ED-4DB2-BD59-A6C34878D82A}">
                    <a16:rowId xmlns:a16="http://schemas.microsoft.com/office/drawing/2014/main" val="3403538873"/>
                  </a:ext>
                </a:extLst>
              </a:tr>
              <a:tr h="331183">
                <a:tc>
                  <a:txBody>
                    <a:bodyPr/>
                    <a:lstStyle/>
                    <a:p>
                      <a:r>
                        <a:rPr lang="en-US" sz="900">
                          <a:solidFill>
                            <a:schemeClr val="bg1"/>
                          </a:solidFill>
                        </a:rPr>
                        <a:t>ZYMOLYSIS</a:t>
                      </a:r>
                      <a:endParaRPr lang="en-US" sz="900">
                        <a:latin typeface="Arial Nova Light" panose="020B0304020202020204" pitchFamily="34" charset="0"/>
                      </a:endParaRPr>
                    </a:p>
                  </a:txBody>
                  <a:tcPr marL="47312" marR="47312" marT="23657" marB="2365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schemeClr val="bg1"/>
                          </a:solidFill>
                        </a:rPr>
                        <a:t>the action of enzymes [n ZYMOLYSES]</a:t>
                      </a:r>
                    </a:p>
                    <a:p>
                      <a:endParaRPr lang="en-US" sz="900">
                        <a:latin typeface="Arial Nova Light" panose="020B0304020202020204" pitchFamily="34" charset="0"/>
                      </a:endParaRPr>
                    </a:p>
                  </a:txBody>
                  <a:tcPr marL="47312" marR="47312" marT="23657" marB="23657"/>
                </a:tc>
                <a:extLst>
                  <a:ext uri="{0D108BD9-81ED-4DB2-BD59-A6C34878D82A}">
                    <a16:rowId xmlns:a16="http://schemas.microsoft.com/office/drawing/2014/main" val="2580375482"/>
                  </a:ext>
                </a:extLst>
              </a:tr>
            </a:tbl>
          </a:graphicData>
        </a:graphic>
      </p:graphicFrame>
    </p:spTree>
    <p:extLst>
      <p:ext uri="{BB962C8B-B14F-4D97-AF65-F5344CB8AC3E}">
        <p14:creationId xmlns:p14="http://schemas.microsoft.com/office/powerpoint/2010/main" val="2905560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0DD0B-022D-43DC-AABF-C19BC5642D21}"/>
              </a:ext>
            </a:extLst>
          </p:cNvPr>
          <p:cNvSpPr>
            <a:spLocks noGrp="1"/>
          </p:cNvSpPr>
          <p:nvPr>
            <p:ph type="title"/>
          </p:nvPr>
        </p:nvSpPr>
        <p:spPr/>
        <p:txBody>
          <a:bodyPr/>
          <a:lstStyle/>
          <a:p>
            <a:r>
              <a:rPr lang="en-US">
                <a:solidFill>
                  <a:schemeClr val="accent4">
                    <a:lumMod val="60000"/>
                    <a:lumOff val="40000"/>
                  </a:schemeClr>
                </a:solidFill>
                <a:latin typeface="Scramble" panose="020B0603050302020204" pitchFamily="34" charset="0"/>
              </a:rPr>
              <a:t>Functions</a:t>
            </a:r>
          </a:p>
        </p:txBody>
      </p:sp>
      <p:sp>
        <p:nvSpPr>
          <p:cNvPr id="3" name="Content Placeholder 2">
            <a:extLst>
              <a:ext uri="{FF2B5EF4-FFF2-40B4-BE49-F238E27FC236}">
                <a16:creationId xmlns:a16="http://schemas.microsoft.com/office/drawing/2014/main" id="{282E7EA3-A791-4EDB-9CE8-166A71A110B9}"/>
              </a:ext>
            </a:extLst>
          </p:cNvPr>
          <p:cNvSpPr>
            <a:spLocks noGrp="1"/>
          </p:cNvSpPr>
          <p:nvPr>
            <p:ph idx="1"/>
          </p:nvPr>
        </p:nvSpPr>
        <p:spPr>
          <a:xfrm>
            <a:off x="683142" y="1825625"/>
            <a:ext cx="10825716" cy="4667250"/>
          </a:xfrm>
        </p:spPr>
        <p:txBody>
          <a:bodyPr numCol="2" spcCol="365760">
            <a:normAutofit fontScale="92500" lnSpcReduction="20000"/>
          </a:bodyPr>
          <a:lstStyle/>
          <a:p>
            <a:r>
              <a:rPr lang="en-US" dirty="0">
                <a:solidFill>
                  <a:schemeClr val="bg1"/>
                </a:solidFill>
                <a:latin typeface="Arial Nova Light" panose="020B0304020202020204" pitchFamily="34" charset="0"/>
              </a:rPr>
              <a:t>Class </a:t>
            </a:r>
            <a:r>
              <a:rPr lang="en-US" dirty="0" err="1">
                <a:solidFill>
                  <a:schemeClr val="bg1"/>
                </a:solidFill>
                <a:latin typeface="Arial Nova Light" panose="020B0304020202020204" pitchFamily="34" charset="0"/>
              </a:rPr>
              <a:t>Trie</a:t>
            </a:r>
            <a:endParaRPr lang="en-US" dirty="0">
              <a:solidFill>
                <a:schemeClr val="bg1"/>
              </a:solidFill>
              <a:latin typeface="Arial Nova Light" panose="020B0304020202020204" pitchFamily="34" charset="0"/>
            </a:endParaRPr>
          </a:p>
          <a:p>
            <a:pPr lvl="1"/>
            <a:r>
              <a:rPr lang="en-US" dirty="0">
                <a:solidFill>
                  <a:schemeClr val="accent4">
                    <a:lumMod val="60000"/>
                    <a:lumOff val="40000"/>
                  </a:schemeClr>
                </a:solidFill>
                <a:latin typeface="Arial Nova Light" panose="020B0304020202020204" pitchFamily="34" charset="0"/>
              </a:rPr>
              <a:t>void insert(</a:t>
            </a:r>
            <a:r>
              <a:rPr lang="en-US" dirty="0" err="1">
                <a:solidFill>
                  <a:schemeClr val="accent4">
                    <a:lumMod val="60000"/>
                    <a:lumOff val="40000"/>
                  </a:schemeClr>
                </a:solidFill>
                <a:latin typeface="Arial Nova Light" panose="020B0304020202020204" pitchFamily="34" charset="0"/>
              </a:rPr>
              <a:t>Trie</a:t>
            </a:r>
            <a:r>
              <a:rPr lang="en-US" dirty="0">
                <a:solidFill>
                  <a:schemeClr val="accent4">
                    <a:lumMod val="60000"/>
                    <a:lumOff val="40000"/>
                  </a:schemeClr>
                </a:solidFill>
                <a:latin typeface="Arial Nova Light" panose="020B0304020202020204" pitchFamily="34" charset="0"/>
              </a:rPr>
              <a:t> *</a:t>
            </a:r>
            <a:r>
              <a:rPr lang="en-US" dirty="0" err="1">
                <a:solidFill>
                  <a:schemeClr val="accent4">
                    <a:lumMod val="60000"/>
                    <a:lumOff val="40000"/>
                  </a:schemeClr>
                </a:solidFill>
                <a:latin typeface="Arial Nova Light" panose="020B0304020202020204" pitchFamily="34" charset="0"/>
              </a:rPr>
              <a:t>root,string</a:t>
            </a:r>
            <a:r>
              <a:rPr lang="en-US" dirty="0">
                <a:solidFill>
                  <a:schemeClr val="accent4">
                    <a:lumMod val="60000"/>
                    <a:lumOff val="40000"/>
                  </a:schemeClr>
                </a:solidFill>
                <a:latin typeface="Arial Nova Light" panose="020B0304020202020204" pitchFamily="34" charset="0"/>
              </a:rPr>
              <a:t> </a:t>
            </a:r>
            <a:r>
              <a:rPr lang="en-US" dirty="0" err="1">
                <a:solidFill>
                  <a:schemeClr val="accent4">
                    <a:lumMod val="60000"/>
                    <a:lumOff val="40000"/>
                  </a:schemeClr>
                </a:solidFill>
                <a:latin typeface="Arial Nova Light" panose="020B0304020202020204" pitchFamily="34" charset="0"/>
              </a:rPr>
              <a:t>s,string</a:t>
            </a:r>
            <a:r>
              <a:rPr lang="en-US" dirty="0">
                <a:solidFill>
                  <a:schemeClr val="accent4">
                    <a:lumMod val="60000"/>
                    <a:lumOff val="40000"/>
                  </a:schemeClr>
                </a:solidFill>
                <a:latin typeface="Arial Nova Light" panose="020B0304020202020204" pitchFamily="34" charset="0"/>
              </a:rPr>
              <a:t> meaning)</a:t>
            </a:r>
          </a:p>
          <a:p>
            <a:pPr lvl="2"/>
            <a:r>
              <a:rPr lang="en-US" dirty="0">
                <a:solidFill>
                  <a:schemeClr val="bg1"/>
                </a:solidFill>
                <a:latin typeface="Arial Nova Light" panose="020B0304020202020204" pitchFamily="34" charset="0"/>
              </a:rPr>
              <a:t>text</a:t>
            </a:r>
          </a:p>
          <a:p>
            <a:pPr lvl="1"/>
            <a:r>
              <a:rPr lang="en-US" dirty="0">
                <a:solidFill>
                  <a:schemeClr val="accent4">
                    <a:lumMod val="60000"/>
                    <a:lumOff val="40000"/>
                  </a:schemeClr>
                </a:solidFill>
                <a:latin typeface="Arial Nova Light" panose="020B0304020202020204" pitchFamily="34" charset="0"/>
              </a:rPr>
              <a:t>bool search(</a:t>
            </a:r>
            <a:r>
              <a:rPr lang="en-US" dirty="0" err="1">
                <a:solidFill>
                  <a:schemeClr val="accent4">
                    <a:lumMod val="60000"/>
                    <a:lumOff val="40000"/>
                  </a:schemeClr>
                </a:solidFill>
                <a:latin typeface="Arial Nova Light" panose="020B0304020202020204" pitchFamily="34" charset="0"/>
              </a:rPr>
              <a:t>Trie</a:t>
            </a:r>
            <a:r>
              <a:rPr lang="en-US" dirty="0">
                <a:solidFill>
                  <a:schemeClr val="accent4">
                    <a:lumMod val="60000"/>
                    <a:lumOff val="40000"/>
                  </a:schemeClr>
                </a:solidFill>
                <a:latin typeface="Arial Nova Light" panose="020B0304020202020204" pitchFamily="34" charset="0"/>
              </a:rPr>
              <a:t> *</a:t>
            </a:r>
            <a:r>
              <a:rPr lang="en-US" dirty="0" err="1">
                <a:solidFill>
                  <a:schemeClr val="accent4">
                    <a:lumMod val="60000"/>
                    <a:lumOff val="40000"/>
                  </a:schemeClr>
                </a:solidFill>
                <a:latin typeface="Arial Nova Light" panose="020B0304020202020204" pitchFamily="34" charset="0"/>
              </a:rPr>
              <a:t>root,string</a:t>
            </a:r>
            <a:r>
              <a:rPr lang="en-US" dirty="0">
                <a:solidFill>
                  <a:schemeClr val="accent4">
                    <a:lumMod val="60000"/>
                    <a:lumOff val="40000"/>
                  </a:schemeClr>
                </a:solidFill>
                <a:latin typeface="Arial Nova Light" panose="020B0304020202020204" pitchFamily="34" charset="0"/>
              </a:rPr>
              <a:t> s)</a:t>
            </a:r>
          </a:p>
          <a:p>
            <a:pPr lvl="2"/>
            <a:r>
              <a:rPr lang="en-US" dirty="0">
                <a:solidFill>
                  <a:schemeClr val="bg1"/>
                </a:solidFill>
                <a:latin typeface="Arial Nova Light" panose="020B0304020202020204" pitchFamily="34" charset="0"/>
              </a:rPr>
              <a:t>text</a:t>
            </a:r>
          </a:p>
          <a:p>
            <a:pPr lvl="1"/>
            <a:r>
              <a:rPr lang="en-US" dirty="0">
                <a:solidFill>
                  <a:schemeClr val="accent4">
                    <a:lumMod val="60000"/>
                    <a:lumOff val="40000"/>
                  </a:schemeClr>
                </a:solidFill>
                <a:latin typeface="Arial Nova Light" panose="020B0304020202020204" pitchFamily="34" charset="0"/>
              </a:rPr>
              <a:t>void </a:t>
            </a:r>
            <a:r>
              <a:rPr lang="en-US" dirty="0" err="1">
                <a:solidFill>
                  <a:schemeClr val="accent4">
                    <a:lumMod val="60000"/>
                    <a:lumOff val="40000"/>
                  </a:schemeClr>
                </a:solidFill>
                <a:latin typeface="Arial Nova Light" panose="020B0304020202020204" pitchFamily="34" charset="0"/>
              </a:rPr>
              <a:t>prefixSuggestions</a:t>
            </a:r>
            <a:r>
              <a:rPr lang="en-US" dirty="0">
                <a:solidFill>
                  <a:schemeClr val="accent4">
                    <a:lumMod val="60000"/>
                    <a:lumOff val="40000"/>
                  </a:schemeClr>
                </a:solidFill>
                <a:latin typeface="Arial Nova Light" panose="020B0304020202020204" pitchFamily="34" charset="0"/>
              </a:rPr>
              <a:t>(</a:t>
            </a:r>
            <a:r>
              <a:rPr lang="en-US" dirty="0" err="1">
                <a:solidFill>
                  <a:schemeClr val="accent4">
                    <a:lumMod val="60000"/>
                    <a:lumOff val="40000"/>
                  </a:schemeClr>
                </a:solidFill>
                <a:latin typeface="Arial Nova Light" panose="020B0304020202020204" pitchFamily="34" charset="0"/>
              </a:rPr>
              <a:t>Trie</a:t>
            </a:r>
            <a:r>
              <a:rPr lang="en-US" dirty="0">
                <a:solidFill>
                  <a:schemeClr val="accent4">
                    <a:lumMod val="60000"/>
                    <a:lumOff val="40000"/>
                  </a:schemeClr>
                </a:solidFill>
                <a:latin typeface="Arial Nova Light" panose="020B0304020202020204" pitchFamily="34" charset="0"/>
              </a:rPr>
              <a:t> *</a:t>
            </a:r>
            <a:r>
              <a:rPr lang="en-US" dirty="0" err="1">
                <a:solidFill>
                  <a:schemeClr val="accent4">
                    <a:lumMod val="60000"/>
                    <a:lumOff val="40000"/>
                  </a:schemeClr>
                </a:solidFill>
                <a:latin typeface="Arial Nova Light" panose="020B0304020202020204" pitchFamily="34" charset="0"/>
              </a:rPr>
              <a:t>root,string</a:t>
            </a:r>
            <a:r>
              <a:rPr lang="en-US" dirty="0">
                <a:solidFill>
                  <a:schemeClr val="accent4">
                    <a:lumMod val="60000"/>
                    <a:lumOff val="40000"/>
                  </a:schemeClr>
                </a:solidFill>
                <a:latin typeface="Arial Nova Light" panose="020B0304020202020204" pitchFamily="34" charset="0"/>
              </a:rPr>
              <a:t> s)</a:t>
            </a:r>
          </a:p>
          <a:p>
            <a:pPr lvl="2"/>
            <a:r>
              <a:rPr lang="en-US" dirty="0">
                <a:solidFill>
                  <a:schemeClr val="bg1"/>
                </a:solidFill>
                <a:latin typeface="Arial Nova Light" panose="020B0304020202020204" pitchFamily="34" charset="0"/>
              </a:rPr>
              <a:t>text</a:t>
            </a:r>
          </a:p>
          <a:p>
            <a:pPr lvl="1"/>
            <a:r>
              <a:rPr lang="en-US" dirty="0">
                <a:solidFill>
                  <a:schemeClr val="accent4">
                    <a:lumMod val="60000"/>
                    <a:lumOff val="40000"/>
                  </a:schemeClr>
                </a:solidFill>
                <a:latin typeface="Arial Nova Light" panose="020B0304020202020204" pitchFamily="34" charset="0"/>
              </a:rPr>
              <a:t>void </a:t>
            </a:r>
            <a:r>
              <a:rPr lang="en-US" dirty="0" err="1">
                <a:solidFill>
                  <a:schemeClr val="accent4">
                    <a:lumMod val="60000"/>
                    <a:lumOff val="40000"/>
                  </a:schemeClr>
                </a:solidFill>
                <a:latin typeface="Arial Nova Light" panose="020B0304020202020204" pitchFamily="34" charset="0"/>
              </a:rPr>
              <a:t>prefixSearch</a:t>
            </a:r>
            <a:r>
              <a:rPr lang="en-US" dirty="0">
                <a:solidFill>
                  <a:schemeClr val="accent4">
                    <a:lumMod val="60000"/>
                    <a:lumOff val="40000"/>
                  </a:schemeClr>
                </a:solidFill>
                <a:latin typeface="Arial Nova Light" panose="020B0304020202020204" pitchFamily="34" charset="0"/>
              </a:rPr>
              <a:t>(</a:t>
            </a:r>
            <a:r>
              <a:rPr lang="en-US" dirty="0" err="1">
                <a:solidFill>
                  <a:schemeClr val="accent4">
                    <a:lumMod val="60000"/>
                    <a:lumOff val="40000"/>
                  </a:schemeClr>
                </a:solidFill>
                <a:latin typeface="Arial Nova Light" panose="020B0304020202020204" pitchFamily="34" charset="0"/>
              </a:rPr>
              <a:t>Trie</a:t>
            </a:r>
            <a:r>
              <a:rPr lang="en-US" dirty="0">
                <a:solidFill>
                  <a:schemeClr val="accent4">
                    <a:lumMod val="60000"/>
                    <a:lumOff val="40000"/>
                  </a:schemeClr>
                </a:solidFill>
                <a:latin typeface="Arial Nova Light" panose="020B0304020202020204" pitchFamily="34" charset="0"/>
              </a:rPr>
              <a:t> *</a:t>
            </a:r>
            <a:r>
              <a:rPr lang="en-US" dirty="0" err="1">
                <a:solidFill>
                  <a:schemeClr val="accent4">
                    <a:lumMod val="60000"/>
                    <a:lumOff val="40000"/>
                  </a:schemeClr>
                </a:solidFill>
                <a:latin typeface="Arial Nova Light" panose="020B0304020202020204" pitchFamily="34" charset="0"/>
              </a:rPr>
              <a:t>root,string</a:t>
            </a:r>
            <a:r>
              <a:rPr lang="en-US" dirty="0">
                <a:solidFill>
                  <a:schemeClr val="accent4">
                    <a:lumMod val="60000"/>
                    <a:lumOff val="40000"/>
                  </a:schemeClr>
                </a:solidFill>
                <a:latin typeface="Arial Nova Light" panose="020B0304020202020204" pitchFamily="34" charset="0"/>
              </a:rPr>
              <a:t> s)</a:t>
            </a:r>
          </a:p>
          <a:p>
            <a:pPr lvl="2"/>
            <a:r>
              <a:rPr lang="en-US" dirty="0">
                <a:solidFill>
                  <a:schemeClr val="bg1"/>
                </a:solidFill>
                <a:latin typeface="Arial Nova Light" panose="020B0304020202020204" pitchFamily="34" charset="0"/>
              </a:rPr>
              <a:t>text</a:t>
            </a:r>
          </a:p>
          <a:p>
            <a:r>
              <a:rPr lang="en-US" dirty="0">
                <a:solidFill>
                  <a:schemeClr val="accent4">
                    <a:lumMod val="60000"/>
                    <a:lumOff val="40000"/>
                  </a:schemeClr>
                </a:solidFill>
                <a:latin typeface="Arial Nova Light" panose="020B0304020202020204" pitchFamily="34" charset="0"/>
              </a:rPr>
              <a:t>void </a:t>
            </a:r>
            <a:r>
              <a:rPr lang="en-US" dirty="0" err="1">
                <a:solidFill>
                  <a:schemeClr val="accent4">
                    <a:lumMod val="60000"/>
                    <a:lumOff val="40000"/>
                  </a:schemeClr>
                </a:solidFill>
                <a:latin typeface="Arial Nova Light" panose="020B0304020202020204" pitchFamily="34" charset="0"/>
              </a:rPr>
              <a:t>anschoice</a:t>
            </a:r>
            <a:r>
              <a:rPr lang="en-US" dirty="0">
                <a:solidFill>
                  <a:schemeClr val="accent4">
                    <a:lumMod val="60000"/>
                    <a:lumOff val="40000"/>
                  </a:schemeClr>
                </a:solidFill>
                <a:latin typeface="Arial Nova Light" panose="020B0304020202020204" pitchFamily="34" charset="0"/>
              </a:rPr>
              <a:t>()</a:t>
            </a:r>
          </a:p>
          <a:p>
            <a:pPr lvl="1"/>
            <a:r>
              <a:rPr lang="en-US" dirty="0">
                <a:solidFill>
                  <a:schemeClr val="bg1"/>
                </a:solidFill>
                <a:latin typeface="Arial Nova Light" panose="020B0304020202020204" pitchFamily="34" charset="0"/>
              </a:rPr>
              <a:t>text</a:t>
            </a:r>
          </a:p>
          <a:p>
            <a:r>
              <a:rPr lang="en-US" dirty="0">
                <a:solidFill>
                  <a:schemeClr val="accent4">
                    <a:lumMod val="60000"/>
                    <a:lumOff val="40000"/>
                  </a:schemeClr>
                </a:solidFill>
                <a:latin typeface="Arial Nova Light" panose="020B0304020202020204" pitchFamily="34" charset="0"/>
              </a:rPr>
              <a:t>void </a:t>
            </a:r>
            <a:r>
              <a:rPr lang="en-US" dirty="0" err="1">
                <a:solidFill>
                  <a:schemeClr val="accent4">
                    <a:lumMod val="60000"/>
                    <a:lumOff val="40000"/>
                  </a:schemeClr>
                </a:solidFill>
                <a:latin typeface="Arial Nova Light" panose="020B0304020202020204" pitchFamily="34" charset="0"/>
              </a:rPr>
              <a:t>loadingpos</a:t>
            </a:r>
            <a:r>
              <a:rPr lang="en-US" dirty="0">
                <a:solidFill>
                  <a:schemeClr val="accent4">
                    <a:lumMod val="60000"/>
                    <a:lumOff val="40000"/>
                  </a:schemeClr>
                </a:solidFill>
                <a:latin typeface="Arial Nova Light" panose="020B0304020202020204" pitchFamily="34" charset="0"/>
              </a:rPr>
              <a:t>(int </a:t>
            </a:r>
            <a:r>
              <a:rPr lang="en-US" dirty="0" err="1">
                <a:solidFill>
                  <a:schemeClr val="accent4">
                    <a:lumMod val="60000"/>
                    <a:lumOff val="40000"/>
                  </a:schemeClr>
                </a:solidFill>
                <a:latin typeface="Arial Nova Light" panose="020B0304020202020204" pitchFamily="34" charset="0"/>
              </a:rPr>
              <a:t>x,int</a:t>
            </a:r>
            <a:r>
              <a:rPr lang="en-US" dirty="0">
                <a:solidFill>
                  <a:schemeClr val="accent4">
                    <a:lumMod val="60000"/>
                    <a:lumOff val="40000"/>
                  </a:schemeClr>
                </a:solidFill>
                <a:latin typeface="Arial Nova Light" panose="020B0304020202020204" pitchFamily="34" charset="0"/>
              </a:rPr>
              <a:t> y)</a:t>
            </a:r>
          </a:p>
          <a:p>
            <a:pPr lvl="1"/>
            <a:r>
              <a:rPr lang="en-US" dirty="0">
                <a:solidFill>
                  <a:schemeClr val="bg1"/>
                </a:solidFill>
                <a:latin typeface="Arial Nova Light" panose="020B0304020202020204" pitchFamily="34" charset="0"/>
              </a:rPr>
              <a:t>Text</a:t>
            </a:r>
          </a:p>
          <a:p>
            <a:r>
              <a:rPr lang="en-US" dirty="0">
                <a:solidFill>
                  <a:schemeClr val="accent4">
                    <a:lumMod val="60000"/>
                    <a:lumOff val="40000"/>
                  </a:schemeClr>
                </a:solidFill>
                <a:latin typeface="Arial Nova Light" panose="020B0304020202020204" pitchFamily="34" charset="0"/>
              </a:rPr>
              <a:t>int loading()</a:t>
            </a:r>
          </a:p>
          <a:p>
            <a:pPr lvl="1"/>
            <a:r>
              <a:rPr lang="en-US" dirty="0">
                <a:solidFill>
                  <a:schemeClr val="bg1"/>
                </a:solidFill>
                <a:latin typeface="Arial Nova Light" panose="020B0304020202020204" pitchFamily="34" charset="0"/>
              </a:rPr>
              <a:t>text</a:t>
            </a:r>
          </a:p>
          <a:p>
            <a:r>
              <a:rPr lang="en-US" dirty="0">
                <a:solidFill>
                  <a:schemeClr val="accent4">
                    <a:lumMod val="60000"/>
                    <a:lumOff val="40000"/>
                  </a:schemeClr>
                </a:solidFill>
                <a:latin typeface="Arial Nova Light" panose="020B0304020202020204" pitchFamily="34" charset="0"/>
              </a:rPr>
              <a:t>int Process()</a:t>
            </a:r>
          </a:p>
          <a:p>
            <a:pPr lvl="1"/>
            <a:r>
              <a:rPr lang="en-US" dirty="0">
                <a:solidFill>
                  <a:schemeClr val="bg1"/>
                </a:solidFill>
                <a:latin typeface="Arial Nova Light" panose="020B0304020202020204" pitchFamily="34" charset="0"/>
              </a:rPr>
              <a:t>text</a:t>
            </a:r>
          </a:p>
          <a:p>
            <a:r>
              <a:rPr lang="en-US" dirty="0">
                <a:solidFill>
                  <a:schemeClr val="accent4">
                    <a:lumMod val="60000"/>
                    <a:lumOff val="40000"/>
                  </a:schemeClr>
                </a:solidFill>
                <a:latin typeface="Arial Nova Light" panose="020B0304020202020204" pitchFamily="34" charset="0"/>
              </a:rPr>
              <a:t>void </a:t>
            </a:r>
            <a:r>
              <a:rPr lang="en-US" dirty="0" err="1">
                <a:solidFill>
                  <a:schemeClr val="accent4">
                    <a:lumMod val="60000"/>
                    <a:lumOff val="40000"/>
                  </a:schemeClr>
                </a:solidFill>
                <a:latin typeface="Arial Nova Light" panose="020B0304020202020204" pitchFamily="34" charset="0"/>
              </a:rPr>
              <a:t>displayRules</a:t>
            </a:r>
            <a:r>
              <a:rPr lang="en-US" dirty="0">
                <a:solidFill>
                  <a:schemeClr val="accent4">
                    <a:lumMod val="60000"/>
                    <a:lumOff val="40000"/>
                  </a:schemeClr>
                </a:solidFill>
                <a:latin typeface="Arial Nova Light" panose="020B0304020202020204" pitchFamily="34" charset="0"/>
              </a:rPr>
              <a:t>()</a:t>
            </a:r>
          </a:p>
          <a:p>
            <a:pPr lvl="1"/>
            <a:r>
              <a:rPr lang="en-US" dirty="0">
                <a:solidFill>
                  <a:schemeClr val="bg1"/>
                </a:solidFill>
                <a:latin typeface="Arial Nova Light" panose="020B0304020202020204" pitchFamily="34" charset="0"/>
              </a:rPr>
              <a:t>text</a:t>
            </a:r>
          </a:p>
          <a:p>
            <a:r>
              <a:rPr lang="en-US" dirty="0">
                <a:solidFill>
                  <a:schemeClr val="accent4">
                    <a:lumMod val="60000"/>
                    <a:lumOff val="40000"/>
                  </a:schemeClr>
                </a:solidFill>
                <a:latin typeface="Arial Nova Light" panose="020B0304020202020204" pitchFamily="34" charset="0"/>
              </a:rPr>
              <a:t>void </a:t>
            </a:r>
            <a:r>
              <a:rPr lang="en-US" dirty="0" err="1">
                <a:solidFill>
                  <a:schemeClr val="accent4">
                    <a:lumMod val="60000"/>
                    <a:lumOff val="40000"/>
                  </a:schemeClr>
                </a:solidFill>
                <a:latin typeface="Arial Nova Light" panose="020B0304020202020204" pitchFamily="34" charset="0"/>
              </a:rPr>
              <a:t>displayRepeat</a:t>
            </a:r>
            <a:r>
              <a:rPr lang="en-US" dirty="0">
                <a:solidFill>
                  <a:schemeClr val="accent4">
                    <a:lumMod val="60000"/>
                    <a:lumOff val="40000"/>
                  </a:schemeClr>
                </a:solidFill>
                <a:latin typeface="Arial Nova Light" panose="020B0304020202020204" pitchFamily="34" charset="0"/>
              </a:rPr>
              <a:t>()</a:t>
            </a:r>
          </a:p>
          <a:p>
            <a:pPr lvl="1"/>
            <a:r>
              <a:rPr lang="en-US" dirty="0">
                <a:solidFill>
                  <a:schemeClr val="bg1"/>
                </a:solidFill>
                <a:latin typeface="Arial Nova Light" panose="020B0304020202020204" pitchFamily="34" charset="0"/>
              </a:rPr>
              <a:t>text</a:t>
            </a:r>
          </a:p>
          <a:p>
            <a:r>
              <a:rPr lang="en-US" dirty="0">
                <a:solidFill>
                  <a:schemeClr val="accent4">
                    <a:lumMod val="60000"/>
                    <a:lumOff val="40000"/>
                  </a:schemeClr>
                </a:solidFill>
                <a:latin typeface="Arial Nova Light" panose="020B0304020202020204" pitchFamily="34" charset="0"/>
              </a:rPr>
              <a:t>void display()</a:t>
            </a:r>
          </a:p>
          <a:p>
            <a:pPr lvl="1"/>
            <a:r>
              <a:rPr lang="en-US" dirty="0">
                <a:solidFill>
                  <a:schemeClr val="bg1"/>
                </a:solidFill>
                <a:latin typeface="Arial Nova Light" panose="020B0304020202020204" pitchFamily="34" charset="0"/>
              </a:rPr>
              <a:t>text</a:t>
            </a:r>
          </a:p>
          <a:p>
            <a:r>
              <a:rPr lang="en-US" dirty="0">
                <a:solidFill>
                  <a:schemeClr val="accent4">
                    <a:lumMod val="60000"/>
                    <a:lumOff val="40000"/>
                  </a:schemeClr>
                </a:solidFill>
                <a:latin typeface="Arial Nova Light" panose="020B0304020202020204" pitchFamily="34" charset="0"/>
              </a:rPr>
              <a:t>int main()</a:t>
            </a:r>
          </a:p>
        </p:txBody>
      </p:sp>
    </p:spTree>
    <p:extLst>
      <p:ext uri="{BB962C8B-B14F-4D97-AF65-F5344CB8AC3E}">
        <p14:creationId xmlns:p14="http://schemas.microsoft.com/office/powerpoint/2010/main" val="305307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0AC1-021D-4AED-8EFF-1AF71985F6B3}"/>
              </a:ext>
            </a:extLst>
          </p:cNvPr>
          <p:cNvSpPr>
            <a:spLocks noGrp="1"/>
          </p:cNvSpPr>
          <p:nvPr>
            <p:ph type="title"/>
          </p:nvPr>
        </p:nvSpPr>
        <p:spPr/>
        <p:txBody>
          <a:bodyPr/>
          <a:lstStyle/>
          <a:p>
            <a:r>
              <a:rPr lang="en-US" dirty="0">
                <a:solidFill>
                  <a:schemeClr val="accent4">
                    <a:lumMod val="60000"/>
                    <a:lumOff val="40000"/>
                  </a:schemeClr>
                </a:solidFill>
                <a:latin typeface="Scramble" panose="020B0603050302020204" pitchFamily="34" charset="0"/>
              </a:rPr>
              <a:t>Definition</a:t>
            </a:r>
          </a:p>
        </p:txBody>
      </p:sp>
      <p:graphicFrame>
        <p:nvGraphicFramePr>
          <p:cNvPr id="5" name="Content Placeholder 4">
            <a:extLst>
              <a:ext uri="{FF2B5EF4-FFF2-40B4-BE49-F238E27FC236}">
                <a16:creationId xmlns:a16="http://schemas.microsoft.com/office/drawing/2014/main" id="{B7331F45-83AB-430F-A737-378A967AF0FB}"/>
              </a:ext>
            </a:extLst>
          </p:cNvPr>
          <p:cNvGraphicFramePr>
            <a:graphicFrameLocks noGrp="1"/>
          </p:cNvGraphicFramePr>
          <p:nvPr>
            <p:ph idx="1"/>
            <p:extLst>
              <p:ext uri="{D42A27DB-BD31-4B8C-83A1-F6EECF244321}">
                <p14:modId xmlns:p14="http://schemas.microsoft.com/office/powerpoint/2010/main" val="32895833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B44565DA-DA36-4347-A5FF-D4EB32056FCD}"/>
              </a:ext>
            </a:extLst>
          </p:cNvPr>
          <p:cNvSpPr txBox="1"/>
          <p:nvPr/>
        </p:nvSpPr>
        <p:spPr>
          <a:xfrm>
            <a:off x="9153582" y="89725"/>
            <a:ext cx="2857500" cy="1328023"/>
          </a:xfrm>
          <a:prstGeom prst="roundRect">
            <a:avLst/>
          </a:prstGeom>
          <a:noFill/>
          <a:ln>
            <a:solidFill>
              <a:schemeClr val="accent4">
                <a:lumMod val="60000"/>
                <a:lumOff val="40000"/>
              </a:schemeClr>
            </a:solidFill>
          </a:ln>
        </p:spPr>
        <p:txBody>
          <a:bodyPr wrap="square" rtlCol="0">
            <a:spAutoFit/>
          </a:bodyPr>
          <a:lstStyle/>
          <a:p>
            <a:r>
              <a:rPr lang="en-US" sz="3600">
                <a:solidFill>
                  <a:schemeClr val="accent4">
                    <a:lumMod val="60000"/>
                    <a:lumOff val="40000"/>
                  </a:schemeClr>
                </a:solidFill>
                <a:latin typeface="Scramble" panose="020B0603050302020204" pitchFamily="34" charset="0"/>
              </a:rPr>
              <a:t>Trie</a:t>
            </a:r>
          </a:p>
          <a:p>
            <a:r>
              <a:rPr lang="en-US" sz="3600">
                <a:solidFill>
                  <a:schemeClr val="accent4">
                    <a:lumMod val="60000"/>
                    <a:lumOff val="40000"/>
                  </a:schemeClr>
                </a:solidFill>
                <a:latin typeface="Scramble" panose="020B0603050302020204" pitchFamily="34" charset="0"/>
              </a:rPr>
              <a:t>Trees</a:t>
            </a:r>
          </a:p>
        </p:txBody>
      </p:sp>
      <p:pic>
        <p:nvPicPr>
          <p:cNvPr id="8" name="Picture 7" descr="A screenshot of a computer&#10;&#10;Description automatically generated with low confidence">
            <a:extLst>
              <a:ext uri="{FF2B5EF4-FFF2-40B4-BE49-F238E27FC236}">
                <a16:creationId xmlns:a16="http://schemas.microsoft.com/office/drawing/2014/main" id="{DC760121-22F1-4345-A020-53522BAA76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38812" y="2550722"/>
            <a:ext cx="4072270" cy="2220660"/>
          </a:xfrm>
          <a:prstGeom prst="rect">
            <a:avLst/>
          </a:prstGeom>
          <a:ln w="38100" cap="sq">
            <a:solidFill>
              <a:schemeClr val="accent4">
                <a:lumMod val="60000"/>
                <a:lumOff val="40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4044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0AC1-021D-4AED-8EFF-1AF71985F6B3}"/>
              </a:ext>
            </a:extLst>
          </p:cNvPr>
          <p:cNvSpPr>
            <a:spLocks noGrp="1"/>
          </p:cNvSpPr>
          <p:nvPr>
            <p:ph type="title"/>
          </p:nvPr>
        </p:nvSpPr>
        <p:spPr/>
        <p:txBody>
          <a:bodyPr/>
          <a:lstStyle/>
          <a:p>
            <a:r>
              <a:rPr lang="en-US" dirty="0">
                <a:solidFill>
                  <a:schemeClr val="accent4">
                    <a:lumMod val="60000"/>
                    <a:lumOff val="40000"/>
                  </a:schemeClr>
                </a:solidFill>
                <a:latin typeface="Scramble" panose="020B0603050302020204" pitchFamily="34" charset="0"/>
              </a:rPr>
              <a:t>Properties</a:t>
            </a:r>
          </a:p>
        </p:txBody>
      </p:sp>
      <p:graphicFrame>
        <p:nvGraphicFramePr>
          <p:cNvPr id="5" name="Content Placeholder 4">
            <a:extLst>
              <a:ext uri="{FF2B5EF4-FFF2-40B4-BE49-F238E27FC236}">
                <a16:creationId xmlns:a16="http://schemas.microsoft.com/office/drawing/2014/main" id="{706A454B-12B6-488E-B0FD-269E559CF74A}"/>
              </a:ext>
            </a:extLst>
          </p:cNvPr>
          <p:cNvGraphicFramePr>
            <a:graphicFrameLocks noGrp="1"/>
          </p:cNvGraphicFramePr>
          <p:nvPr>
            <p:ph idx="1"/>
            <p:extLst>
              <p:ext uri="{D42A27DB-BD31-4B8C-83A1-F6EECF244321}">
                <p14:modId xmlns:p14="http://schemas.microsoft.com/office/powerpoint/2010/main" val="28818468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CD01FD31-148F-4525-A8D2-EB44F25B1E2F}"/>
              </a:ext>
            </a:extLst>
          </p:cNvPr>
          <p:cNvSpPr txBox="1"/>
          <p:nvPr/>
        </p:nvSpPr>
        <p:spPr>
          <a:xfrm>
            <a:off x="9153582" y="89725"/>
            <a:ext cx="2857500" cy="1328023"/>
          </a:xfrm>
          <a:prstGeom prst="roundRect">
            <a:avLst/>
          </a:prstGeom>
          <a:noFill/>
          <a:ln>
            <a:solidFill>
              <a:schemeClr val="accent4">
                <a:lumMod val="60000"/>
                <a:lumOff val="40000"/>
              </a:schemeClr>
            </a:solidFill>
          </a:ln>
        </p:spPr>
        <p:txBody>
          <a:bodyPr wrap="square" rtlCol="0">
            <a:spAutoFit/>
          </a:bodyPr>
          <a:lstStyle/>
          <a:p>
            <a:r>
              <a:rPr lang="en-US" sz="3600">
                <a:solidFill>
                  <a:schemeClr val="accent4">
                    <a:lumMod val="60000"/>
                    <a:lumOff val="40000"/>
                  </a:schemeClr>
                </a:solidFill>
                <a:latin typeface="Scramble" panose="020B0603050302020204" pitchFamily="34" charset="0"/>
              </a:rPr>
              <a:t>Trie</a:t>
            </a:r>
          </a:p>
          <a:p>
            <a:r>
              <a:rPr lang="en-US" sz="3600">
                <a:solidFill>
                  <a:schemeClr val="accent4">
                    <a:lumMod val="60000"/>
                    <a:lumOff val="40000"/>
                  </a:schemeClr>
                </a:solidFill>
                <a:latin typeface="Scramble" panose="020B0603050302020204" pitchFamily="34" charset="0"/>
              </a:rPr>
              <a:t>Trees</a:t>
            </a:r>
          </a:p>
        </p:txBody>
      </p:sp>
    </p:spTree>
    <p:extLst>
      <p:ext uri="{BB962C8B-B14F-4D97-AF65-F5344CB8AC3E}">
        <p14:creationId xmlns:p14="http://schemas.microsoft.com/office/powerpoint/2010/main" val="2296447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0AC1-021D-4AED-8EFF-1AF71985F6B3}"/>
              </a:ext>
            </a:extLst>
          </p:cNvPr>
          <p:cNvSpPr>
            <a:spLocks noGrp="1"/>
          </p:cNvSpPr>
          <p:nvPr>
            <p:ph type="title"/>
          </p:nvPr>
        </p:nvSpPr>
        <p:spPr/>
        <p:txBody>
          <a:bodyPr/>
          <a:lstStyle/>
          <a:p>
            <a:r>
              <a:rPr lang="en-US">
                <a:solidFill>
                  <a:schemeClr val="accent4">
                    <a:lumMod val="60000"/>
                    <a:lumOff val="40000"/>
                  </a:schemeClr>
                </a:solidFill>
                <a:latin typeface="Scramble" panose="020B0603050302020204" pitchFamily="34" charset="0"/>
              </a:rPr>
              <a:t>Advantages</a:t>
            </a:r>
          </a:p>
        </p:txBody>
      </p:sp>
      <p:graphicFrame>
        <p:nvGraphicFramePr>
          <p:cNvPr id="5" name="Content Placeholder 4">
            <a:extLst>
              <a:ext uri="{FF2B5EF4-FFF2-40B4-BE49-F238E27FC236}">
                <a16:creationId xmlns:a16="http://schemas.microsoft.com/office/drawing/2014/main" id="{4E2D8DC8-BC09-4207-9651-054CF6073EF4}"/>
              </a:ext>
            </a:extLst>
          </p:cNvPr>
          <p:cNvGraphicFramePr>
            <a:graphicFrameLocks noGrp="1"/>
          </p:cNvGraphicFramePr>
          <p:nvPr>
            <p:ph idx="1"/>
            <p:extLst>
              <p:ext uri="{D42A27DB-BD31-4B8C-83A1-F6EECF244321}">
                <p14:modId xmlns:p14="http://schemas.microsoft.com/office/powerpoint/2010/main" val="3505508465"/>
              </p:ext>
            </p:extLst>
          </p:nvPr>
        </p:nvGraphicFramePr>
        <p:xfrm>
          <a:off x="737190" y="1825625"/>
          <a:ext cx="10717619" cy="4434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56A452A9-9EC4-44A2-A08A-39F448BAF307}"/>
              </a:ext>
            </a:extLst>
          </p:cNvPr>
          <p:cNvSpPr txBox="1"/>
          <p:nvPr/>
        </p:nvSpPr>
        <p:spPr>
          <a:xfrm>
            <a:off x="9153582" y="89725"/>
            <a:ext cx="2857500" cy="1328023"/>
          </a:xfrm>
          <a:prstGeom prst="roundRect">
            <a:avLst/>
          </a:prstGeom>
          <a:noFill/>
          <a:ln>
            <a:solidFill>
              <a:schemeClr val="accent4">
                <a:lumMod val="60000"/>
                <a:lumOff val="40000"/>
              </a:schemeClr>
            </a:solidFill>
          </a:ln>
        </p:spPr>
        <p:txBody>
          <a:bodyPr wrap="square" rtlCol="0">
            <a:spAutoFit/>
          </a:bodyPr>
          <a:lstStyle/>
          <a:p>
            <a:r>
              <a:rPr lang="en-US" sz="3600">
                <a:solidFill>
                  <a:schemeClr val="accent4">
                    <a:lumMod val="60000"/>
                    <a:lumOff val="40000"/>
                  </a:schemeClr>
                </a:solidFill>
                <a:latin typeface="Scramble" panose="020B0603050302020204" pitchFamily="34" charset="0"/>
              </a:rPr>
              <a:t>Trie</a:t>
            </a:r>
          </a:p>
          <a:p>
            <a:r>
              <a:rPr lang="en-US" sz="3600">
                <a:solidFill>
                  <a:schemeClr val="accent4">
                    <a:lumMod val="60000"/>
                    <a:lumOff val="40000"/>
                  </a:schemeClr>
                </a:solidFill>
                <a:latin typeface="Scramble" panose="020B0603050302020204" pitchFamily="34" charset="0"/>
              </a:rPr>
              <a:t>Trees</a:t>
            </a:r>
          </a:p>
        </p:txBody>
      </p:sp>
    </p:spTree>
    <p:extLst>
      <p:ext uri="{BB962C8B-B14F-4D97-AF65-F5344CB8AC3E}">
        <p14:creationId xmlns:p14="http://schemas.microsoft.com/office/powerpoint/2010/main" val="1689463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0AC1-021D-4AED-8EFF-1AF71985F6B3}"/>
              </a:ext>
            </a:extLst>
          </p:cNvPr>
          <p:cNvSpPr>
            <a:spLocks noGrp="1"/>
          </p:cNvSpPr>
          <p:nvPr>
            <p:ph type="title"/>
          </p:nvPr>
        </p:nvSpPr>
        <p:spPr/>
        <p:txBody>
          <a:bodyPr/>
          <a:lstStyle/>
          <a:p>
            <a:r>
              <a:rPr lang="en-US">
                <a:solidFill>
                  <a:schemeClr val="accent4">
                    <a:lumMod val="60000"/>
                    <a:lumOff val="40000"/>
                  </a:schemeClr>
                </a:solidFill>
                <a:latin typeface="Scramble" panose="020B0603050302020204" pitchFamily="34" charset="0"/>
              </a:rPr>
              <a:t>Drawbacks</a:t>
            </a:r>
          </a:p>
        </p:txBody>
      </p:sp>
      <p:graphicFrame>
        <p:nvGraphicFramePr>
          <p:cNvPr id="5" name="Content Placeholder 4">
            <a:extLst>
              <a:ext uri="{FF2B5EF4-FFF2-40B4-BE49-F238E27FC236}">
                <a16:creationId xmlns:a16="http://schemas.microsoft.com/office/drawing/2014/main" id="{4E2D8DC8-BC09-4207-9651-054CF6073EF4}"/>
              </a:ext>
            </a:extLst>
          </p:cNvPr>
          <p:cNvGraphicFramePr>
            <a:graphicFrameLocks noGrp="1"/>
          </p:cNvGraphicFramePr>
          <p:nvPr>
            <p:ph idx="1"/>
            <p:extLst>
              <p:ext uri="{D42A27DB-BD31-4B8C-83A1-F6EECF244321}">
                <p14:modId xmlns:p14="http://schemas.microsoft.com/office/powerpoint/2010/main" val="1464470324"/>
              </p:ext>
            </p:extLst>
          </p:nvPr>
        </p:nvGraphicFramePr>
        <p:xfrm>
          <a:off x="1400839" y="2195570"/>
          <a:ext cx="9390321" cy="3885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B6D0F2C0-4F84-4884-8B98-FB7B4A93415D}"/>
              </a:ext>
            </a:extLst>
          </p:cNvPr>
          <p:cNvSpPr txBox="1"/>
          <p:nvPr/>
        </p:nvSpPr>
        <p:spPr>
          <a:xfrm>
            <a:off x="9153582" y="89725"/>
            <a:ext cx="2857500" cy="1328023"/>
          </a:xfrm>
          <a:prstGeom prst="roundRect">
            <a:avLst/>
          </a:prstGeom>
          <a:noFill/>
          <a:ln>
            <a:solidFill>
              <a:schemeClr val="accent4">
                <a:lumMod val="60000"/>
                <a:lumOff val="40000"/>
              </a:schemeClr>
            </a:solidFill>
          </a:ln>
        </p:spPr>
        <p:txBody>
          <a:bodyPr wrap="square" rtlCol="0">
            <a:spAutoFit/>
          </a:bodyPr>
          <a:lstStyle/>
          <a:p>
            <a:r>
              <a:rPr lang="en-US" sz="3600">
                <a:solidFill>
                  <a:schemeClr val="accent4">
                    <a:lumMod val="60000"/>
                    <a:lumOff val="40000"/>
                  </a:schemeClr>
                </a:solidFill>
                <a:latin typeface="Scramble" panose="020B0603050302020204" pitchFamily="34" charset="0"/>
              </a:rPr>
              <a:t>Trie</a:t>
            </a:r>
          </a:p>
          <a:p>
            <a:r>
              <a:rPr lang="en-US" sz="3600">
                <a:solidFill>
                  <a:schemeClr val="accent4">
                    <a:lumMod val="60000"/>
                    <a:lumOff val="40000"/>
                  </a:schemeClr>
                </a:solidFill>
                <a:latin typeface="Scramble" panose="020B0603050302020204" pitchFamily="34" charset="0"/>
              </a:rPr>
              <a:t>Trees</a:t>
            </a:r>
          </a:p>
        </p:txBody>
      </p:sp>
    </p:spTree>
    <p:extLst>
      <p:ext uri="{BB962C8B-B14F-4D97-AF65-F5344CB8AC3E}">
        <p14:creationId xmlns:p14="http://schemas.microsoft.com/office/powerpoint/2010/main" val="3422850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773</Words>
  <Application>Microsoft Office PowerPoint</Application>
  <PresentationFormat>Widescreen</PresentationFormat>
  <Paragraphs>118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Scramble</vt:lpstr>
      <vt:lpstr>Arial</vt:lpstr>
      <vt:lpstr>Arial Nova Light</vt:lpstr>
      <vt:lpstr>Bahnschrift</vt:lpstr>
      <vt:lpstr>Calibri</vt:lpstr>
      <vt:lpstr>Calibri Light</vt:lpstr>
      <vt:lpstr>Office Theme</vt:lpstr>
      <vt:lpstr>Scrabble Game  </vt:lpstr>
      <vt:lpstr>Introduction</vt:lpstr>
      <vt:lpstr>Implementation</vt:lpstr>
      <vt:lpstr>Data Set</vt:lpstr>
      <vt:lpstr>Functions</vt:lpstr>
      <vt:lpstr>Definition</vt:lpstr>
      <vt:lpstr>Properties</vt:lpstr>
      <vt:lpstr>Advantages</vt:lpstr>
      <vt:lpstr>Drawbacks</vt:lpstr>
      <vt:lpstr>Comparison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Scrabble Game</dc:title>
  <dc:creator>Test Scene</dc:creator>
  <cp:lastModifiedBy>Mohsin Ali</cp:lastModifiedBy>
  <cp:revision>6</cp:revision>
  <dcterms:created xsi:type="dcterms:W3CDTF">2022-01-12T13:00:58Z</dcterms:created>
  <dcterms:modified xsi:type="dcterms:W3CDTF">2022-01-12T17:04:06Z</dcterms:modified>
</cp:coreProperties>
</file>