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33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1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8402" y="2456405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/>
              <a:t>CS2009-Design and Analysis of Algorithms</a:t>
            </a:r>
            <a:br>
              <a:rPr lang="en-US" sz="3200" b="1" i="1" dirty="0"/>
            </a:br>
            <a:r>
              <a:rPr lang="en-US" sz="3200" b="1" i="1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Course Supervisor: Anaum Hamid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02" y="1257685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 sort 10 million numbers, computer A (faster computer) takes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sort 10 million numbers, computer B (slower computer) takes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93" y="2452919"/>
            <a:ext cx="5162550" cy="97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880" y="4336779"/>
            <a:ext cx="5057775" cy="9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u="sng" dirty="0"/>
              <a:t>Result</a:t>
            </a:r>
            <a:r>
              <a:rPr lang="en-US" dirty="0"/>
              <a:t> :</a:t>
            </a:r>
          </a:p>
          <a:p>
            <a:r>
              <a:rPr lang="en-US" dirty="0"/>
              <a:t>By using an algorithm whose running time grows more slowly, even with a poor compiler, computer B (slower computer) runs more than 17 times faster than computer A!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advantage of merge sort is even more pronounced </a:t>
            </a:r>
            <a:r>
              <a:rPr lang="en-US" b="1" dirty="0"/>
              <a:t>when we sort 100 million numbers</a:t>
            </a:r>
            <a:r>
              <a:rPr lang="en-US" dirty="0"/>
              <a:t>: where </a:t>
            </a:r>
            <a:r>
              <a:rPr lang="en-US" b="1" dirty="0"/>
              <a:t>insertion sort takes more than 23 days</a:t>
            </a:r>
            <a:r>
              <a:rPr lang="en-US" dirty="0"/>
              <a:t>, </a:t>
            </a:r>
            <a:r>
              <a:rPr lang="en-US" b="1" dirty="0"/>
              <a:t>merge sort takes under 4 hours</a:t>
            </a:r>
            <a:r>
              <a:rPr lang="en-US" dirty="0"/>
              <a:t>. In general, as the problem size increases, so does the relative advantage of merge sort.</a:t>
            </a:r>
          </a:p>
          <a:p>
            <a:endParaRPr lang="en-US" dirty="0"/>
          </a:p>
          <a:p>
            <a:r>
              <a:rPr lang="en-US" dirty="0"/>
              <a:t>This is how slower machine can perform better than faster machine when algorithm running on slower machine is better than the algorithm running on faster machine for same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7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3000"/>
              <a:t>TASK: To be completed by next class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u="sng" dirty="0"/>
              <a:t>Comparison of running times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function f (n) and time t in the following table, determine the largest size n of a problem that can be solved in time t, if the algorithm to solve the problem takes f(n) microseconds.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100321"/>
            <a:ext cx="5367165" cy="26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8FC05-29D9-684F-0177-BBAED73D4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205" y="1872561"/>
            <a:ext cx="6389590" cy="3112877"/>
          </a:xfrm>
        </p:spPr>
      </p:pic>
    </p:spTree>
    <p:extLst>
      <p:ext uri="{BB962C8B-B14F-4D97-AF65-F5344CB8AC3E}">
        <p14:creationId xmlns:p14="http://schemas.microsoft.com/office/powerpoint/2010/main" val="12571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Suppose computers were infinitely fast and computer memory was free. Would you have any reason to study algorithms ?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2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Yes, because if no issue with time and space then what about correctness of algorithm to solve given problem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298" y="2084459"/>
            <a:ext cx="7377404" cy="4241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Computers may be fast, but they are not infinitely fast. And memory may be inexpensive, but it is not free.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Computing time is, therefore, a bounded resource, and so is space in memory. You should use these resources wisely, and algorithms that are efficient in terms of time or space will help you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747" y="2014194"/>
            <a:ext cx="7629331" cy="42510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Different algorithms devised to solve the same problem often differ dramatically in</a:t>
            </a:r>
          </a:p>
          <a:p>
            <a:r>
              <a:rPr lang="en-US" sz="2400" dirty="0"/>
              <a:t>their efficiency. These differences can be much more significant than differences</a:t>
            </a:r>
          </a:p>
          <a:p>
            <a:r>
              <a:rPr lang="en-US" sz="2400" dirty="0"/>
              <a:t>due to hardware and software.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 two different algorithms for sorting: Merge Sort and Insertion sort. Which is better in terms of time! Let’s discuss.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6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208556"/>
            <a:ext cx="9672735" cy="29540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Suppose Insertion Sort takes time =   (c1 x n x n) = ( c1 x n^2 )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Suppose Merge Sort takes time = ( c2 x n x log n 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Which time is better ? Consider c1 &lt; c2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Then we see that where insertion sort has a factor of “n” in its running time, merge sort has a factor of “log n”, which is much smaller. (For example, when n = 1000, log n is approximately 10)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 merge sort is faster than insertion sort.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 Although insertion sort usually runs faster than merge sort for small input sizes, once the input size “n” becomes large enough, merge sort’s advantage of “log n”  vs. “ n” will more than compensate for the difference in constant factors. No matter how much smaller c1 is than c2, there will always be a crossover point beyond which merge sort is faster.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8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Algorithm execution on Faster vs. Slower machine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Let us put a faster computer (computer A) running insertion sort against a slower computer (computer B) running merge sort. They each must sort an array of 10 million numbers. (Although 10 million numbers might seem like a lot, if the numbers are eight-byte integers, then the input occupies about 80 megabytes, which fits in the memory of even an inexpensive laptop computer many times over)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7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 a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that computer A executes 10 billion instructions per second (faster than any single sequential computer at the time of this writing) and computer B executes only 10 million instructions per second, so that computer A is 1000 times faster than computer B in raw computing power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make the difference even more dramatic, suppose that the world’s craftiest programmer codes insertion sort in machine language for computer A, and the resulting code requires “2xn^2” instructions to sort n numbers. Suppose further that just an average programmer implements merge sort, using a high-level language with an inefficient compiler, with the resulting code taking “50 x n x log n”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14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3117</TotalTime>
  <Words>808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CS2009-Design and Analysis of Algorithms Lecture 2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TASK: To be completed by next class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83</cp:revision>
  <dcterms:created xsi:type="dcterms:W3CDTF">2020-08-30T07:35:06Z</dcterms:created>
  <dcterms:modified xsi:type="dcterms:W3CDTF">2022-08-30T03:43:48Z</dcterms:modified>
</cp:coreProperties>
</file>