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42C8B-D86E-822E-201A-A72CF8F36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D97E20-E204-C62E-815C-E231102CE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33801-E0B3-9D88-68D5-BFF20796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86C6B9-952F-CB29-8420-B885CCAC5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7437-15F2-E59C-E684-DF33D50D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51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4E5C3-C3E7-BD68-7EE9-A179CDA7E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02F86C-2B4C-62C2-E3C8-AC7F8DC626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0AEC9-D0E6-73D1-C2A8-1CA9E0799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AEF67-AE5B-C010-5691-EA9958CB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48FFE-C13F-8546-AB63-34DA7065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65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7DE84-591F-3E9F-5F08-DF94DFED8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07BD8C-877C-DC73-DA5D-7F769BDE7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FDD1E-3DC1-ED57-DAD6-10F2CE851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459D6-7B9C-E359-01C9-4C73E7E86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15792-2502-2337-3037-5A10856D1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56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756-A792-8B89-7D0A-45538E4FF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818D2-26BA-EB87-4AC4-AD4AFC23A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6565BB-562C-F78B-4F79-EDFB4C9BB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A0FA-3585-FEED-B607-1F6BB73DE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3F916-BE2F-CC75-727A-5987E7C7E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79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B749E-57FE-BF32-6BDC-25C737E06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9D92F-EAC6-01A0-1A0D-C874797C7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49A38-3BC3-7C76-155E-3AA1BE42A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6150F-A064-B70B-3F06-F0BFC8BB1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86C50-1F6A-578D-727E-B110E38C4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870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A6AB0-4FD3-E8F1-9B86-A2696359A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57908-DA1E-C9A6-8BFB-AD1CB910DB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2DF060-2058-CAA8-9C16-3784F23C6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86CB-6511-F716-4528-5F110FB0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D9C246-CFB7-B3A0-C430-82D24EDDD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AD83A-466A-D275-5E49-2F4BD6668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877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A42B2-12DF-55D0-11A7-73C81B958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938D6-1E39-58A6-8301-323C10F2C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B94AB4-4E9A-1F06-30C8-E43B764F4D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3EF69D-226E-D50D-0F27-DEC54C821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A5036D-364D-CB63-B852-8E379D1DD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A77D7-FB85-916D-882D-C5255BD02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EB176-71E3-528F-494A-7F79764F5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D8FC7E-CB5C-298B-C811-12A6703D6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2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C5211-3126-5FF1-3FAE-753B47D9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8DF8C-A8FF-04FF-0DD8-F82A703CE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53127-52A3-C17F-000E-A3A2CABBF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27A5-C445-5A19-0554-5ED55C8FA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5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83622-E6B8-D1ED-CE1E-65834DF6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69B46-2E68-9836-5A3E-8F038190B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BFDFC-69C9-AD35-8A66-CD0A379AB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75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D024-36FD-7DC9-7EB6-F0907567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A8C1-EC82-B1F2-3EC4-D84142D71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5EFC77-6F04-35EC-0304-7F7B5F6AAC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4E62D-FFAC-F037-15EC-33E199A0F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46325-EA92-53CB-709F-B95D1A64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3AD333-59AA-85A6-0539-F003182B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0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86463-BA23-75BB-B44C-C23B2260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104653-6AE9-19FA-8B66-3BE6EB16C8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1B8959-384C-CE36-B424-6206ACC53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25F05-18E8-F1DE-FB38-F9578AFEB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5843E-6266-9198-D3C2-E5176274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D9AC29-72D9-5EB9-845F-D2D8D6A4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13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42E4A3-F4FC-CDF6-A1CB-2EC315B03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67D135-DFBB-373A-350E-E789A34F2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805686-099B-3DD9-71BD-FE627B79EA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8/30/2022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EA28B-A426-FC9D-0168-767847EDA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C2C88-F4C8-302E-97C2-88658730F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6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9415" y="2972844"/>
            <a:ext cx="9144000" cy="1143001"/>
          </a:xfrm>
        </p:spPr>
        <p:txBody>
          <a:bodyPr>
            <a:normAutofit/>
          </a:bodyPr>
          <a:lstStyle/>
          <a:p>
            <a:pPr algn="ctr"/>
            <a:r>
              <a:rPr lang="en-US" sz="3600" b="1" i="1" dirty="0"/>
              <a:t>CS2009- Design and Analysis of Algorithms</a:t>
            </a:r>
            <a:br>
              <a:rPr lang="en-US" sz="3600" b="1" i="1" dirty="0"/>
            </a:br>
            <a:r>
              <a:rPr lang="en-US" sz="3600" b="1" i="1"/>
              <a:t>Lecture 3</a:t>
            </a:r>
            <a:endParaRPr lang="en-US" sz="36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Course Supervisor: Anaum Hamid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2104" y="1027655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12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Growth of Functions :</a:t>
            </a:r>
            <a:br>
              <a:rPr lang="en-US" dirty="0"/>
            </a:br>
            <a:r>
              <a:rPr lang="en-US" dirty="0"/>
              <a:t>Complexity of algorithms</a:t>
            </a:r>
          </a:p>
        </p:txBody>
      </p:sp>
      <p:pic>
        <p:nvPicPr>
          <p:cNvPr id="4" name="Content Placeholder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671" y="1835112"/>
            <a:ext cx="6429793" cy="4320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2955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150" y="879624"/>
            <a:ext cx="5415699" cy="5098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723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387" y="381641"/>
            <a:ext cx="5991225" cy="60947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4620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2" y="289931"/>
            <a:ext cx="6442075" cy="627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405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790" y="1197420"/>
            <a:ext cx="7036420" cy="446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7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379141"/>
            <a:ext cx="5715000" cy="60997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1356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6319" y="967786"/>
            <a:ext cx="4822797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6332886" y="883388"/>
            <a:ext cx="4937760" cy="433204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Example Explanation :</a:t>
            </a:r>
          </a:p>
          <a:p>
            <a:r>
              <a:rPr lang="en-US" dirty="0"/>
              <a:t>If n=2, we need to check all possible binary representations that have 2 bits. </a:t>
            </a:r>
          </a:p>
          <a:p>
            <a:r>
              <a:rPr lang="en-US" dirty="0"/>
              <a:t>For n=2, then total binary representations that will have 2 bits = 2^n = 2^2 = 4</a:t>
            </a:r>
          </a:p>
          <a:p>
            <a:r>
              <a:rPr lang="en-US" dirty="0"/>
              <a:t>Means there will be total 4 combinations which are:</a:t>
            </a:r>
          </a:p>
          <a:p>
            <a:r>
              <a:rPr lang="en-US" dirty="0"/>
              <a:t>00	01	10	11</a:t>
            </a:r>
          </a:p>
          <a:p>
            <a:r>
              <a:rPr lang="en-US" dirty="0"/>
              <a:t>Now if we want to find non zero bits in each of these 4 combination, then we need to check all 4 which means we need to check 2^n times so it is 2^n type algorithm. </a:t>
            </a:r>
          </a:p>
        </p:txBody>
      </p:sp>
    </p:spTree>
    <p:extLst>
      <p:ext uri="{BB962C8B-B14F-4D97-AF65-F5344CB8AC3E}">
        <p14:creationId xmlns:p14="http://schemas.microsoft.com/office/powerpoint/2010/main" val="3240570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1362</TotalTime>
  <Words>129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CS2009- Design and Analysis of Algorithms Lecture 3</vt:lpstr>
      <vt:lpstr>Growth of Functions : Complexity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51</cp:revision>
  <dcterms:created xsi:type="dcterms:W3CDTF">2020-08-30T07:35:06Z</dcterms:created>
  <dcterms:modified xsi:type="dcterms:W3CDTF">2022-08-30T03:46:05Z</dcterms:modified>
</cp:coreProperties>
</file>