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8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2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5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0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73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4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1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9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9F5D0C-8303-4D7E-B723-E660E1BAEBA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9F5D0C-8303-4D7E-B723-E660E1BAEBAE}" type="datetimeFigureOut">
              <a:rPr lang="en-US" smtClean="0"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9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/>
              <a:t>CS2009</a:t>
            </a:r>
            <a:br>
              <a:rPr lang="en-US" sz="4900" b="1" i="1" dirty="0"/>
            </a:br>
            <a:r>
              <a:rPr lang="en-US" sz="4900" b="1" i="1" dirty="0"/>
              <a:t>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0/1 knapsack problem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67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knapsack problem : Dynamic programming approach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854" y="1921030"/>
            <a:ext cx="80867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79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knapsack problem : Dynamic programming 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971" y="1894313"/>
            <a:ext cx="8153400" cy="2343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796" y="4394416"/>
            <a:ext cx="3952875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796" y="4913319"/>
            <a:ext cx="501967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10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knapsack problem : Dynamic programming approach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note that in class, we created zero row as well. And first of all we filled first row and column with zeros. You can do that too.</a:t>
            </a:r>
          </a:p>
          <a:p>
            <a:endParaRPr lang="en-US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247" y="2668965"/>
            <a:ext cx="7981950" cy="5810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519" y="3453070"/>
            <a:ext cx="54673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21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knapsack problem : Dynamic programming 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558" y="1970746"/>
            <a:ext cx="74961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15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knapsack problem : Dynamic programming 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5158" y="1857415"/>
            <a:ext cx="749366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92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knapsack problem : Dynamic programming 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525" y="2487303"/>
            <a:ext cx="657225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37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knapsack problem : Dynamic programming 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5469" y="2052406"/>
            <a:ext cx="5924550" cy="1647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17" y="3799197"/>
            <a:ext cx="736282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87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0/1 knapsack problem : Dynamic programming approach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7880" y="1892455"/>
            <a:ext cx="807720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080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515</TotalTime>
  <Words>103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Calibri Light</vt:lpstr>
      <vt:lpstr>Retrospect</vt:lpstr>
      <vt:lpstr>CS2009 Design and Analysis of Algorithms</vt:lpstr>
      <vt:lpstr>0/1 knapsack problem : Dynamic programming approach</vt:lpstr>
      <vt:lpstr>0/1 knapsack problem : Dynamic programming approach</vt:lpstr>
      <vt:lpstr>0/1 knapsack problem : Dynamic programming approach</vt:lpstr>
      <vt:lpstr>0/1 knapsack problem : Dynamic programming approach</vt:lpstr>
      <vt:lpstr>0/1 knapsack problem : Dynamic programming approach</vt:lpstr>
      <vt:lpstr>0/1 knapsack problem : Dynamic programming approach</vt:lpstr>
      <vt:lpstr>0/1 knapsack problem : Dynamic programming approach</vt:lpstr>
      <vt:lpstr>0/1 knapsack problem : Dynamic programming approach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anaum hamid</cp:lastModifiedBy>
  <cp:revision>87</cp:revision>
  <dcterms:created xsi:type="dcterms:W3CDTF">2020-10-08T15:28:15Z</dcterms:created>
  <dcterms:modified xsi:type="dcterms:W3CDTF">2022-10-19T08:27:17Z</dcterms:modified>
</cp:coreProperties>
</file>