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/>
              <a:t>Different algorithm approaches</a:t>
            </a:r>
            <a:r>
              <a:rPr lang="en-US" dirty="0"/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algorithm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algorithm types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Brute-force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Divide and conquer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Greedy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Dynamic </a:t>
            </a:r>
          </a:p>
        </p:txBody>
      </p:sp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brute force algorithm</a:t>
            </a:r>
            <a:r>
              <a:rPr lang="en-US" dirty="0"/>
              <a:t> simply tries </a:t>
            </a:r>
            <a:r>
              <a:rPr lang="en-US" i="1" dirty="0"/>
              <a:t>all</a:t>
            </a:r>
            <a:r>
              <a:rPr lang="en-US" dirty="0"/>
              <a:t> possibilities until a satisfactory solution is found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Advantages:</a:t>
            </a:r>
          </a:p>
          <a:p>
            <a:pPr marL="91440" lvl="3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000" dirty="0"/>
              <a:t>If the solution exists then it will find it because it will try each and every possibility looking for the solution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Disadvantages:</a:t>
            </a:r>
          </a:p>
          <a:p>
            <a:r>
              <a:rPr lang="en-US" dirty="0"/>
              <a:t>As it checks each and every possibility to find solution so it takes a lot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works by dividing problem into smaller independent sub-problems and then recursively solves these sub-problems to build solution.</a:t>
            </a:r>
          </a:p>
          <a:p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</a:t>
            </a:r>
            <a:r>
              <a:rPr lang="en-US" dirty="0" err="1"/>
              <a:t>QuickSort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has optimal sub-structure property which means solution to problem can be built from solution of sub-problems</a:t>
            </a:r>
          </a:p>
        </p:txBody>
      </p:sp>
    </p:spTree>
    <p:extLst>
      <p:ext uri="{BB962C8B-B14F-4D97-AF65-F5344CB8AC3E}">
        <p14:creationId xmlns:p14="http://schemas.microsoft.com/office/powerpoint/2010/main" val="29395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used to find the best solution by taking best sub-solution at </a:t>
            </a:r>
            <a:r>
              <a:rPr lang="en-US"/>
              <a:t>every step.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“greedy algorithm” sometimes works well for optimization problems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also has optimal sub-structure property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 and at each phase: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1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good for many problems but not for all. For example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good for activity selection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good for fractional knapsack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not always good for 0/1 knapsack problem and coin change problem for which dynamic programming is more better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dynamic programming algorithm</a:t>
            </a:r>
            <a:r>
              <a:rPr lang="en-US" dirty="0"/>
              <a:t> works by breaking down problem into smaller overlapping sub-problems. Sub-problems that are repeated are solved only once and result is stored (which is called </a:t>
            </a:r>
            <a:r>
              <a:rPr lang="en-US" b="1" dirty="0" err="1"/>
              <a:t>memoization</a:t>
            </a:r>
            <a:r>
              <a:rPr lang="en-US" dirty="0"/>
              <a:t>) and this stored result is used next time rather than </a:t>
            </a:r>
            <a:r>
              <a:rPr lang="en-US" dirty="0" err="1"/>
              <a:t>recomputing</a:t>
            </a:r>
            <a:r>
              <a:rPr lang="en-US" dirty="0"/>
              <a:t> solution for another same sub-problem.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also has optimal substructure property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Dynamic programming is generally used for optimization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Requires “optimal substructure” and “overlapping </a:t>
            </a:r>
            <a:r>
              <a:rPr lang="en-US" sz="2000" dirty="0" err="1"/>
              <a:t>subproblems</a:t>
            </a:r>
            <a:r>
              <a:rPr lang="en-US" sz="2000" dirty="0"/>
              <a:t>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Optimal substructure</a:t>
            </a:r>
            <a:r>
              <a:rPr lang="en-US" sz="2000" dirty="0"/>
              <a:t>: Optimal solution contains optimal solutions to </a:t>
            </a:r>
            <a:r>
              <a:rPr lang="en-US" sz="2000" dirty="0" err="1"/>
              <a:t>subproblems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Overlapping </a:t>
            </a:r>
            <a:r>
              <a:rPr lang="en-US" sz="2000" dirty="0" err="1">
                <a:solidFill>
                  <a:schemeClr val="tx2"/>
                </a:solidFill>
              </a:rPr>
              <a:t>subproblems</a:t>
            </a:r>
            <a:r>
              <a:rPr lang="en-US" sz="2000" dirty="0"/>
              <a:t>: Solutions to </a:t>
            </a:r>
            <a:r>
              <a:rPr lang="en-US" sz="2000" dirty="0" err="1"/>
              <a:t>subproblems</a:t>
            </a:r>
            <a:r>
              <a:rPr lang="en-US" sz="2000" dirty="0"/>
              <a:t> can be stored and reused in a bottom-up fashion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differs from Divide and Conquer, where </a:t>
            </a:r>
            <a:r>
              <a:rPr lang="en-US" dirty="0" err="1"/>
              <a:t>subproblems</a:t>
            </a:r>
            <a:r>
              <a:rPr lang="en-US" dirty="0"/>
              <a:t> are not overlapped but independent.</a:t>
            </a:r>
          </a:p>
        </p:txBody>
      </p:sp>
    </p:spTree>
    <p:extLst>
      <p:ext uri="{BB962C8B-B14F-4D97-AF65-F5344CB8AC3E}">
        <p14:creationId xmlns:p14="http://schemas.microsoft.com/office/powerpoint/2010/main" val="273273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approach is good for lot of problems. Some of them are given below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0/1 knapsack problem using dynamic programming</a:t>
            </a:r>
          </a:p>
          <a:p>
            <a:pPr marL="0" indent="0">
              <a:buNone/>
            </a:pPr>
            <a:r>
              <a:rPr lang="en-US" dirty="0"/>
              <a:t>Longest common sub-sequence problem</a:t>
            </a:r>
          </a:p>
          <a:p>
            <a:pPr marL="0" indent="0">
              <a:buNone/>
            </a:pPr>
            <a:r>
              <a:rPr lang="en-US" dirty="0"/>
              <a:t>0/1 knapsack problem</a:t>
            </a:r>
          </a:p>
          <a:p>
            <a:pPr marL="0" indent="0">
              <a:buNone/>
            </a:pPr>
            <a:r>
              <a:rPr lang="en-US" dirty="0"/>
              <a:t>Matrix chain multiplication problem</a:t>
            </a:r>
          </a:p>
          <a:p>
            <a:pPr marL="0" indent="0">
              <a:buNone/>
            </a:pPr>
            <a:r>
              <a:rPr lang="en-US" dirty="0"/>
              <a:t>Coin change problem</a:t>
            </a:r>
          </a:p>
        </p:txBody>
      </p:sp>
    </p:spTree>
    <p:extLst>
      <p:ext uri="{BB962C8B-B14F-4D97-AF65-F5344CB8AC3E}">
        <p14:creationId xmlns:p14="http://schemas.microsoft.com/office/powerpoint/2010/main" val="2149532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419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Courier New</vt:lpstr>
      <vt:lpstr>Wingdings</vt:lpstr>
      <vt:lpstr>Retrospect</vt:lpstr>
      <vt:lpstr>CS2009 Design and Analysis of Algorithms</vt:lpstr>
      <vt:lpstr>Different algorithm approaches</vt:lpstr>
      <vt:lpstr>Brute Force</vt:lpstr>
      <vt:lpstr>Divide and Conquer</vt:lpstr>
      <vt:lpstr>Greedy</vt:lpstr>
      <vt:lpstr>Greedy</vt:lpstr>
      <vt:lpstr>Dynamic Programming</vt:lpstr>
      <vt:lpstr>Dynamic Programming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50</cp:revision>
  <dcterms:created xsi:type="dcterms:W3CDTF">2020-10-08T15:28:15Z</dcterms:created>
  <dcterms:modified xsi:type="dcterms:W3CDTF">2022-10-05T02:55:02Z</dcterms:modified>
</cp:coreProperties>
</file>