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C359-365C-56D3-5C89-4D2A8E5D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D2D17-E059-2831-8545-652ED46F0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7B15-D5F9-4E3C-8EC4-188964F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80F3-662F-80DA-CC89-4376FBD8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BCE1-B7CB-E200-1DF4-B80B51C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5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A965-E93F-364D-38FA-DCD5960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E80D-D48D-3F90-B569-4E59E458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D3294-E2A9-BC73-BB4C-410EB8FE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6E93-0888-7D79-598F-98923BC3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8158-8F36-48B8-F15D-84AA8DFF5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8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FAE4C-408E-F14D-5675-A650EA92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5D36E-9D9E-9E58-6D91-30E49685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DD765-9AEE-A22C-A40C-FFB659DE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BCAF-C584-0A2C-9EA2-3DE57CD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1DBB-4364-2D6F-CC7F-9484629A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3AE-762C-6AD3-B6E7-FFAEF30C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B735-3C26-D8D1-35F6-599A92C20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C07F-1510-BF4A-7CFD-143620C7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F9D68-7510-CE42-D5BA-C0CB81D3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6633-AB9C-7D7D-76DC-BA993C68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C43B-6A91-8107-5324-861AD8CE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69A77-655C-083F-9C63-AEACE7AD2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C83E-4532-7EE2-2978-5DB935C6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9C2D-8332-727B-2ACF-34A93050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17E7-7029-E15E-000C-7D4E318F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4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14AB-02C8-17E1-4D96-76AFD5AB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99CF-131F-B6C2-3076-6F464A2F1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27F0-8F1F-6749-B64E-0D41C73B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1456-C6FD-55D7-085D-79AE00CB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B028B-943B-5EE7-D4DF-341E775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92968-2DA2-F870-6BD7-F7A86156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252C-9B9C-4B06-4131-049FB4C0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DB19E-CC45-C12D-4D35-A7EE623A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0522D-3EF3-65B0-4497-487D74B1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8493C-2F8F-E7C1-92C7-0F2DD874D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997E0-1A82-7A0B-2366-BA2D2BBAF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15158-BE73-3A48-1413-77458AC7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74DC7-74BD-F73F-57A3-B2E527A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18CE-182B-D48E-18F6-92FC0FCF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C2EA-96E6-DC01-3A34-16467CB1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D4A7-BB61-C327-195E-BDAA7451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609D2-DBD8-5AF0-3534-9091193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B8DBB-1790-8912-8721-622760A9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2FC2D-20D0-17AF-6404-DBFEE1F4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4D7E7-DA60-F62B-D64D-8DF75267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9D3-442B-A51D-2449-6D8AC5C6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1316-3660-2D44-1955-D7BF38C8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76E4-C472-4BD3-FBF0-DA6A2B9B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B888-7BE6-5CC8-EF56-A3D8EF1D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3D6C5-7335-4ACA-371C-F0F7AC53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B33B-D9B8-565D-E381-6ACBD74C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B682-DFA0-3071-4502-9C191CE1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7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87BA-5D7D-45B7-6242-57749005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263FE-B038-172A-4D8F-9F96A1C65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B7F41-A936-1B00-2F74-AFD4FCA3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DAF0-CCDE-B85F-FD2C-CA027A78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E3159-CB80-B061-AD23-FC952A0D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E442-7221-AD84-B907-B23AD210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84975-FCCE-BEC3-921F-70476CF3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368A-E78D-E387-42AF-2BE9277E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1A9D-0681-B68A-B6A0-AD01C492C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A8835-693C-4DBE-9B1E-C71697F48605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9CE8-775B-E931-F216-D2C76F37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27F4-479D-6176-9FD8-65966608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18C9-AD9D-4B05-922A-B697D4646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A5A-38A0-1EE5-E184-EA338587B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NP-completeness </a:t>
            </a:r>
            <a:b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3-colorability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B846-2ADA-3B35-7ED5-0778E3106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Emanuele Viola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4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9283" y="268556"/>
            <a:ext cx="1558321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E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x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mp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e: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2297" y="272104"/>
            <a:ext cx="5110651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  <a:tabLst>
                <a:tab pos="2557158" algn="l"/>
                <a:tab pos="2985945" algn="l"/>
              </a:tabLst>
            </a:pPr>
            <a:r>
              <a:rPr sz="2904" spc="-1021" dirty="0">
                <a:solidFill>
                  <a:srgbClr val="000000"/>
                </a:solidFill>
              </a:rPr>
              <a:t>φ</a:t>
            </a:r>
            <a:r>
              <a:rPr sz="2904" spc="-5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=</a:t>
            </a:r>
            <a:r>
              <a:rPr sz="2904" spc="-18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(x</a:t>
            </a:r>
            <a:r>
              <a:rPr sz="2904" spc="23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V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y V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spc="5" dirty="0">
                <a:solidFill>
                  <a:srgbClr val="000000"/>
                </a:solidFill>
              </a:rPr>
              <a:t>z</a:t>
            </a:r>
            <a:r>
              <a:rPr sz="2904" dirty="0">
                <a:solidFill>
                  <a:srgbClr val="000000"/>
                </a:solidFill>
              </a:rPr>
              <a:t>)	</a:t>
            </a:r>
            <a:r>
              <a:rPr sz="2904" spc="-967" dirty="0">
                <a:solidFill>
                  <a:srgbClr val="000000"/>
                </a:solidFill>
              </a:rPr>
              <a:t>Λ</a:t>
            </a:r>
            <a:r>
              <a:rPr sz="2904" dirty="0">
                <a:solidFill>
                  <a:srgbClr val="000000"/>
                </a:solidFill>
              </a:rPr>
              <a:t>	</a:t>
            </a:r>
            <a:r>
              <a:rPr sz="2904" spc="32" dirty="0">
                <a:solidFill>
                  <a:srgbClr val="000000"/>
                </a:solidFill>
              </a:rPr>
              <a:t>(</a:t>
            </a:r>
            <a:r>
              <a:rPr sz="2904" dirty="0">
                <a:solidFill>
                  <a:srgbClr val="000000"/>
                </a:solidFill>
              </a:rPr>
              <a:t>¬x V ¬y</a:t>
            </a:r>
            <a:r>
              <a:rPr sz="2904" spc="-191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V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spc="5" dirty="0">
                <a:solidFill>
                  <a:srgbClr val="000000"/>
                </a:solidFill>
              </a:rPr>
              <a:t>z</a:t>
            </a:r>
            <a:r>
              <a:rPr sz="2904" dirty="0">
                <a:solidFill>
                  <a:srgbClr val="000000"/>
                </a:solidFill>
              </a:rPr>
              <a:t>)</a:t>
            </a:r>
            <a:endParaRPr sz="2904" dirty="0"/>
          </a:p>
        </p:txBody>
      </p:sp>
      <p:sp>
        <p:nvSpPr>
          <p:cNvPr id="4" name="object 4"/>
          <p:cNvSpPr/>
          <p:nvPr/>
        </p:nvSpPr>
        <p:spPr>
          <a:xfrm>
            <a:off x="1687286" y="1659751"/>
            <a:ext cx="1907561" cy="1240203"/>
          </a:xfrm>
          <a:custGeom>
            <a:avLst/>
            <a:gdLst/>
            <a:ahLst/>
            <a:cxnLst/>
            <a:rect l="l" t="t" r="r" b="b"/>
            <a:pathLst>
              <a:path w="2101850" h="1366520">
                <a:moveTo>
                  <a:pt x="285750" y="1366520"/>
                </a:moveTo>
                <a:lnTo>
                  <a:pt x="211613" y="1357312"/>
                </a:lnTo>
                <a:lnTo>
                  <a:pt x="142240" y="1327150"/>
                </a:lnTo>
                <a:lnTo>
                  <a:pt x="110430" y="1305837"/>
                </a:lnTo>
                <a:lnTo>
                  <a:pt x="59193" y="1253212"/>
                </a:lnTo>
                <a:lnTo>
                  <a:pt x="38100" y="1220470"/>
                </a:lnTo>
                <a:lnTo>
                  <a:pt x="20895" y="1185326"/>
                </a:lnTo>
                <a:lnTo>
                  <a:pt x="2202" y="1113135"/>
                </a:lnTo>
                <a:lnTo>
                  <a:pt x="0" y="1074420"/>
                </a:lnTo>
                <a:lnTo>
                  <a:pt x="2202" y="1034970"/>
                </a:lnTo>
                <a:lnTo>
                  <a:pt x="20895" y="962263"/>
                </a:lnTo>
                <a:lnTo>
                  <a:pt x="38100" y="927100"/>
                </a:lnTo>
                <a:lnTo>
                  <a:pt x="59193" y="894893"/>
                </a:lnTo>
                <a:lnTo>
                  <a:pt x="110430" y="841910"/>
                </a:lnTo>
                <a:lnTo>
                  <a:pt x="142240" y="820420"/>
                </a:lnTo>
                <a:lnTo>
                  <a:pt x="176629" y="803017"/>
                </a:lnTo>
                <a:lnTo>
                  <a:pt x="247788" y="783451"/>
                </a:lnTo>
                <a:lnTo>
                  <a:pt x="285750" y="781050"/>
                </a:lnTo>
                <a:lnTo>
                  <a:pt x="324246" y="783451"/>
                </a:lnTo>
                <a:lnTo>
                  <a:pt x="395049" y="803017"/>
                </a:lnTo>
                <a:lnTo>
                  <a:pt x="429259" y="820420"/>
                </a:lnTo>
                <a:lnTo>
                  <a:pt x="461267" y="841910"/>
                </a:lnTo>
                <a:lnTo>
                  <a:pt x="513377" y="894893"/>
                </a:lnTo>
                <a:lnTo>
                  <a:pt x="534670" y="927100"/>
                </a:lnTo>
                <a:lnTo>
                  <a:pt x="551338" y="962263"/>
                </a:lnTo>
                <a:lnTo>
                  <a:pt x="570388" y="1034970"/>
                </a:lnTo>
                <a:lnTo>
                  <a:pt x="572770" y="1074420"/>
                </a:lnTo>
                <a:lnTo>
                  <a:pt x="570388" y="1113135"/>
                </a:lnTo>
                <a:lnTo>
                  <a:pt x="551338" y="1185326"/>
                </a:lnTo>
                <a:lnTo>
                  <a:pt x="534670" y="1220470"/>
                </a:lnTo>
                <a:lnTo>
                  <a:pt x="513377" y="1253212"/>
                </a:lnTo>
                <a:lnTo>
                  <a:pt x="461267" y="1305837"/>
                </a:lnTo>
                <a:lnTo>
                  <a:pt x="429259" y="1327150"/>
                </a:lnTo>
                <a:lnTo>
                  <a:pt x="395049" y="1345088"/>
                </a:lnTo>
                <a:lnTo>
                  <a:pt x="324246" y="1364297"/>
                </a:lnTo>
                <a:lnTo>
                  <a:pt x="285750" y="1366520"/>
                </a:lnTo>
                <a:close/>
              </a:path>
              <a:path w="2101850" h="1366520">
                <a:moveTo>
                  <a:pt x="1051560" y="585470"/>
                </a:moveTo>
                <a:lnTo>
                  <a:pt x="1012864" y="583247"/>
                </a:lnTo>
                <a:lnTo>
                  <a:pt x="941189" y="564038"/>
                </a:lnTo>
                <a:lnTo>
                  <a:pt x="906780" y="546100"/>
                </a:lnTo>
                <a:lnTo>
                  <a:pt x="874970" y="524787"/>
                </a:lnTo>
                <a:lnTo>
                  <a:pt x="823733" y="472162"/>
                </a:lnTo>
                <a:lnTo>
                  <a:pt x="802640" y="439420"/>
                </a:lnTo>
                <a:lnTo>
                  <a:pt x="785435" y="404276"/>
                </a:lnTo>
                <a:lnTo>
                  <a:pt x="766742" y="332085"/>
                </a:lnTo>
                <a:lnTo>
                  <a:pt x="764540" y="293370"/>
                </a:lnTo>
                <a:lnTo>
                  <a:pt x="766742" y="253920"/>
                </a:lnTo>
                <a:lnTo>
                  <a:pt x="785435" y="181213"/>
                </a:lnTo>
                <a:lnTo>
                  <a:pt x="802640" y="146050"/>
                </a:lnTo>
                <a:lnTo>
                  <a:pt x="823733" y="113843"/>
                </a:lnTo>
                <a:lnTo>
                  <a:pt x="874970" y="60860"/>
                </a:lnTo>
                <a:lnTo>
                  <a:pt x="906780" y="39370"/>
                </a:lnTo>
                <a:lnTo>
                  <a:pt x="941169" y="21967"/>
                </a:lnTo>
                <a:lnTo>
                  <a:pt x="1012328" y="2401"/>
                </a:lnTo>
                <a:lnTo>
                  <a:pt x="1050290" y="0"/>
                </a:lnTo>
                <a:lnTo>
                  <a:pt x="1088786" y="2401"/>
                </a:lnTo>
                <a:lnTo>
                  <a:pt x="1159589" y="21967"/>
                </a:lnTo>
                <a:lnTo>
                  <a:pt x="1193800" y="39370"/>
                </a:lnTo>
                <a:lnTo>
                  <a:pt x="1225807" y="60860"/>
                </a:lnTo>
                <a:lnTo>
                  <a:pt x="1277917" y="113843"/>
                </a:lnTo>
                <a:lnTo>
                  <a:pt x="1299210" y="146050"/>
                </a:lnTo>
                <a:lnTo>
                  <a:pt x="1316414" y="181193"/>
                </a:lnTo>
                <a:lnTo>
                  <a:pt x="1335107" y="253384"/>
                </a:lnTo>
                <a:lnTo>
                  <a:pt x="1337310" y="292100"/>
                </a:lnTo>
                <a:lnTo>
                  <a:pt x="1335107" y="331549"/>
                </a:lnTo>
                <a:lnTo>
                  <a:pt x="1316414" y="404256"/>
                </a:lnTo>
                <a:lnTo>
                  <a:pt x="1299210" y="439420"/>
                </a:lnTo>
                <a:lnTo>
                  <a:pt x="1277917" y="472162"/>
                </a:lnTo>
                <a:lnTo>
                  <a:pt x="1225807" y="524787"/>
                </a:lnTo>
                <a:lnTo>
                  <a:pt x="1193800" y="546100"/>
                </a:lnTo>
                <a:lnTo>
                  <a:pt x="1159609" y="564038"/>
                </a:lnTo>
                <a:lnTo>
                  <a:pt x="1089322" y="583247"/>
                </a:lnTo>
                <a:lnTo>
                  <a:pt x="1051560" y="585470"/>
                </a:lnTo>
                <a:close/>
              </a:path>
              <a:path w="2101850" h="1366520">
                <a:moveTo>
                  <a:pt x="421640" y="829310"/>
                </a:moveTo>
                <a:lnTo>
                  <a:pt x="803910" y="438150"/>
                </a:lnTo>
              </a:path>
              <a:path w="2101850" h="1366520">
                <a:moveTo>
                  <a:pt x="1814830" y="1366520"/>
                </a:moveTo>
                <a:lnTo>
                  <a:pt x="1741328" y="1357312"/>
                </a:lnTo>
                <a:lnTo>
                  <a:pt x="1672589" y="1327150"/>
                </a:lnTo>
                <a:lnTo>
                  <a:pt x="1640582" y="1305837"/>
                </a:lnTo>
                <a:lnTo>
                  <a:pt x="1588472" y="1253212"/>
                </a:lnTo>
                <a:lnTo>
                  <a:pt x="1567180" y="1220470"/>
                </a:lnTo>
                <a:lnTo>
                  <a:pt x="1549975" y="1185326"/>
                </a:lnTo>
                <a:lnTo>
                  <a:pt x="1531282" y="1113135"/>
                </a:lnTo>
                <a:lnTo>
                  <a:pt x="1529080" y="1074420"/>
                </a:lnTo>
                <a:lnTo>
                  <a:pt x="1531282" y="1034970"/>
                </a:lnTo>
                <a:lnTo>
                  <a:pt x="1549975" y="962263"/>
                </a:lnTo>
                <a:lnTo>
                  <a:pt x="1567180" y="927100"/>
                </a:lnTo>
                <a:lnTo>
                  <a:pt x="1588472" y="894893"/>
                </a:lnTo>
                <a:lnTo>
                  <a:pt x="1640582" y="841910"/>
                </a:lnTo>
                <a:lnTo>
                  <a:pt x="1672589" y="820420"/>
                </a:lnTo>
                <a:lnTo>
                  <a:pt x="1706780" y="803017"/>
                </a:lnTo>
                <a:lnTo>
                  <a:pt x="1777067" y="783451"/>
                </a:lnTo>
                <a:lnTo>
                  <a:pt x="1814830" y="781050"/>
                </a:lnTo>
                <a:lnTo>
                  <a:pt x="1853326" y="783451"/>
                </a:lnTo>
                <a:lnTo>
                  <a:pt x="1924129" y="803017"/>
                </a:lnTo>
                <a:lnTo>
                  <a:pt x="1958339" y="820420"/>
                </a:lnTo>
                <a:lnTo>
                  <a:pt x="1990347" y="841910"/>
                </a:lnTo>
                <a:lnTo>
                  <a:pt x="2042457" y="894893"/>
                </a:lnTo>
                <a:lnTo>
                  <a:pt x="2063750" y="927100"/>
                </a:lnTo>
                <a:lnTo>
                  <a:pt x="2080954" y="962263"/>
                </a:lnTo>
                <a:lnTo>
                  <a:pt x="2099647" y="1034970"/>
                </a:lnTo>
                <a:lnTo>
                  <a:pt x="2101850" y="1074420"/>
                </a:lnTo>
                <a:lnTo>
                  <a:pt x="2099647" y="1113135"/>
                </a:lnTo>
                <a:lnTo>
                  <a:pt x="2080954" y="1185326"/>
                </a:lnTo>
                <a:lnTo>
                  <a:pt x="2063750" y="1220470"/>
                </a:lnTo>
                <a:lnTo>
                  <a:pt x="2042457" y="1253212"/>
                </a:lnTo>
                <a:lnTo>
                  <a:pt x="1990347" y="1305837"/>
                </a:lnTo>
                <a:lnTo>
                  <a:pt x="1958339" y="1327150"/>
                </a:lnTo>
                <a:lnTo>
                  <a:pt x="1924129" y="1345088"/>
                </a:lnTo>
                <a:lnTo>
                  <a:pt x="1853326" y="1364297"/>
                </a:lnTo>
                <a:lnTo>
                  <a:pt x="1814830" y="1366520"/>
                </a:lnTo>
                <a:close/>
              </a:path>
              <a:path w="2101850" h="1366520">
                <a:moveTo>
                  <a:pt x="1672589" y="821689"/>
                </a:moveTo>
                <a:lnTo>
                  <a:pt x="1290320" y="430529"/>
                </a:lnTo>
              </a:path>
              <a:path w="2101850" h="1366520">
                <a:moveTo>
                  <a:pt x="572770" y="1057910"/>
                </a:moveTo>
                <a:lnTo>
                  <a:pt x="1527810" y="105791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1810615" y="2406639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T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725" y="2399724"/>
            <a:ext cx="26913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7105" y="5141772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73501" y="5144075"/>
            <a:ext cx="1158368" cy="522130"/>
          </a:xfrm>
          <a:custGeom>
            <a:avLst/>
            <a:gdLst/>
            <a:ahLst/>
            <a:cxnLst/>
            <a:rect l="l" t="t" r="r" b="b"/>
            <a:pathLst>
              <a:path w="1276350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1431" y="396855"/>
                </a:lnTo>
                <a:lnTo>
                  <a:pt x="2381" y="325536"/>
                </a:lnTo>
                <a:lnTo>
                  <a:pt x="0" y="287019"/>
                </a:lnTo>
                <a:lnTo>
                  <a:pt x="2381" y="249058"/>
                </a:lnTo>
                <a:lnTo>
                  <a:pt x="21431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4612" y="177899"/>
                </a:lnTo>
                <a:lnTo>
                  <a:pt x="574178" y="249058"/>
                </a:lnTo>
                <a:lnTo>
                  <a:pt x="576580" y="287019"/>
                </a:lnTo>
                <a:lnTo>
                  <a:pt x="574178" y="325536"/>
                </a:lnTo>
                <a:lnTo>
                  <a:pt x="554612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  <a:path w="1276350" h="575310">
                <a:moveTo>
                  <a:pt x="590550" y="283209"/>
                </a:moveTo>
                <a:lnTo>
                  <a:pt x="1276350" y="283209"/>
                </a:lnTo>
              </a:path>
              <a:path w="1276350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1431" y="396855"/>
                </a:lnTo>
                <a:lnTo>
                  <a:pt x="2381" y="325536"/>
                </a:lnTo>
                <a:lnTo>
                  <a:pt x="0" y="287019"/>
                </a:lnTo>
                <a:lnTo>
                  <a:pt x="2381" y="249058"/>
                </a:lnTo>
                <a:lnTo>
                  <a:pt x="21431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4612" y="177899"/>
                </a:lnTo>
                <a:lnTo>
                  <a:pt x="574178" y="249058"/>
                </a:lnTo>
                <a:lnTo>
                  <a:pt x="576580" y="287019"/>
                </a:lnTo>
                <a:lnTo>
                  <a:pt x="574178" y="325536"/>
                </a:lnTo>
                <a:lnTo>
                  <a:pt x="554612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 txBox="1"/>
          <p:nvPr/>
        </p:nvSpPr>
        <p:spPr>
          <a:xfrm>
            <a:off x="5026383" y="5148687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8784" y="5144075"/>
            <a:ext cx="523283" cy="522130"/>
          </a:xfrm>
          <a:custGeom>
            <a:avLst/>
            <a:gdLst/>
            <a:ahLst/>
            <a:cxnLst/>
            <a:rect l="l" t="t" r="r" b="b"/>
            <a:pathLst>
              <a:path w="576579" h="575310">
                <a:moveTo>
                  <a:pt x="288289" y="575309"/>
                </a:moveTo>
                <a:lnTo>
                  <a:pt x="214153" y="565784"/>
                </a:lnTo>
                <a:lnTo>
                  <a:pt x="144779" y="537209"/>
                </a:lnTo>
                <a:lnTo>
                  <a:pt x="112772" y="515917"/>
                </a:lnTo>
                <a:lnTo>
                  <a:pt x="60662" y="463807"/>
                </a:lnTo>
                <a:lnTo>
                  <a:pt x="39369" y="431799"/>
                </a:lnTo>
                <a:lnTo>
                  <a:pt x="21967" y="396855"/>
                </a:lnTo>
                <a:lnTo>
                  <a:pt x="2401" y="325536"/>
                </a:lnTo>
                <a:lnTo>
                  <a:pt x="0" y="287019"/>
                </a:lnTo>
                <a:lnTo>
                  <a:pt x="2401" y="249058"/>
                </a:lnTo>
                <a:lnTo>
                  <a:pt x="21967" y="177899"/>
                </a:lnTo>
                <a:lnTo>
                  <a:pt x="39369" y="143509"/>
                </a:lnTo>
                <a:lnTo>
                  <a:pt x="60662" y="111502"/>
                </a:lnTo>
                <a:lnTo>
                  <a:pt x="112772" y="59392"/>
                </a:lnTo>
                <a:lnTo>
                  <a:pt x="144779" y="38100"/>
                </a:lnTo>
                <a:lnTo>
                  <a:pt x="179169" y="20895"/>
                </a:lnTo>
                <a:lnTo>
                  <a:pt x="250328" y="2202"/>
                </a:lnTo>
                <a:lnTo>
                  <a:pt x="288289" y="0"/>
                </a:lnTo>
                <a:lnTo>
                  <a:pt x="326806" y="2202"/>
                </a:lnTo>
                <a:lnTo>
                  <a:pt x="398125" y="20895"/>
                </a:lnTo>
                <a:lnTo>
                  <a:pt x="433069" y="38100"/>
                </a:lnTo>
                <a:lnTo>
                  <a:pt x="465077" y="59392"/>
                </a:lnTo>
                <a:lnTo>
                  <a:pt x="517187" y="111502"/>
                </a:lnTo>
                <a:lnTo>
                  <a:pt x="538479" y="143509"/>
                </a:lnTo>
                <a:lnTo>
                  <a:pt x="555148" y="177899"/>
                </a:lnTo>
                <a:lnTo>
                  <a:pt x="574198" y="249058"/>
                </a:lnTo>
                <a:lnTo>
                  <a:pt x="576579" y="287019"/>
                </a:lnTo>
                <a:lnTo>
                  <a:pt x="574198" y="325536"/>
                </a:lnTo>
                <a:lnTo>
                  <a:pt x="555148" y="396855"/>
                </a:lnTo>
                <a:lnTo>
                  <a:pt x="538479" y="431799"/>
                </a:lnTo>
                <a:lnTo>
                  <a:pt x="517187" y="463807"/>
                </a:lnTo>
                <a:lnTo>
                  <a:pt x="465077" y="515917"/>
                </a:lnTo>
                <a:lnTo>
                  <a:pt x="433069" y="537209"/>
                </a:lnTo>
                <a:lnTo>
                  <a:pt x="398125" y="553878"/>
                </a:lnTo>
                <a:lnTo>
                  <a:pt x="326806" y="572928"/>
                </a:lnTo>
                <a:lnTo>
                  <a:pt x="288289" y="575309"/>
                </a:lnTo>
                <a:close/>
              </a:path>
              <a:path w="576579" h="575310">
                <a:moveTo>
                  <a:pt x="288289" y="575309"/>
                </a:moveTo>
                <a:lnTo>
                  <a:pt x="214153" y="565784"/>
                </a:lnTo>
                <a:lnTo>
                  <a:pt x="144779" y="537209"/>
                </a:lnTo>
                <a:lnTo>
                  <a:pt x="112772" y="515917"/>
                </a:lnTo>
                <a:lnTo>
                  <a:pt x="60662" y="463807"/>
                </a:lnTo>
                <a:lnTo>
                  <a:pt x="39369" y="431799"/>
                </a:lnTo>
                <a:lnTo>
                  <a:pt x="21967" y="396855"/>
                </a:lnTo>
                <a:lnTo>
                  <a:pt x="2401" y="325536"/>
                </a:lnTo>
                <a:lnTo>
                  <a:pt x="0" y="287019"/>
                </a:lnTo>
                <a:lnTo>
                  <a:pt x="2401" y="249058"/>
                </a:lnTo>
                <a:lnTo>
                  <a:pt x="21967" y="177899"/>
                </a:lnTo>
                <a:lnTo>
                  <a:pt x="39369" y="143509"/>
                </a:lnTo>
                <a:lnTo>
                  <a:pt x="60662" y="111502"/>
                </a:lnTo>
                <a:lnTo>
                  <a:pt x="112772" y="59392"/>
                </a:lnTo>
                <a:lnTo>
                  <a:pt x="144779" y="38100"/>
                </a:lnTo>
                <a:lnTo>
                  <a:pt x="179169" y="20895"/>
                </a:lnTo>
                <a:lnTo>
                  <a:pt x="250328" y="2202"/>
                </a:lnTo>
                <a:lnTo>
                  <a:pt x="288289" y="0"/>
                </a:lnTo>
                <a:lnTo>
                  <a:pt x="326806" y="2202"/>
                </a:lnTo>
                <a:lnTo>
                  <a:pt x="398125" y="20895"/>
                </a:lnTo>
                <a:lnTo>
                  <a:pt x="433069" y="38100"/>
                </a:lnTo>
                <a:lnTo>
                  <a:pt x="465077" y="59392"/>
                </a:lnTo>
                <a:lnTo>
                  <a:pt x="517187" y="111502"/>
                </a:lnTo>
                <a:lnTo>
                  <a:pt x="538479" y="143509"/>
                </a:lnTo>
                <a:lnTo>
                  <a:pt x="555148" y="177899"/>
                </a:lnTo>
                <a:lnTo>
                  <a:pt x="574198" y="249058"/>
                </a:lnTo>
                <a:lnTo>
                  <a:pt x="576579" y="287019"/>
                </a:lnTo>
                <a:lnTo>
                  <a:pt x="574198" y="325536"/>
                </a:lnTo>
                <a:lnTo>
                  <a:pt x="555148" y="396855"/>
                </a:lnTo>
                <a:lnTo>
                  <a:pt x="538479" y="431799"/>
                </a:lnTo>
                <a:lnTo>
                  <a:pt x="517187" y="463807"/>
                </a:lnTo>
                <a:lnTo>
                  <a:pt x="465077" y="515917"/>
                </a:lnTo>
                <a:lnTo>
                  <a:pt x="433069" y="537209"/>
                </a:lnTo>
                <a:lnTo>
                  <a:pt x="398125" y="553878"/>
                </a:lnTo>
                <a:lnTo>
                  <a:pt x="326806" y="572928"/>
                </a:lnTo>
                <a:lnTo>
                  <a:pt x="28828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6350726" y="5141772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y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27121" y="5144075"/>
            <a:ext cx="1157215" cy="522130"/>
          </a:xfrm>
          <a:custGeom>
            <a:avLst/>
            <a:gdLst/>
            <a:ahLst/>
            <a:cxnLst/>
            <a:rect l="l" t="t" r="r" b="b"/>
            <a:pathLst>
              <a:path w="1275079" h="575310">
                <a:moveTo>
                  <a:pt x="287020" y="575309"/>
                </a:moveTo>
                <a:lnTo>
                  <a:pt x="212883" y="565784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20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10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20" y="575309"/>
                </a:lnTo>
                <a:close/>
              </a:path>
              <a:path w="1275079" h="575310">
                <a:moveTo>
                  <a:pt x="589280" y="283209"/>
                </a:moveTo>
                <a:lnTo>
                  <a:pt x="1275080" y="283209"/>
                </a:lnTo>
              </a:path>
              <a:path w="1275079" h="575310">
                <a:moveTo>
                  <a:pt x="287020" y="575309"/>
                </a:moveTo>
                <a:lnTo>
                  <a:pt x="212883" y="565784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20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10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20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7380001" y="5148687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¬y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92403" y="5144075"/>
            <a:ext cx="523283" cy="522130"/>
          </a:xfrm>
          <a:custGeom>
            <a:avLst/>
            <a:gdLst/>
            <a:ahLst/>
            <a:cxnLst/>
            <a:rect l="l" t="t" r="r" b="b"/>
            <a:pathLst>
              <a:path w="576579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1431" y="396855"/>
                </a:lnTo>
                <a:lnTo>
                  <a:pt x="2381" y="325536"/>
                </a:lnTo>
                <a:lnTo>
                  <a:pt x="0" y="287019"/>
                </a:lnTo>
                <a:lnTo>
                  <a:pt x="2381" y="249058"/>
                </a:lnTo>
                <a:lnTo>
                  <a:pt x="21431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799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4612" y="177899"/>
                </a:lnTo>
                <a:lnTo>
                  <a:pt x="574178" y="249058"/>
                </a:lnTo>
                <a:lnTo>
                  <a:pt x="576580" y="287019"/>
                </a:lnTo>
                <a:lnTo>
                  <a:pt x="574178" y="325536"/>
                </a:lnTo>
                <a:lnTo>
                  <a:pt x="554612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799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  <a:path w="576579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10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1431" y="396855"/>
                </a:lnTo>
                <a:lnTo>
                  <a:pt x="2381" y="325536"/>
                </a:lnTo>
                <a:lnTo>
                  <a:pt x="0" y="287019"/>
                </a:lnTo>
                <a:lnTo>
                  <a:pt x="2381" y="249058"/>
                </a:lnTo>
                <a:lnTo>
                  <a:pt x="21431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10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799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10" y="143509"/>
                </a:lnTo>
                <a:lnTo>
                  <a:pt x="554612" y="177899"/>
                </a:lnTo>
                <a:lnTo>
                  <a:pt x="574178" y="249058"/>
                </a:lnTo>
                <a:lnTo>
                  <a:pt x="576580" y="287019"/>
                </a:lnTo>
                <a:lnTo>
                  <a:pt x="574178" y="325536"/>
                </a:lnTo>
                <a:lnTo>
                  <a:pt x="554612" y="396855"/>
                </a:lnTo>
                <a:lnTo>
                  <a:pt x="537210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799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8840352" y="5141772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z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16747" y="5144075"/>
            <a:ext cx="1157215" cy="522130"/>
          </a:xfrm>
          <a:custGeom>
            <a:avLst/>
            <a:gdLst/>
            <a:ahLst/>
            <a:cxnLst/>
            <a:rect l="l" t="t" r="r" b="b"/>
            <a:pathLst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  <a:path w="1275079" h="575310">
                <a:moveTo>
                  <a:pt x="589279" y="283209"/>
                </a:moveTo>
                <a:lnTo>
                  <a:pt x="1275079" y="283209"/>
                </a:lnTo>
              </a:path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799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799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9869629" y="5148687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¬z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00701" y="1466113"/>
            <a:ext cx="7618719" cy="4943523"/>
          </a:xfrm>
          <a:custGeom>
            <a:avLst/>
            <a:gdLst/>
            <a:ahLst/>
            <a:cxnLst/>
            <a:rect l="l" t="t" r="r" b="b"/>
            <a:pathLst>
              <a:path w="8394700" h="5447030">
                <a:moveTo>
                  <a:pt x="1365250" y="2727960"/>
                </a:moveTo>
                <a:lnTo>
                  <a:pt x="1296987" y="2719228"/>
                </a:lnTo>
                <a:lnTo>
                  <a:pt x="1234440" y="2692400"/>
                </a:lnTo>
                <a:lnTo>
                  <a:pt x="1179512" y="2650648"/>
                </a:lnTo>
                <a:lnTo>
                  <a:pt x="1137920" y="2594610"/>
                </a:lnTo>
                <a:lnTo>
                  <a:pt x="1112202" y="2530792"/>
                </a:lnTo>
                <a:lnTo>
                  <a:pt x="1103630" y="2461260"/>
                </a:lnTo>
                <a:lnTo>
                  <a:pt x="1105773" y="2425600"/>
                </a:lnTo>
                <a:lnTo>
                  <a:pt x="1122918" y="2359997"/>
                </a:lnTo>
                <a:lnTo>
                  <a:pt x="1157287" y="2298521"/>
                </a:lnTo>
                <a:lnTo>
                  <a:pt x="1205071" y="2250221"/>
                </a:lnTo>
                <a:lnTo>
                  <a:pt x="1265237" y="2214383"/>
                </a:lnTo>
                <a:lnTo>
                  <a:pt x="1330166" y="2196722"/>
                </a:lnTo>
                <a:lnTo>
                  <a:pt x="1365250" y="2194560"/>
                </a:lnTo>
                <a:lnTo>
                  <a:pt x="1399599" y="2196722"/>
                </a:lnTo>
                <a:lnTo>
                  <a:pt x="1464012" y="2214383"/>
                </a:lnTo>
                <a:lnTo>
                  <a:pt x="1524158" y="2250221"/>
                </a:lnTo>
                <a:lnTo>
                  <a:pt x="1571942" y="2298521"/>
                </a:lnTo>
                <a:lnTo>
                  <a:pt x="1606847" y="2359997"/>
                </a:lnTo>
                <a:lnTo>
                  <a:pt x="1623635" y="2425600"/>
                </a:lnTo>
                <a:lnTo>
                  <a:pt x="1625600" y="2461260"/>
                </a:lnTo>
                <a:lnTo>
                  <a:pt x="1623635" y="2497097"/>
                </a:lnTo>
                <a:lnTo>
                  <a:pt x="1606847" y="2563058"/>
                </a:lnTo>
                <a:lnTo>
                  <a:pt x="1571942" y="2624712"/>
                </a:lnTo>
                <a:lnTo>
                  <a:pt x="1524158" y="2673012"/>
                </a:lnTo>
                <a:lnTo>
                  <a:pt x="1464012" y="2708136"/>
                </a:lnTo>
                <a:lnTo>
                  <a:pt x="1399599" y="2725797"/>
                </a:lnTo>
                <a:lnTo>
                  <a:pt x="1365250" y="2727960"/>
                </a:lnTo>
                <a:close/>
              </a:path>
              <a:path w="8394700" h="5447030">
                <a:moveTo>
                  <a:pt x="2061209" y="2016760"/>
                </a:moveTo>
                <a:lnTo>
                  <a:pt x="1993423" y="2008505"/>
                </a:lnTo>
                <a:lnTo>
                  <a:pt x="1930400" y="1981200"/>
                </a:lnTo>
                <a:lnTo>
                  <a:pt x="1876107" y="1939607"/>
                </a:lnTo>
                <a:lnTo>
                  <a:pt x="1835150" y="1884680"/>
                </a:lnTo>
                <a:lnTo>
                  <a:pt x="1808321" y="1819910"/>
                </a:lnTo>
                <a:lnTo>
                  <a:pt x="1799590" y="1751330"/>
                </a:lnTo>
                <a:lnTo>
                  <a:pt x="1801752" y="1715492"/>
                </a:lnTo>
                <a:lnTo>
                  <a:pt x="1819413" y="1649531"/>
                </a:lnTo>
                <a:lnTo>
                  <a:pt x="1854319" y="1587877"/>
                </a:lnTo>
                <a:lnTo>
                  <a:pt x="1901229" y="1539577"/>
                </a:lnTo>
                <a:lnTo>
                  <a:pt x="1961733" y="1503918"/>
                </a:lnTo>
                <a:lnTo>
                  <a:pt x="2026304" y="1486614"/>
                </a:lnTo>
                <a:lnTo>
                  <a:pt x="2061209" y="1484630"/>
                </a:lnTo>
                <a:lnTo>
                  <a:pt x="2096115" y="1486614"/>
                </a:lnTo>
                <a:lnTo>
                  <a:pt x="2160686" y="1503918"/>
                </a:lnTo>
                <a:lnTo>
                  <a:pt x="2221190" y="1539577"/>
                </a:lnTo>
                <a:lnTo>
                  <a:pt x="2268100" y="1587877"/>
                </a:lnTo>
                <a:lnTo>
                  <a:pt x="2303006" y="1649531"/>
                </a:lnTo>
                <a:lnTo>
                  <a:pt x="2320667" y="1715492"/>
                </a:lnTo>
                <a:lnTo>
                  <a:pt x="2322830" y="1751330"/>
                </a:lnTo>
                <a:lnTo>
                  <a:pt x="2320667" y="1786453"/>
                </a:lnTo>
                <a:lnTo>
                  <a:pt x="2303006" y="1852414"/>
                </a:lnTo>
                <a:lnTo>
                  <a:pt x="2268100" y="1914048"/>
                </a:lnTo>
                <a:lnTo>
                  <a:pt x="2221190" y="1961832"/>
                </a:lnTo>
                <a:lnTo>
                  <a:pt x="2160686" y="1997471"/>
                </a:lnTo>
                <a:lnTo>
                  <a:pt x="2096115" y="2014775"/>
                </a:lnTo>
                <a:lnTo>
                  <a:pt x="2061209" y="2016760"/>
                </a:lnTo>
                <a:close/>
              </a:path>
              <a:path w="8394700" h="5447030">
                <a:moveTo>
                  <a:pt x="1488440" y="2237740"/>
                </a:moveTo>
                <a:lnTo>
                  <a:pt x="1836420" y="1882139"/>
                </a:lnTo>
              </a:path>
              <a:path w="8394700" h="5447030">
                <a:moveTo>
                  <a:pt x="2758440" y="2727960"/>
                </a:moveTo>
                <a:lnTo>
                  <a:pt x="2690653" y="2719228"/>
                </a:lnTo>
                <a:lnTo>
                  <a:pt x="2627630" y="2692400"/>
                </a:lnTo>
                <a:lnTo>
                  <a:pt x="2572861" y="2650648"/>
                </a:lnTo>
                <a:lnTo>
                  <a:pt x="2532380" y="2594610"/>
                </a:lnTo>
                <a:lnTo>
                  <a:pt x="2505551" y="2530792"/>
                </a:lnTo>
                <a:lnTo>
                  <a:pt x="2496820" y="2461260"/>
                </a:lnTo>
                <a:lnTo>
                  <a:pt x="2498982" y="2425600"/>
                </a:lnTo>
                <a:lnTo>
                  <a:pt x="2516643" y="2359997"/>
                </a:lnTo>
                <a:lnTo>
                  <a:pt x="2551013" y="2298521"/>
                </a:lnTo>
                <a:lnTo>
                  <a:pt x="2598281" y="2250221"/>
                </a:lnTo>
                <a:lnTo>
                  <a:pt x="2658963" y="2214383"/>
                </a:lnTo>
                <a:lnTo>
                  <a:pt x="2723534" y="2196722"/>
                </a:lnTo>
                <a:lnTo>
                  <a:pt x="2758440" y="2194560"/>
                </a:lnTo>
                <a:lnTo>
                  <a:pt x="2793325" y="2196722"/>
                </a:lnTo>
                <a:lnTo>
                  <a:pt x="2857380" y="2214383"/>
                </a:lnTo>
                <a:lnTo>
                  <a:pt x="2917348" y="2250221"/>
                </a:lnTo>
                <a:lnTo>
                  <a:pt x="2965132" y="2298521"/>
                </a:lnTo>
                <a:lnTo>
                  <a:pt x="3000037" y="2359997"/>
                </a:lnTo>
                <a:lnTo>
                  <a:pt x="3016825" y="2425600"/>
                </a:lnTo>
                <a:lnTo>
                  <a:pt x="3018790" y="2461260"/>
                </a:lnTo>
                <a:lnTo>
                  <a:pt x="3016825" y="2497097"/>
                </a:lnTo>
                <a:lnTo>
                  <a:pt x="3000037" y="2563058"/>
                </a:lnTo>
                <a:lnTo>
                  <a:pt x="2965132" y="2624712"/>
                </a:lnTo>
                <a:lnTo>
                  <a:pt x="2917348" y="2673012"/>
                </a:lnTo>
                <a:lnTo>
                  <a:pt x="2857380" y="2708136"/>
                </a:lnTo>
                <a:lnTo>
                  <a:pt x="2793325" y="2725797"/>
                </a:lnTo>
                <a:lnTo>
                  <a:pt x="2758440" y="2727960"/>
                </a:lnTo>
                <a:close/>
              </a:path>
              <a:path w="8394700" h="5447030">
                <a:moveTo>
                  <a:pt x="2628900" y="2231390"/>
                </a:moveTo>
                <a:lnTo>
                  <a:pt x="2280920" y="1877060"/>
                </a:lnTo>
              </a:path>
              <a:path w="8394700" h="5447030">
                <a:moveTo>
                  <a:pt x="1625600" y="2447290"/>
                </a:moveTo>
                <a:lnTo>
                  <a:pt x="2496820" y="2447290"/>
                </a:lnTo>
              </a:path>
              <a:path w="8394700" h="5447030">
                <a:moveTo>
                  <a:pt x="3075940" y="1443989"/>
                </a:moveTo>
                <a:lnTo>
                  <a:pt x="3007677" y="1435258"/>
                </a:lnTo>
                <a:lnTo>
                  <a:pt x="2945130" y="1408430"/>
                </a:lnTo>
                <a:lnTo>
                  <a:pt x="2890202" y="1366678"/>
                </a:lnTo>
                <a:lnTo>
                  <a:pt x="2848610" y="1310639"/>
                </a:lnTo>
                <a:lnTo>
                  <a:pt x="2822416" y="1246822"/>
                </a:lnTo>
                <a:lnTo>
                  <a:pt x="2814320" y="1177289"/>
                </a:lnTo>
                <a:lnTo>
                  <a:pt x="2816284" y="1142186"/>
                </a:lnTo>
                <a:lnTo>
                  <a:pt x="2833072" y="1076741"/>
                </a:lnTo>
                <a:lnTo>
                  <a:pt x="2867977" y="1015107"/>
                </a:lnTo>
                <a:lnTo>
                  <a:pt x="2915761" y="966807"/>
                </a:lnTo>
                <a:lnTo>
                  <a:pt x="2975927" y="931148"/>
                </a:lnTo>
                <a:lnTo>
                  <a:pt x="3040856" y="913844"/>
                </a:lnTo>
                <a:lnTo>
                  <a:pt x="3075940" y="911860"/>
                </a:lnTo>
                <a:lnTo>
                  <a:pt x="3110289" y="913844"/>
                </a:lnTo>
                <a:lnTo>
                  <a:pt x="3174702" y="931148"/>
                </a:lnTo>
                <a:lnTo>
                  <a:pt x="3234848" y="966807"/>
                </a:lnTo>
                <a:lnTo>
                  <a:pt x="3282632" y="1015107"/>
                </a:lnTo>
                <a:lnTo>
                  <a:pt x="3317537" y="1076741"/>
                </a:lnTo>
                <a:lnTo>
                  <a:pt x="3334325" y="1142186"/>
                </a:lnTo>
                <a:lnTo>
                  <a:pt x="3336290" y="1177289"/>
                </a:lnTo>
                <a:lnTo>
                  <a:pt x="3334325" y="1213127"/>
                </a:lnTo>
                <a:lnTo>
                  <a:pt x="3317537" y="1279088"/>
                </a:lnTo>
                <a:lnTo>
                  <a:pt x="3282632" y="1340742"/>
                </a:lnTo>
                <a:lnTo>
                  <a:pt x="3234848" y="1389042"/>
                </a:lnTo>
                <a:lnTo>
                  <a:pt x="3174702" y="1424166"/>
                </a:lnTo>
                <a:lnTo>
                  <a:pt x="3110289" y="1441827"/>
                </a:lnTo>
                <a:lnTo>
                  <a:pt x="3075940" y="1443989"/>
                </a:lnTo>
                <a:close/>
              </a:path>
              <a:path w="8394700" h="5447030">
                <a:moveTo>
                  <a:pt x="3771900" y="725170"/>
                </a:moveTo>
                <a:lnTo>
                  <a:pt x="3704113" y="716915"/>
                </a:lnTo>
                <a:lnTo>
                  <a:pt x="3641090" y="689610"/>
                </a:lnTo>
                <a:lnTo>
                  <a:pt x="3586797" y="647858"/>
                </a:lnTo>
                <a:lnTo>
                  <a:pt x="3545840" y="591820"/>
                </a:lnTo>
                <a:lnTo>
                  <a:pt x="3519011" y="528161"/>
                </a:lnTo>
                <a:lnTo>
                  <a:pt x="3510279" y="459739"/>
                </a:lnTo>
                <a:lnTo>
                  <a:pt x="3512442" y="423902"/>
                </a:lnTo>
                <a:lnTo>
                  <a:pt x="3530103" y="357941"/>
                </a:lnTo>
                <a:lnTo>
                  <a:pt x="3565009" y="296287"/>
                </a:lnTo>
                <a:lnTo>
                  <a:pt x="3611919" y="247987"/>
                </a:lnTo>
                <a:lnTo>
                  <a:pt x="3672423" y="212863"/>
                </a:lnTo>
                <a:lnTo>
                  <a:pt x="3736994" y="195202"/>
                </a:lnTo>
                <a:lnTo>
                  <a:pt x="3771900" y="193039"/>
                </a:lnTo>
                <a:lnTo>
                  <a:pt x="3806805" y="195202"/>
                </a:lnTo>
                <a:lnTo>
                  <a:pt x="3871376" y="212863"/>
                </a:lnTo>
                <a:lnTo>
                  <a:pt x="3931880" y="247987"/>
                </a:lnTo>
                <a:lnTo>
                  <a:pt x="3978790" y="296287"/>
                </a:lnTo>
                <a:lnTo>
                  <a:pt x="4013696" y="357941"/>
                </a:lnTo>
                <a:lnTo>
                  <a:pt x="4031357" y="423902"/>
                </a:lnTo>
                <a:lnTo>
                  <a:pt x="4033520" y="459739"/>
                </a:lnTo>
                <a:lnTo>
                  <a:pt x="4031357" y="494843"/>
                </a:lnTo>
                <a:lnTo>
                  <a:pt x="4013696" y="560288"/>
                </a:lnTo>
                <a:lnTo>
                  <a:pt x="3978790" y="621922"/>
                </a:lnTo>
                <a:lnTo>
                  <a:pt x="3931880" y="670222"/>
                </a:lnTo>
                <a:lnTo>
                  <a:pt x="3871376" y="705881"/>
                </a:lnTo>
                <a:lnTo>
                  <a:pt x="3806805" y="723185"/>
                </a:lnTo>
                <a:lnTo>
                  <a:pt x="3771900" y="725170"/>
                </a:lnTo>
                <a:close/>
              </a:path>
              <a:path w="8394700" h="5447030">
                <a:moveTo>
                  <a:pt x="3197860" y="946150"/>
                </a:moveTo>
                <a:lnTo>
                  <a:pt x="3547109" y="590550"/>
                </a:lnTo>
              </a:path>
              <a:path w="8394700" h="5447030">
                <a:moveTo>
                  <a:pt x="4469130" y="1436370"/>
                </a:moveTo>
                <a:lnTo>
                  <a:pt x="4400867" y="1427638"/>
                </a:lnTo>
                <a:lnTo>
                  <a:pt x="4338320" y="1400810"/>
                </a:lnTo>
                <a:lnTo>
                  <a:pt x="4283392" y="1358582"/>
                </a:lnTo>
                <a:lnTo>
                  <a:pt x="4241800" y="1303020"/>
                </a:lnTo>
                <a:lnTo>
                  <a:pt x="4215606" y="1239202"/>
                </a:lnTo>
                <a:lnTo>
                  <a:pt x="4207509" y="1169670"/>
                </a:lnTo>
                <a:lnTo>
                  <a:pt x="4209474" y="1134546"/>
                </a:lnTo>
                <a:lnTo>
                  <a:pt x="4226262" y="1068585"/>
                </a:lnTo>
                <a:lnTo>
                  <a:pt x="4261167" y="1006931"/>
                </a:lnTo>
                <a:lnTo>
                  <a:pt x="4308951" y="958631"/>
                </a:lnTo>
                <a:lnTo>
                  <a:pt x="4369117" y="922793"/>
                </a:lnTo>
                <a:lnTo>
                  <a:pt x="4434046" y="905132"/>
                </a:lnTo>
                <a:lnTo>
                  <a:pt x="4469130" y="902970"/>
                </a:lnTo>
                <a:lnTo>
                  <a:pt x="4503479" y="905132"/>
                </a:lnTo>
                <a:lnTo>
                  <a:pt x="4567892" y="922793"/>
                </a:lnTo>
                <a:lnTo>
                  <a:pt x="4628038" y="958631"/>
                </a:lnTo>
                <a:lnTo>
                  <a:pt x="4675822" y="1006931"/>
                </a:lnTo>
                <a:lnTo>
                  <a:pt x="4710727" y="1068585"/>
                </a:lnTo>
                <a:lnTo>
                  <a:pt x="4727515" y="1134546"/>
                </a:lnTo>
                <a:lnTo>
                  <a:pt x="4729480" y="1169670"/>
                </a:lnTo>
                <a:lnTo>
                  <a:pt x="4727515" y="1205507"/>
                </a:lnTo>
                <a:lnTo>
                  <a:pt x="4710727" y="1271468"/>
                </a:lnTo>
                <a:lnTo>
                  <a:pt x="4675822" y="1332587"/>
                </a:lnTo>
                <a:lnTo>
                  <a:pt x="4628038" y="1381244"/>
                </a:lnTo>
                <a:lnTo>
                  <a:pt x="4567892" y="1416546"/>
                </a:lnTo>
                <a:lnTo>
                  <a:pt x="4503479" y="1434207"/>
                </a:lnTo>
                <a:lnTo>
                  <a:pt x="4469130" y="1436370"/>
                </a:lnTo>
                <a:close/>
              </a:path>
              <a:path w="8394700" h="5447030">
                <a:moveTo>
                  <a:pt x="4339590" y="939800"/>
                </a:moveTo>
                <a:lnTo>
                  <a:pt x="3990340" y="585470"/>
                </a:lnTo>
              </a:path>
              <a:path w="8394700" h="5447030">
                <a:moveTo>
                  <a:pt x="3336290" y="1155700"/>
                </a:moveTo>
                <a:lnTo>
                  <a:pt x="4207509" y="1155700"/>
                </a:lnTo>
              </a:path>
              <a:path w="8394700" h="5447030">
                <a:moveTo>
                  <a:pt x="2322830" y="1662430"/>
                </a:moveTo>
                <a:lnTo>
                  <a:pt x="2844800" y="1306830"/>
                </a:lnTo>
              </a:path>
              <a:path w="8394700" h="5447030">
                <a:moveTo>
                  <a:pt x="5022850" y="2727960"/>
                </a:moveTo>
                <a:lnTo>
                  <a:pt x="4954587" y="2719228"/>
                </a:lnTo>
                <a:lnTo>
                  <a:pt x="4892040" y="2692400"/>
                </a:lnTo>
                <a:lnTo>
                  <a:pt x="4837112" y="2650648"/>
                </a:lnTo>
                <a:lnTo>
                  <a:pt x="4795520" y="2594610"/>
                </a:lnTo>
                <a:lnTo>
                  <a:pt x="4769802" y="2530792"/>
                </a:lnTo>
                <a:lnTo>
                  <a:pt x="4761230" y="2461260"/>
                </a:lnTo>
                <a:lnTo>
                  <a:pt x="4763373" y="2425600"/>
                </a:lnTo>
                <a:lnTo>
                  <a:pt x="4780518" y="2359997"/>
                </a:lnTo>
                <a:lnTo>
                  <a:pt x="4814887" y="2298521"/>
                </a:lnTo>
                <a:lnTo>
                  <a:pt x="4862671" y="2250221"/>
                </a:lnTo>
                <a:lnTo>
                  <a:pt x="4922837" y="2214383"/>
                </a:lnTo>
                <a:lnTo>
                  <a:pt x="4987766" y="2196722"/>
                </a:lnTo>
                <a:lnTo>
                  <a:pt x="5022850" y="2194560"/>
                </a:lnTo>
                <a:lnTo>
                  <a:pt x="5057199" y="2196722"/>
                </a:lnTo>
                <a:lnTo>
                  <a:pt x="5121612" y="2214383"/>
                </a:lnTo>
                <a:lnTo>
                  <a:pt x="5181758" y="2250221"/>
                </a:lnTo>
                <a:lnTo>
                  <a:pt x="5229542" y="2298521"/>
                </a:lnTo>
                <a:lnTo>
                  <a:pt x="5264447" y="2359997"/>
                </a:lnTo>
                <a:lnTo>
                  <a:pt x="5281235" y="2425600"/>
                </a:lnTo>
                <a:lnTo>
                  <a:pt x="5283200" y="2461260"/>
                </a:lnTo>
                <a:lnTo>
                  <a:pt x="5281235" y="2497097"/>
                </a:lnTo>
                <a:lnTo>
                  <a:pt x="5264447" y="2563058"/>
                </a:lnTo>
                <a:lnTo>
                  <a:pt x="5229542" y="2624712"/>
                </a:lnTo>
                <a:lnTo>
                  <a:pt x="5181758" y="2673012"/>
                </a:lnTo>
                <a:lnTo>
                  <a:pt x="5121612" y="2708136"/>
                </a:lnTo>
                <a:lnTo>
                  <a:pt x="5057199" y="2725797"/>
                </a:lnTo>
                <a:lnTo>
                  <a:pt x="5022850" y="2727960"/>
                </a:lnTo>
                <a:close/>
              </a:path>
              <a:path w="8394700" h="5447030">
                <a:moveTo>
                  <a:pt x="5718809" y="2016760"/>
                </a:moveTo>
                <a:lnTo>
                  <a:pt x="5651023" y="2008505"/>
                </a:lnTo>
                <a:lnTo>
                  <a:pt x="5588000" y="1981200"/>
                </a:lnTo>
                <a:lnTo>
                  <a:pt x="5533707" y="1939607"/>
                </a:lnTo>
                <a:lnTo>
                  <a:pt x="5492750" y="1884680"/>
                </a:lnTo>
                <a:lnTo>
                  <a:pt x="5465921" y="1819910"/>
                </a:lnTo>
                <a:lnTo>
                  <a:pt x="5457189" y="1751330"/>
                </a:lnTo>
                <a:lnTo>
                  <a:pt x="5459352" y="1715492"/>
                </a:lnTo>
                <a:lnTo>
                  <a:pt x="5477013" y="1649531"/>
                </a:lnTo>
                <a:lnTo>
                  <a:pt x="5511919" y="1587877"/>
                </a:lnTo>
                <a:lnTo>
                  <a:pt x="5558829" y="1539577"/>
                </a:lnTo>
                <a:lnTo>
                  <a:pt x="5619333" y="1503918"/>
                </a:lnTo>
                <a:lnTo>
                  <a:pt x="5683904" y="1486614"/>
                </a:lnTo>
                <a:lnTo>
                  <a:pt x="5718809" y="1484630"/>
                </a:lnTo>
                <a:lnTo>
                  <a:pt x="5753715" y="1486614"/>
                </a:lnTo>
                <a:lnTo>
                  <a:pt x="5818286" y="1503918"/>
                </a:lnTo>
                <a:lnTo>
                  <a:pt x="5878790" y="1539577"/>
                </a:lnTo>
                <a:lnTo>
                  <a:pt x="5925700" y="1587877"/>
                </a:lnTo>
                <a:lnTo>
                  <a:pt x="5960606" y="1649531"/>
                </a:lnTo>
                <a:lnTo>
                  <a:pt x="5978267" y="1715492"/>
                </a:lnTo>
                <a:lnTo>
                  <a:pt x="5980430" y="1751330"/>
                </a:lnTo>
                <a:lnTo>
                  <a:pt x="5978267" y="1786453"/>
                </a:lnTo>
                <a:lnTo>
                  <a:pt x="5960606" y="1852414"/>
                </a:lnTo>
                <a:lnTo>
                  <a:pt x="5925700" y="1914048"/>
                </a:lnTo>
                <a:lnTo>
                  <a:pt x="5878790" y="1961832"/>
                </a:lnTo>
                <a:lnTo>
                  <a:pt x="5818286" y="1997471"/>
                </a:lnTo>
                <a:lnTo>
                  <a:pt x="5753715" y="2014775"/>
                </a:lnTo>
                <a:lnTo>
                  <a:pt x="5718809" y="2016760"/>
                </a:lnTo>
                <a:close/>
              </a:path>
              <a:path w="8394700" h="5447030">
                <a:moveTo>
                  <a:pt x="5146039" y="2237740"/>
                </a:moveTo>
                <a:lnTo>
                  <a:pt x="5494020" y="1882139"/>
                </a:lnTo>
              </a:path>
              <a:path w="8394700" h="5447030">
                <a:moveTo>
                  <a:pt x="6416039" y="2727960"/>
                </a:moveTo>
                <a:lnTo>
                  <a:pt x="6348253" y="2719228"/>
                </a:lnTo>
                <a:lnTo>
                  <a:pt x="6285230" y="2692400"/>
                </a:lnTo>
                <a:lnTo>
                  <a:pt x="6230461" y="2650648"/>
                </a:lnTo>
                <a:lnTo>
                  <a:pt x="6189980" y="2594610"/>
                </a:lnTo>
                <a:lnTo>
                  <a:pt x="6163151" y="2530792"/>
                </a:lnTo>
                <a:lnTo>
                  <a:pt x="6154420" y="2461260"/>
                </a:lnTo>
                <a:lnTo>
                  <a:pt x="6156582" y="2425600"/>
                </a:lnTo>
                <a:lnTo>
                  <a:pt x="6174243" y="2359997"/>
                </a:lnTo>
                <a:lnTo>
                  <a:pt x="6208613" y="2298521"/>
                </a:lnTo>
                <a:lnTo>
                  <a:pt x="6255881" y="2250221"/>
                </a:lnTo>
                <a:lnTo>
                  <a:pt x="6316563" y="2214383"/>
                </a:lnTo>
                <a:lnTo>
                  <a:pt x="6381134" y="2196722"/>
                </a:lnTo>
                <a:lnTo>
                  <a:pt x="6416039" y="2194560"/>
                </a:lnTo>
                <a:lnTo>
                  <a:pt x="6450925" y="2196722"/>
                </a:lnTo>
                <a:lnTo>
                  <a:pt x="6514980" y="2214383"/>
                </a:lnTo>
                <a:lnTo>
                  <a:pt x="6574948" y="2250221"/>
                </a:lnTo>
                <a:lnTo>
                  <a:pt x="6622732" y="2298521"/>
                </a:lnTo>
                <a:lnTo>
                  <a:pt x="6657637" y="2359997"/>
                </a:lnTo>
                <a:lnTo>
                  <a:pt x="6674425" y="2425600"/>
                </a:lnTo>
                <a:lnTo>
                  <a:pt x="6676389" y="2461260"/>
                </a:lnTo>
                <a:lnTo>
                  <a:pt x="6674425" y="2497097"/>
                </a:lnTo>
                <a:lnTo>
                  <a:pt x="6657637" y="2563058"/>
                </a:lnTo>
                <a:lnTo>
                  <a:pt x="6622732" y="2624712"/>
                </a:lnTo>
                <a:lnTo>
                  <a:pt x="6574948" y="2673012"/>
                </a:lnTo>
                <a:lnTo>
                  <a:pt x="6514980" y="2708136"/>
                </a:lnTo>
                <a:lnTo>
                  <a:pt x="6450925" y="2725797"/>
                </a:lnTo>
                <a:lnTo>
                  <a:pt x="6416039" y="2727960"/>
                </a:lnTo>
                <a:close/>
              </a:path>
              <a:path w="8394700" h="5447030">
                <a:moveTo>
                  <a:pt x="6286500" y="2231390"/>
                </a:moveTo>
                <a:lnTo>
                  <a:pt x="5938520" y="1877060"/>
                </a:lnTo>
              </a:path>
              <a:path w="8394700" h="5447030">
                <a:moveTo>
                  <a:pt x="5283200" y="2447290"/>
                </a:moveTo>
                <a:lnTo>
                  <a:pt x="6154420" y="2447290"/>
                </a:lnTo>
              </a:path>
              <a:path w="8394700" h="5447030">
                <a:moveTo>
                  <a:pt x="6741159" y="1484630"/>
                </a:moveTo>
                <a:lnTo>
                  <a:pt x="6672897" y="1475898"/>
                </a:lnTo>
                <a:lnTo>
                  <a:pt x="6610350" y="1449070"/>
                </a:lnTo>
                <a:lnTo>
                  <a:pt x="6555422" y="1406366"/>
                </a:lnTo>
                <a:lnTo>
                  <a:pt x="6513830" y="1351280"/>
                </a:lnTo>
                <a:lnTo>
                  <a:pt x="6487636" y="1286510"/>
                </a:lnTo>
                <a:lnTo>
                  <a:pt x="6479539" y="1217930"/>
                </a:lnTo>
                <a:lnTo>
                  <a:pt x="6481504" y="1182092"/>
                </a:lnTo>
                <a:lnTo>
                  <a:pt x="6498292" y="1116131"/>
                </a:lnTo>
                <a:lnTo>
                  <a:pt x="6533197" y="1055012"/>
                </a:lnTo>
                <a:lnTo>
                  <a:pt x="6580981" y="1006355"/>
                </a:lnTo>
                <a:lnTo>
                  <a:pt x="6641147" y="971053"/>
                </a:lnTo>
                <a:lnTo>
                  <a:pt x="6706076" y="953392"/>
                </a:lnTo>
                <a:lnTo>
                  <a:pt x="6741159" y="951230"/>
                </a:lnTo>
                <a:lnTo>
                  <a:pt x="6775509" y="953392"/>
                </a:lnTo>
                <a:lnTo>
                  <a:pt x="6839922" y="971053"/>
                </a:lnTo>
                <a:lnTo>
                  <a:pt x="6900068" y="1006355"/>
                </a:lnTo>
                <a:lnTo>
                  <a:pt x="6947852" y="1055012"/>
                </a:lnTo>
                <a:lnTo>
                  <a:pt x="6982757" y="1116131"/>
                </a:lnTo>
                <a:lnTo>
                  <a:pt x="6999545" y="1182092"/>
                </a:lnTo>
                <a:lnTo>
                  <a:pt x="7001509" y="1217930"/>
                </a:lnTo>
                <a:lnTo>
                  <a:pt x="6999545" y="1253053"/>
                </a:lnTo>
                <a:lnTo>
                  <a:pt x="6982757" y="1319014"/>
                </a:lnTo>
                <a:lnTo>
                  <a:pt x="6947852" y="1380668"/>
                </a:lnTo>
                <a:lnTo>
                  <a:pt x="6900068" y="1428968"/>
                </a:lnTo>
                <a:lnTo>
                  <a:pt x="6839922" y="1464806"/>
                </a:lnTo>
                <a:lnTo>
                  <a:pt x="6775509" y="1482467"/>
                </a:lnTo>
                <a:lnTo>
                  <a:pt x="6741159" y="1484630"/>
                </a:lnTo>
                <a:close/>
              </a:path>
              <a:path w="8394700" h="5447030">
                <a:moveTo>
                  <a:pt x="7437120" y="773430"/>
                </a:moveTo>
                <a:lnTo>
                  <a:pt x="7369333" y="764698"/>
                </a:lnTo>
                <a:lnTo>
                  <a:pt x="7306309" y="737870"/>
                </a:lnTo>
                <a:lnTo>
                  <a:pt x="7252017" y="696118"/>
                </a:lnTo>
                <a:lnTo>
                  <a:pt x="7211059" y="640080"/>
                </a:lnTo>
                <a:lnTo>
                  <a:pt x="7184231" y="576262"/>
                </a:lnTo>
                <a:lnTo>
                  <a:pt x="7175500" y="506730"/>
                </a:lnTo>
                <a:lnTo>
                  <a:pt x="7177662" y="471606"/>
                </a:lnTo>
                <a:lnTo>
                  <a:pt x="7195323" y="405645"/>
                </a:lnTo>
                <a:lnTo>
                  <a:pt x="7230229" y="344011"/>
                </a:lnTo>
                <a:lnTo>
                  <a:pt x="7277139" y="296227"/>
                </a:lnTo>
                <a:lnTo>
                  <a:pt x="7337643" y="260588"/>
                </a:lnTo>
                <a:lnTo>
                  <a:pt x="7402214" y="243284"/>
                </a:lnTo>
                <a:lnTo>
                  <a:pt x="7437120" y="241300"/>
                </a:lnTo>
                <a:lnTo>
                  <a:pt x="7472025" y="243284"/>
                </a:lnTo>
                <a:lnTo>
                  <a:pt x="7536596" y="260588"/>
                </a:lnTo>
                <a:lnTo>
                  <a:pt x="7597298" y="296227"/>
                </a:lnTo>
                <a:lnTo>
                  <a:pt x="7645082" y="344011"/>
                </a:lnTo>
                <a:lnTo>
                  <a:pt x="7679987" y="405645"/>
                </a:lnTo>
                <a:lnTo>
                  <a:pt x="7696775" y="471606"/>
                </a:lnTo>
                <a:lnTo>
                  <a:pt x="7698739" y="506730"/>
                </a:lnTo>
                <a:lnTo>
                  <a:pt x="7696775" y="542567"/>
                </a:lnTo>
                <a:lnTo>
                  <a:pt x="7679987" y="608528"/>
                </a:lnTo>
                <a:lnTo>
                  <a:pt x="7645082" y="670182"/>
                </a:lnTo>
                <a:lnTo>
                  <a:pt x="7597298" y="718482"/>
                </a:lnTo>
                <a:lnTo>
                  <a:pt x="7536596" y="753606"/>
                </a:lnTo>
                <a:lnTo>
                  <a:pt x="7472025" y="771267"/>
                </a:lnTo>
                <a:lnTo>
                  <a:pt x="7437120" y="773430"/>
                </a:lnTo>
                <a:close/>
              </a:path>
              <a:path w="8394700" h="5447030">
                <a:moveTo>
                  <a:pt x="6864350" y="994410"/>
                </a:moveTo>
                <a:lnTo>
                  <a:pt x="7212330" y="638810"/>
                </a:lnTo>
              </a:path>
              <a:path w="8394700" h="5447030">
                <a:moveTo>
                  <a:pt x="8134350" y="1484630"/>
                </a:moveTo>
                <a:lnTo>
                  <a:pt x="8066087" y="1475898"/>
                </a:lnTo>
                <a:lnTo>
                  <a:pt x="8003539" y="1449070"/>
                </a:lnTo>
                <a:lnTo>
                  <a:pt x="7948612" y="1406366"/>
                </a:lnTo>
                <a:lnTo>
                  <a:pt x="7907020" y="1351280"/>
                </a:lnTo>
                <a:lnTo>
                  <a:pt x="7880826" y="1286510"/>
                </a:lnTo>
                <a:lnTo>
                  <a:pt x="7872730" y="1217930"/>
                </a:lnTo>
                <a:lnTo>
                  <a:pt x="7874694" y="1182092"/>
                </a:lnTo>
                <a:lnTo>
                  <a:pt x="7891482" y="1116131"/>
                </a:lnTo>
                <a:lnTo>
                  <a:pt x="7926387" y="1055012"/>
                </a:lnTo>
                <a:lnTo>
                  <a:pt x="7974171" y="1006355"/>
                </a:lnTo>
                <a:lnTo>
                  <a:pt x="8034337" y="971053"/>
                </a:lnTo>
                <a:lnTo>
                  <a:pt x="8099266" y="953392"/>
                </a:lnTo>
                <a:lnTo>
                  <a:pt x="8134350" y="951230"/>
                </a:lnTo>
                <a:lnTo>
                  <a:pt x="8168699" y="953392"/>
                </a:lnTo>
                <a:lnTo>
                  <a:pt x="8233112" y="971053"/>
                </a:lnTo>
                <a:lnTo>
                  <a:pt x="8293258" y="1006355"/>
                </a:lnTo>
                <a:lnTo>
                  <a:pt x="8341042" y="1055012"/>
                </a:lnTo>
                <a:lnTo>
                  <a:pt x="8375947" y="1116131"/>
                </a:lnTo>
                <a:lnTo>
                  <a:pt x="8392735" y="1182092"/>
                </a:lnTo>
                <a:lnTo>
                  <a:pt x="8394700" y="1217930"/>
                </a:lnTo>
                <a:lnTo>
                  <a:pt x="8392735" y="1253053"/>
                </a:lnTo>
                <a:lnTo>
                  <a:pt x="8375947" y="1319014"/>
                </a:lnTo>
                <a:lnTo>
                  <a:pt x="8341042" y="1380668"/>
                </a:lnTo>
                <a:lnTo>
                  <a:pt x="8293258" y="1428968"/>
                </a:lnTo>
                <a:lnTo>
                  <a:pt x="8233112" y="1464806"/>
                </a:lnTo>
                <a:lnTo>
                  <a:pt x="8168699" y="1482467"/>
                </a:lnTo>
                <a:lnTo>
                  <a:pt x="8134350" y="1484630"/>
                </a:lnTo>
                <a:close/>
              </a:path>
              <a:path w="8394700" h="5447030">
                <a:moveTo>
                  <a:pt x="8004809" y="988060"/>
                </a:moveTo>
                <a:lnTo>
                  <a:pt x="7656830" y="632460"/>
                </a:lnTo>
              </a:path>
              <a:path w="8394700" h="5447030">
                <a:moveTo>
                  <a:pt x="7001509" y="1202689"/>
                </a:moveTo>
                <a:lnTo>
                  <a:pt x="7872730" y="1202689"/>
                </a:lnTo>
              </a:path>
              <a:path w="8394700" h="5447030">
                <a:moveTo>
                  <a:pt x="5980430" y="1662430"/>
                </a:moveTo>
                <a:lnTo>
                  <a:pt x="6502400" y="1306830"/>
                </a:lnTo>
              </a:path>
              <a:path w="8394700" h="5447030">
                <a:moveTo>
                  <a:pt x="1836420" y="1611630"/>
                </a:moveTo>
                <a:lnTo>
                  <a:pt x="867410" y="1363980"/>
                </a:lnTo>
              </a:path>
              <a:path w="8394700" h="5447030">
                <a:moveTo>
                  <a:pt x="867410" y="1300480"/>
                </a:moveTo>
                <a:lnTo>
                  <a:pt x="5439409" y="1757680"/>
                </a:lnTo>
              </a:path>
              <a:path w="8394700" h="5447030">
                <a:moveTo>
                  <a:pt x="835660" y="1174750"/>
                </a:moveTo>
                <a:lnTo>
                  <a:pt x="3524250" y="497839"/>
                </a:lnTo>
              </a:path>
              <a:path w="8394700" h="5447030">
                <a:moveTo>
                  <a:pt x="3522979" y="441960"/>
                </a:moveTo>
                <a:lnTo>
                  <a:pt x="93980" y="441960"/>
                </a:lnTo>
              </a:path>
              <a:path w="8394700" h="5447030">
                <a:moveTo>
                  <a:pt x="1356360" y="2703830"/>
                </a:moveTo>
                <a:lnTo>
                  <a:pt x="1356360" y="4020820"/>
                </a:lnTo>
              </a:path>
              <a:path w="8394700" h="5447030">
                <a:moveTo>
                  <a:pt x="3816350" y="4070350"/>
                </a:moveTo>
                <a:lnTo>
                  <a:pt x="2893060" y="2680970"/>
                </a:lnTo>
              </a:path>
              <a:path w="8394700" h="5447030">
                <a:moveTo>
                  <a:pt x="2885440" y="4146550"/>
                </a:moveTo>
                <a:lnTo>
                  <a:pt x="4841240" y="2664460"/>
                </a:lnTo>
              </a:path>
              <a:path w="8394700" h="5447030">
                <a:moveTo>
                  <a:pt x="7980680" y="4627880"/>
                </a:moveTo>
                <a:lnTo>
                  <a:pt x="7942163" y="4625498"/>
                </a:lnTo>
                <a:lnTo>
                  <a:pt x="7870844" y="4606448"/>
                </a:lnTo>
                <a:lnTo>
                  <a:pt x="7835900" y="4589780"/>
                </a:lnTo>
                <a:lnTo>
                  <a:pt x="7803892" y="4568487"/>
                </a:lnTo>
                <a:lnTo>
                  <a:pt x="7751782" y="4516377"/>
                </a:lnTo>
                <a:lnTo>
                  <a:pt x="7730489" y="4484370"/>
                </a:lnTo>
                <a:lnTo>
                  <a:pt x="7713821" y="4449425"/>
                </a:lnTo>
                <a:lnTo>
                  <a:pt x="7694771" y="4378106"/>
                </a:lnTo>
                <a:lnTo>
                  <a:pt x="7692389" y="4339590"/>
                </a:lnTo>
                <a:lnTo>
                  <a:pt x="7694771" y="4301628"/>
                </a:lnTo>
                <a:lnTo>
                  <a:pt x="7713821" y="4230469"/>
                </a:lnTo>
                <a:lnTo>
                  <a:pt x="7730489" y="4196080"/>
                </a:lnTo>
                <a:lnTo>
                  <a:pt x="7751782" y="4164072"/>
                </a:lnTo>
                <a:lnTo>
                  <a:pt x="7803892" y="4111962"/>
                </a:lnTo>
                <a:lnTo>
                  <a:pt x="7835900" y="4090670"/>
                </a:lnTo>
                <a:lnTo>
                  <a:pt x="7870844" y="4073465"/>
                </a:lnTo>
                <a:lnTo>
                  <a:pt x="7942163" y="4054772"/>
                </a:lnTo>
                <a:lnTo>
                  <a:pt x="7980680" y="4052570"/>
                </a:lnTo>
                <a:lnTo>
                  <a:pt x="8018641" y="4054772"/>
                </a:lnTo>
                <a:lnTo>
                  <a:pt x="8089800" y="4073465"/>
                </a:lnTo>
                <a:lnTo>
                  <a:pt x="8124189" y="4090670"/>
                </a:lnTo>
                <a:lnTo>
                  <a:pt x="8156197" y="4111962"/>
                </a:lnTo>
                <a:lnTo>
                  <a:pt x="8208307" y="4164072"/>
                </a:lnTo>
                <a:lnTo>
                  <a:pt x="8229600" y="4196080"/>
                </a:lnTo>
                <a:lnTo>
                  <a:pt x="8247002" y="4230469"/>
                </a:lnTo>
                <a:lnTo>
                  <a:pt x="8266568" y="4301628"/>
                </a:lnTo>
                <a:lnTo>
                  <a:pt x="8268970" y="4339590"/>
                </a:lnTo>
                <a:lnTo>
                  <a:pt x="8266568" y="4378106"/>
                </a:lnTo>
                <a:lnTo>
                  <a:pt x="8247002" y="4449425"/>
                </a:lnTo>
                <a:lnTo>
                  <a:pt x="8229600" y="4484370"/>
                </a:lnTo>
                <a:lnTo>
                  <a:pt x="8208307" y="4516377"/>
                </a:lnTo>
                <a:lnTo>
                  <a:pt x="8156197" y="4568487"/>
                </a:lnTo>
                <a:lnTo>
                  <a:pt x="8124189" y="4589780"/>
                </a:lnTo>
                <a:lnTo>
                  <a:pt x="8089800" y="4606448"/>
                </a:lnTo>
                <a:lnTo>
                  <a:pt x="8018641" y="4625498"/>
                </a:lnTo>
                <a:lnTo>
                  <a:pt x="7980680" y="4627880"/>
                </a:lnTo>
                <a:close/>
              </a:path>
              <a:path w="8394700" h="5447030">
                <a:moveTo>
                  <a:pt x="7980680" y="4627880"/>
                </a:moveTo>
                <a:lnTo>
                  <a:pt x="7942163" y="4625498"/>
                </a:lnTo>
                <a:lnTo>
                  <a:pt x="7870844" y="4606448"/>
                </a:lnTo>
                <a:lnTo>
                  <a:pt x="7835900" y="4589780"/>
                </a:lnTo>
                <a:lnTo>
                  <a:pt x="7803892" y="4568487"/>
                </a:lnTo>
                <a:lnTo>
                  <a:pt x="7751782" y="4516377"/>
                </a:lnTo>
                <a:lnTo>
                  <a:pt x="7730489" y="4484370"/>
                </a:lnTo>
                <a:lnTo>
                  <a:pt x="7713821" y="4449425"/>
                </a:lnTo>
                <a:lnTo>
                  <a:pt x="7694771" y="4378106"/>
                </a:lnTo>
                <a:lnTo>
                  <a:pt x="7692389" y="4339590"/>
                </a:lnTo>
                <a:lnTo>
                  <a:pt x="7694771" y="4301628"/>
                </a:lnTo>
                <a:lnTo>
                  <a:pt x="7713821" y="4230469"/>
                </a:lnTo>
                <a:lnTo>
                  <a:pt x="7730489" y="4196080"/>
                </a:lnTo>
                <a:lnTo>
                  <a:pt x="7751782" y="4164072"/>
                </a:lnTo>
                <a:lnTo>
                  <a:pt x="7803892" y="4111962"/>
                </a:lnTo>
                <a:lnTo>
                  <a:pt x="7835900" y="4090670"/>
                </a:lnTo>
                <a:lnTo>
                  <a:pt x="7870844" y="4073465"/>
                </a:lnTo>
                <a:lnTo>
                  <a:pt x="7942163" y="4054772"/>
                </a:lnTo>
                <a:lnTo>
                  <a:pt x="7980680" y="4052570"/>
                </a:lnTo>
                <a:lnTo>
                  <a:pt x="8018641" y="4054772"/>
                </a:lnTo>
                <a:lnTo>
                  <a:pt x="8089800" y="4073465"/>
                </a:lnTo>
                <a:lnTo>
                  <a:pt x="8124189" y="4090670"/>
                </a:lnTo>
                <a:lnTo>
                  <a:pt x="8156197" y="4111962"/>
                </a:lnTo>
                <a:lnTo>
                  <a:pt x="8208307" y="4164072"/>
                </a:lnTo>
                <a:lnTo>
                  <a:pt x="8229600" y="4196080"/>
                </a:lnTo>
                <a:lnTo>
                  <a:pt x="8247002" y="4230469"/>
                </a:lnTo>
                <a:lnTo>
                  <a:pt x="8266568" y="4301628"/>
                </a:lnTo>
                <a:lnTo>
                  <a:pt x="8268970" y="4339590"/>
                </a:lnTo>
                <a:lnTo>
                  <a:pt x="8266568" y="4378106"/>
                </a:lnTo>
                <a:lnTo>
                  <a:pt x="8247002" y="4449425"/>
                </a:lnTo>
                <a:lnTo>
                  <a:pt x="8229600" y="4484370"/>
                </a:lnTo>
                <a:lnTo>
                  <a:pt x="8208307" y="4516377"/>
                </a:lnTo>
                <a:lnTo>
                  <a:pt x="8156197" y="4568487"/>
                </a:lnTo>
                <a:lnTo>
                  <a:pt x="8124189" y="4589780"/>
                </a:lnTo>
                <a:lnTo>
                  <a:pt x="8089800" y="4606448"/>
                </a:lnTo>
                <a:lnTo>
                  <a:pt x="8018641" y="4625498"/>
                </a:lnTo>
                <a:lnTo>
                  <a:pt x="7980680" y="4627880"/>
                </a:lnTo>
                <a:close/>
              </a:path>
              <a:path w="8394700" h="5447030">
                <a:moveTo>
                  <a:pt x="5407659" y="4099560"/>
                </a:moveTo>
                <a:lnTo>
                  <a:pt x="6322059" y="2727960"/>
                </a:lnTo>
              </a:path>
              <a:path w="8394700" h="5447030">
                <a:moveTo>
                  <a:pt x="6826250" y="4099560"/>
                </a:moveTo>
                <a:lnTo>
                  <a:pt x="8023859" y="1465580"/>
                </a:lnTo>
              </a:path>
              <a:path w="8394700" h="5447030">
                <a:moveTo>
                  <a:pt x="4476750" y="1443989"/>
                </a:moveTo>
                <a:lnTo>
                  <a:pt x="4421088" y="1680289"/>
                </a:lnTo>
                <a:lnTo>
                  <a:pt x="4327683" y="2240915"/>
                </a:lnTo>
                <a:lnTo>
                  <a:pt x="4306907" y="2903458"/>
                </a:lnTo>
                <a:lnTo>
                  <a:pt x="4469130" y="3445510"/>
                </a:lnTo>
                <a:lnTo>
                  <a:pt x="4960699" y="3800177"/>
                </a:lnTo>
                <a:lnTo>
                  <a:pt x="5638482" y="4012088"/>
                </a:lnTo>
                <a:lnTo>
                  <a:pt x="6238636" y="4114700"/>
                </a:lnTo>
                <a:lnTo>
                  <a:pt x="6497320" y="4141470"/>
                </a:lnTo>
              </a:path>
              <a:path w="8394700" h="5447030">
                <a:moveTo>
                  <a:pt x="0" y="284480"/>
                </a:moveTo>
                <a:lnTo>
                  <a:pt x="420330" y="239494"/>
                </a:lnTo>
                <a:lnTo>
                  <a:pt x="1441449" y="140811"/>
                </a:lnTo>
                <a:lnTo>
                  <a:pt x="2703552" y="42842"/>
                </a:lnTo>
                <a:lnTo>
                  <a:pt x="3846829" y="0"/>
                </a:lnTo>
                <a:lnTo>
                  <a:pt x="4878466" y="46593"/>
                </a:lnTo>
                <a:lnTo>
                  <a:pt x="6016307" y="144145"/>
                </a:lnTo>
                <a:lnTo>
                  <a:pt x="6936501" y="240744"/>
                </a:lnTo>
                <a:lnTo>
                  <a:pt x="7315200" y="284480"/>
                </a:lnTo>
              </a:path>
              <a:path w="8394700" h="5447030">
                <a:moveTo>
                  <a:pt x="7204709" y="410210"/>
                </a:moveTo>
                <a:lnTo>
                  <a:pt x="803910" y="1096010"/>
                </a:lnTo>
              </a:path>
              <a:path w="8394700" h="5447030">
                <a:moveTo>
                  <a:pt x="591819" y="1560830"/>
                </a:moveTo>
                <a:lnTo>
                  <a:pt x="591819" y="5447030"/>
                </a:lnTo>
              </a:path>
              <a:path w="8394700" h="5447030">
                <a:moveTo>
                  <a:pt x="575310" y="5431790"/>
                </a:moveTo>
                <a:lnTo>
                  <a:pt x="8054339" y="5431790"/>
                </a:lnTo>
              </a:path>
              <a:path w="8394700" h="5447030">
                <a:moveTo>
                  <a:pt x="1363980" y="4620260"/>
                </a:moveTo>
                <a:lnTo>
                  <a:pt x="1363980" y="5425440"/>
                </a:lnTo>
              </a:path>
              <a:path w="8394700" h="5447030">
                <a:moveTo>
                  <a:pt x="2647950" y="4612640"/>
                </a:moveTo>
                <a:lnTo>
                  <a:pt x="2647950" y="5416550"/>
                </a:lnTo>
              </a:path>
              <a:path w="8394700" h="5447030">
                <a:moveTo>
                  <a:pt x="3963670" y="4626610"/>
                </a:moveTo>
                <a:lnTo>
                  <a:pt x="3963670" y="5431790"/>
                </a:lnTo>
              </a:path>
              <a:path w="8394700" h="5447030">
                <a:moveTo>
                  <a:pt x="5257800" y="4643120"/>
                </a:moveTo>
                <a:lnTo>
                  <a:pt x="5257800" y="5447030"/>
                </a:lnTo>
              </a:path>
              <a:path w="8394700" h="5447030">
                <a:moveTo>
                  <a:pt x="6684009" y="4635500"/>
                </a:moveTo>
                <a:lnTo>
                  <a:pt x="6684009" y="5439410"/>
                </a:lnTo>
              </a:path>
              <a:path w="8394700" h="5447030">
                <a:moveTo>
                  <a:pt x="8032750" y="4626610"/>
                </a:moveTo>
                <a:lnTo>
                  <a:pt x="8032750" y="543179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 txBox="1"/>
          <p:nvPr/>
        </p:nvSpPr>
        <p:spPr>
          <a:xfrm>
            <a:off x="1959300" y="988936"/>
            <a:ext cx="841978" cy="1166393"/>
          </a:xfrm>
          <a:prstGeom prst="rect">
            <a:avLst/>
          </a:prstGeom>
        </p:spPr>
        <p:txBody>
          <a:bodyPr vert="horz" wrap="square" lIns="0" tIns="142923" rIns="0" bIns="0" rtlCol="0">
            <a:spAutoFit/>
          </a:bodyPr>
          <a:lstStyle/>
          <a:p>
            <a:pPr marL="34580">
              <a:spcBef>
                <a:spcPts val="1125"/>
              </a:spcBef>
            </a:pPr>
            <a:r>
              <a:rPr sz="2904" spc="-254" dirty="0">
                <a:latin typeface="Arial MT"/>
                <a:cs typeface="Arial MT"/>
              </a:rPr>
              <a:t>G</a:t>
            </a:r>
            <a:r>
              <a:rPr sz="3267" spc="-380" baseline="-24305" dirty="0">
                <a:latin typeface="Arial MT"/>
                <a:cs typeface="Arial MT"/>
              </a:rPr>
              <a:t>φ</a:t>
            </a:r>
            <a:r>
              <a:rPr sz="2904" spc="-25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  <a:p>
            <a:pPr marR="27664" algn="r">
              <a:spcBef>
                <a:spcPts val="1035"/>
              </a:spcBef>
            </a:pPr>
            <a:r>
              <a:rPr sz="2904" dirty="0">
                <a:latin typeface="Arial MT"/>
                <a:cs typeface="Arial MT"/>
              </a:rPr>
              <a:t>F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362" y="268556"/>
            <a:ext cx="8473376" cy="274841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3583" indent="-195951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C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aim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13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lang="en-US" sz="2904" spc="-50" dirty="0">
                <a:latin typeface="Arial MT"/>
                <a:cs typeface="Arial MT"/>
              </a:rPr>
              <a:t>      </a:t>
            </a:r>
            <a:r>
              <a:rPr sz="2904" spc="9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306" baseline="-24305" dirty="0">
                <a:latin typeface="Arial MT"/>
                <a:cs typeface="Arial MT"/>
              </a:rPr>
              <a:t> </a:t>
            </a:r>
            <a:r>
              <a:rPr sz="2904" spc="159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endParaRPr sz="2904" dirty="0">
              <a:latin typeface="Arial MT"/>
              <a:cs typeface="Arial MT"/>
            </a:endParaRPr>
          </a:p>
          <a:p>
            <a:pPr marL="253583" marR="27664" indent="-195951">
              <a:lnSpc>
                <a:spcPct val="262500"/>
              </a:lnSpc>
              <a:spcBef>
                <a:spcPts val="799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9" dirty="0">
                <a:latin typeface="Arial MT"/>
                <a:cs typeface="Arial MT"/>
              </a:rPr>
              <a:t>Before </a:t>
            </a:r>
            <a:r>
              <a:rPr sz="2904" spc="-5" dirty="0">
                <a:latin typeface="Arial MT"/>
                <a:cs typeface="Arial MT"/>
              </a:rPr>
              <a:t>proving the claim, </a:t>
            </a:r>
            <a:r>
              <a:rPr sz="2904" dirty="0">
                <a:latin typeface="Arial MT"/>
                <a:cs typeface="Arial MT"/>
              </a:rPr>
              <a:t>we </a:t>
            </a:r>
            <a:r>
              <a:rPr sz="2904" spc="-5" dirty="0">
                <a:latin typeface="Arial MT"/>
                <a:cs typeface="Arial MT"/>
              </a:rPr>
              <a:t>make some remarks,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 prove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fact</a:t>
            </a:r>
            <a:r>
              <a:rPr sz="2904" spc="-9" dirty="0">
                <a:latin typeface="Arial MT"/>
                <a:cs typeface="Arial MT"/>
              </a:rPr>
              <a:t> that </a:t>
            </a:r>
            <a:r>
              <a:rPr sz="2904" spc="-5" dirty="0">
                <a:latin typeface="Arial MT"/>
                <a:cs typeface="Arial MT"/>
              </a:rPr>
              <a:t>will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useful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A095F15-6BCF-28B4-6B63-21EEE87F75F4}"/>
              </a:ext>
            </a:extLst>
          </p:cNvPr>
          <p:cNvSpPr/>
          <p:nvPr/>
        </p:nvSpPr>
        <p:spPr>
          <a:xfrm>
            <a:off x="4420997" y="360727"/>
            <a:ext cx="478173" cy="192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861" y="369986"/>
            <a:ext cx="13133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Remark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467" y="1368143"/>
            <a:ext cx="5618373" cy="871364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207477" marR="4611" indent="-207477">
              <a:lnSpc>
                <a:spcPts val="3248"/>
              </a:lnSpc>
              <a:spcBef>
                <a:spcPts val="394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9" dirty="0">
                <a:latin typeface="Arial MT"/>
                <a:cs typeface="Arial MT"/>
              </a:rPr>
              <a:t>Idea: </a:t>
            </a:r>
            <a:r>
              <a:rPr sz="2904" spc="-5" dirty="0">
                <a:latin typeface="Arial MT"/>
                <a:cs typeface="Arial MT"/>
              </a:rPr>
              <a:t>T's color </a:t>
            </a:r>
            <a:r>
              <a:rPr sz="2904" spc="-9" dirty="0">
                <a:latin typeface="Arial MT"/>
                <a:cs typeface="Arial MT"/>
              </a:rPr>
              <a:t>represents </a:t>
            </a:r>
            <a:r>
              <a:rPr sz="2904" dirty="0">
                <a:solidFill>
                  <a:srgbClr val="33CC66"/>
                </a:solidFill>
                <a:latin typeface="Arial MT"/>
                <a:cs typeface="Arial MT"/>
              </a:rPr>
              <a:t>TRUE </a:t>
            </a:r>
            <a:r>
              <a:rPr sz="2904" spc="5" dirty="0">
                <a:solidFill>
                  <a:srgbClr val="33CC66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F's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9" dirty="0">
                <a:latin typeface="Arial MT"/>
                <a:cs typeface="Arial MT"/>
              </a:rPr>
              <a:t> represents</a:t>
            </a:r>
            <a:r>
              <a:rPr sz="2904" spc="41" dirty="0">
                <a:latin typeface="Arial MT"/>
                <a:cs typeface="Arial MT"/>
              </a:rPr>
              <a:t> </a:t>
            </a:r>
            <a:r>
              <a:rPr sz="2904" spc="-41" dirty="0">
                <a:solidFill>
                  <a:srgbClr val="B74646"/>
                </a:solidFill>
                <a:latin typeface="Arial MT"/>
                <a:cs typeface="Arial MT"/>
              </a:rPr>
              <a:t>FALSE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410" y="2608344"/>
            <a:ext cx="5622407" cy="895850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207477" marR="4611" indent="-195951">
              <a:lnSpc>
                <a:spcPts val="3258"/>
              </a:lnSpc>
              <a:spcBef>
                <a:spcPts val="386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In </a:t>
            </a:r>
            <a:r>
              <a:rPr sz="2904" dirty="0">
                <a:latin typeface="Arial MT"/>
                <a:cs typeface="Arial MT"/>
              </a:rPr>
              <a:t>a </a:t>
            </a:r>
            <a:r>
              <a:rPr sz="2904" spc="-9" dirty="0">
                <a:latin typeface="Arial MT"/>
                <a:cs typeface="Arial MT"/>
              </a:rPr>
              <a:t>3-coloring, </a:t>
            </a:r>
            <a:r>
              <a:rPr sz="2904" spc="-5" dirty="0">
                <a:latin typeface="Arial MT"/>
                <a:cs typeface="Arial MT"/>
              </a:rPr>
              <a:t>all variable </a:t>
            </a:r>
            <a:r>
              <a:rPr sz="2904" spc="-9" dirty="0">
                <a:latin typeface="Arial MT"/>
                <a:cs typeface="Arial MT"/>
              </a:rPr>
              <a:t>nodes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must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14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or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9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821" y="3624943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4216" y="3626095"/>
            <a:ext cx="1158368" cy="523283"/>
          </a:xfrm>
          <a:custGeom>
            <a:avLst/>
            <a:gdLst/>
            <a:ahLst/>
            <a:cxnLst/>
            <a:rect l="l" t="t" r="r" b="b"/>
            <a:pathLst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  <a:path w="1276350" h="576579">
                <a:moveTo>
                  <a:pt x="590550" y="284479"/>
                </a:moveTo>
                <a:lnTo>
                  <a:pt x="1276350" y="284479"/>
                </a:lnTo>
              </a:path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10077098" y="3631859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0947" y="1989396"/>
            <a:ext cx="2602582" cy="2180729"/>
            <a:chOff x="7063740" y="2192020"/>
            <a:chExt cx="2867660" cy="2402840"/>
          </a:xfrm>
        </p:grpSpPr>
        <p:sp>
          <p:nvSpPr>
            <p:cNvPr id="9" name="object 9"/>
            <p:cNvSpPr/>
            <p:nvPr/>
          </p:nvSpPr>
          <p:spPr>
            <a:xfrm>
              <a:off x="9331960" y="399542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70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70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20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1140" y="221488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69">
                  <a:moveTo>
                    <a:pt x="287019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69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899" y="563502"/>
                  </a:lnTo>
                  <a:lnTo>
                    <a:pt x="249058" y="583068"/>
                  </a:lnTo>
                  <a:lnTo>
                    <a:pt x="287019" y="585470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39" y="439420"/>
                  </a:lnTo>
                  <a:lnTo>
                    <a:pt x="553144" y="404256"/>
                  </a:lnTo>
                  <a:lnTo>
                    <a:pt x="571837" y="331549"/>
                  </a:lnTo>
                  <a:lnTo>
                    <a:pt x="574039" y="292100"/>
                  </a:lnTo>
                  <a:lnTo>
                    <a:pt x="571837" y="253384"/>
                  </a:lnTo>
                  <a:lnTo>
                    <a:pt x="553144" y="181193"/>
                  </a:lnTo>
                  <a:lnTo>
                    <a:pt x="535939" y="146050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9510" y="2214880"/>
              <a:ext cx="915669" cy="828040"/>
            </a:xfrm>
            <a:custGeom>
              <a:avLst/>
              <a:gdLst/>
              <a:ahLst/>
              <a:cxnLst/>
              <a:rect l="l" t="t" r="r" b="b"/>
              <a:pathLst>
                <a:path w="915670" h="828039">
                  <a:moveTo>
                    <a:pt x="628650" y="585470"/>
                  </a:moveTo>
                  <a:lnTo>
                    <a:pt x="554513" y="575786"/>
                  </a:lnTo>
                  <a:lnTo>
                    <a:pt x="485140" y="546100"/>
                  </a:lnTo>
                  <a:lnTo>
                    <a:pt x="453151" y="524787"/>
                  </a:lnTo>
                  <a:lnTo>
                    <a:pt x="401558" y="472162"/>
                  </a:lnTo>
                  <a:lnTo>
                    <a:pt x="381000" y="439420"/>
                  </a:lnTo>
                  <a:lnTo>
                    <a:pt x="363597" y="404276"/>
                  </a:lnTo>
                  <a:lnTo>
                    <a:pt x="344031" y="332085"/>
                  </a:lnTo>
                  <a:lnTo>
                    <a:pt x="341630" y="293370"/>
                  </a:lnTo>
                  <a:lnTo>
                    <a:pt x="344031" y="253920"/>
                  </a:lnTo>
                  <a:lnTo>
                    <a:pt x="363597" y="181213"/>
                  </a:lnTo>
                  <a:lnTo>
                    <a:pt x="381000" y="146050"/>
                  </a:lnTo>
                  <a:lnTo>
                    <a:pt x="401558" y="113307"/>
                  </a:lnTo>
                  <a:lnTo>
                    <a:pt x="453151" y="60682"/>
                  </a:lnTo>
                  <a:lnTo>
                    <a:pt x="485140" y="39370"/>
                  </a:lnTo>
                  <a:lnTo>
                    <a:pt x="519529" y="21967"/>
                  </a:lnTo>
                  <a:lnTo>
                    <a:pt x="590688" y="2401"/>
                  </a:lnTo>
                  <a:lnTo>
                    <a:pt x="628650" y="0"/>
                  </a:lnTo>
                  <a:lnTo>
                    <a:pt x="667146" y="2401"/>
                  </a:lnTo>
                  <a:lnTo>
                    <a:pt x="737949" y="21967"/>
                  </a:lnTo>
                  <a:lnTo>
                    <a:pt x="772160" y="39370"/>
                  </a:lnTo>
                  <a:lnTo>
                    <a:pt x="804167" y="60682"/>
                  </a:lnTo>
                  <a:lnTo>
                    <a:pt x="856277" y="113307"/>
                  </a:lnTo>
                  <a:lnTo>
                    <a:pt x="877570" y="146050"/>
                  </a:lnTo>
                  <a:lnTo>
                    <a:pt x="894774" y="181193"/>
                  </a:lnTo>
                  <a:lnTo>
                    <a:pt x="913467" y="253384"/>
                  </a:lnTo>
                  <a:lnTo>
                    <a:pt x="915670" y="292100"/>
                  </a:lnTo>
                  <a:lnTo>
                    <a:pt x="913467" y="331549"/>
                  </a:lnTo>
                  <a:lnTo>
                    <a:pt x="894774" y="404256"/>
                  </a:lnTo>
                  <a:lnTo>
                    <a:pt x="877570" y="439420"/>
                  </a:lnTo>
                  <a:lnTo>
                    <a:pt x="856277" y="472162"/>
                  </a:lnTo>
                  <a:lnTo>
                    <a:pt x="804167" y="524787"/>
                  </a:lnTo>
                  <a:lnTo>
                    <a:pt x="772160" y="546100"/>
                  </a:lnTo>
                  <a:lnTo>
                    <a:pt x="737949" y="563502"/>
                  </a:lnTo>
                  <a:lnTo>
                    <a:pt x="667146" y="583068"/>
                  </a:lnTo>
                  <a:lnTo>
                    <a:pt x="628650" y="585470"/>
                  </a:lnTo>
                  <a:close/>
                </a:path>
                <a:path w="915670" h="828039">
                  <a:moveTo>
                    <a:pt x="0" y="828040"/>
                  </a:moveTo>
                  <a:lnTo>
                    <a:pt x="382270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568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60640" y="2645410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2059" y="935989"/>
                  </a:moveTo>
                  <a:lnTo>
                    <a:pt x="1203563" y="933767"/>
                  </a:lnTo>
                  <a:lnTo>
                    <a:pt x="1132760" y="914558"/>
                  </a:lnTo>
                  <a:lnTo>
                    <a:pt x="1098550" y="896619"/>
                  </a:lnTo>
                  <a:lnTo>
                    <a:pt x="1066561" y="875307"/>
                  </a:lnTo>
                  <a:lnTo>
                    <a:pt x="1014968" y="822682"/>
                  </a:lnTo>
                  <a:lnTo>
                    <a:pt x="994409" y="789939"/>
                  </a:lnTo>
                  <a:lnTo>
                    <a:pt x="977007" y="754796"/>
                  </a:lnTo>
                  <a:lnTo>
                    <a:pt x="957441" y="682605"/>
                  </a:lnTo>
                  <a:lnTo>
                    <a:pt x="955039" y="643889"/>
                  </a:lnTo>
                  <a:lnTo>
                    <a:pt x="957441" y="604440"/>
                  </a:lnTo>
                  <a:lnTo>
                    <a:pt x="977007" y="531733"/>
                  </a:lnTo>
                  <a:lnTo>
                    <a:pt x="994409" y="496569"/>
                  </a:lnTo>
                  <a:lnTo>
                    <a:pt x="1014968" y="464363"/>
                  </a:lnTo>
                  <a:lnTo>
                    <a:pt x="1066561" y="411380"/>
                  </a:lnTo>
                  <a:lnTo>
                    <a:pt x="1098550" y="389889"/>
                  </a:lnTo>
                  <a:lnTo>
                    <a:pt x="1132760" y="372487"/>
                  </a:lnTo>
                  <a:lnTo>
                    <a:pt x="1203563" y="352921"/>
                  </a:lnTo>
                  <a:lnTo>
                    <a:pt x="1242059" y="350519"/>
                  </a:lnTo>
                  <a:lnTo>
                    <a:pt x="1280556" y="352921"/>
                  </a:lnTo>
                  <a:lnTo>
                    <a:pt x="1351359" y="372487"/>
                  </a:lnTo>
                  <a:lnTo>
                    <a:pt x="1385569" y="389889"/>
                  </a:lnTo>
                  <a:lnTo>
                    <a:pt x="1417558" y="411380"/>
                  </a:lnTo>
                  <a:lnTo>
                    <a:pt x="1469151" y="464363"/>
                  </a:lnTo>
                  <a:lnTo>
                    <a:pt x="1489709" y="496569"/>
                  </a:lnTo>
                  <a:lnTo>
                    <a:pt x="1507112" y="531733"/>
                  </a:lnTo>
                  <a:lnTo>
                    <a:pt x="1526678" y="604440"/>
                  </a:lnTo>
                  <a:lnTo>
                    <a:pt x="1529079" y="643889"/>
                  </a:lnTo>
                  <a:lnTo>
                    <a:pt x="1526678" y="682605"/>
                  </a:lnTo>
                  <a:lnTo>
                    <a:pt x="1507112" y="754796"/>
                  </a:lnTo>
                  <a:lnTo>
                    <a:pt x="1489709" y="789939"/>
                  </a:lnTo>
                  <a:lnTo>
                    <a:pt x="1469151" y="822682"/>
                  </a:lnTo>
                  <a:lnTo>
                    <a:pt x="1417558" y="875307"/>
                  </a:lnTo>
                  <a:lnTo>
                    <a:pt x="1385569" y="896619"/>
                  </a:lnTo>
                  <a:lnTo>
                    <a:pt x="1351359" y="914558"/>
                  </a:lnTo>
                  <a:lnTo>
                    <a:pt x="1280556" y="933767"/>
                  </a:lnTo>
                  <a:lnTo>
                    <a:pt x="1242059" y="935989"/>
                  </a:lnTo>
                  <a:close/>
                </a:path>
                <a:path w="1529079" h="935989">
                  <a:moveTo>
                    <a:pt x="1099819" y="391160"/>
                  </a:moveTo>
                  <a:lnTo>
                    <a:pt x="717550" y="0"/>
                  </a:lnTo>
                </a:path>
                <a:path w="1529079" h="935989">
                  <a:moveTo>
                    <a:pt x="0" y="627379"/>
                  </a:moveTo>
                  <a:lnTo>
                    <a:pt x="955039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76175" y="275703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4248" y="2044721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4285" y="2750116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96230" y="3183495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70"/>
                </a:moveTo>
                <a:lnTo>
                  <a:pt x="457200" y="39370"/>
                </a:lnTo>
              </a:path>
              <a:path w="1235709" h="496570">
                <a:moveTo>
                  <a:pt x="1235710" y="492760"/>
                </a:moveTo>
                <a:lnTo>
                  <a:pt x="74168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861" y="369986"/>
            <a:ext cx="13133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Remark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467" y="1368143"/>
            <a:ext cx="5618373" cy="871364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207477" marR="4611" indent="-207477">
              <a:lnSpc>
                <a:spcPts val="3248"/>
              </a:lnSpc>
              <a:spcBef>
                <a:spcPts val="394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9" dirty="0">
                <a:latin typeface="Arial MT"/>
                <a:cs typeface="Arial MT"/>
              </a:rPr>
              <a:t>Idea: </a:t>
            </a:r>
            <a:r>
              <a:rPr sz="2904" spc="-5" dirty="0">
                <a:latin typeface="Arial MT"/>
                <a:cs typeface="Arial MT"/>
              </a:rPr>
              <a:t>T's color </a:t>
            </a:r>
            <a:r>
              <a:rPr sz="2904" spc="-9" dirty="0">
                <a:latin typeface="Arial MT"/>
                <a:cs typeface="Arial MT"/>
              </a:rPr>
              <a:t>represents </a:t>
            </a:r>
            <a:r>
              <a:rPr sz="2904" dirty="0">
                <a:solidFill>
                  <a:srgbClr val="33CC66"/>
                </a:solidFill>
                <a:latin typeface="Arial MT"/>
                <a:cs typeface="Arial MT"/>
              </a:rPr>
              <a:t>TRUE </a:t>
            </a:r>
            <a:r>
              <a:rPr sz="2904" spc="5" dirty="0">
                <a:solidFill>
                  <a:srgbClr val="33CC66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F's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9" dirty="0">
                <a:latin typeface="Arial MT"/>
                <a:cs typeface="Arial MT"/>
              </a:rPr>
              <a:t> represents</a:t>
            </a:r>
            <a:r>
              <a:rPr sz="2904" spc="41" dirty="0">
                <a:latin typeface="Arial MT"/>
                <a:cs typeface="Arial MT"/>
              </a:rPr>
              <a:t> </a:t>
            </a:r>
            <a:r>
              <a:rPr sz="2904" spc="-41" dirty="0">
                <a:solidFill>
                  <a:srgbClr val="B74646"/>
                </a:solidFill>
                <a:latin typeface="Arial MT"/>
                <a:cs typeface="Arial MT"/>
              </a:rPr>
              <a:t>FALSE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410" y="2608344"/>
            <a:ext cx="5619526" cy="1319043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207477" marR="4611" indent="-195951">
              <a:lnSpc>
                <a:spcPts val="3258"/>
              </a:lnSpc>
              <a:spcBef>
                <a:spcPts val="386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In </a:t>
            </a:r>
            <a:r>
              <a:rPr sz="2904" dirty="0">
                <a:latin typeface="Arial MT"/>
                <a:cs typeface="Arial MT"/>
              </a:rPr>
              <a:t>a </a:t>
            </a:r>
            <a:r>
              <a:rPr sz="2904" spc="-9" dirty="0">
                <a:latin typeface="Arial MT"/>
                <a:cs typeface="Arial MT"/>
              </a:rPr>
              <a:t>3-coloring, </a:t>
            </a:r>
            <a:r>
              <a:rPr sz="2904" spc="-5" dirty="0">
                <a:latin typeface="Arial MT"/>
                <a:cs typeface="Arial MT"/>
              </a:rPr>
              <a:t>all variable </a:t>
            </a:r>
            <a:r>
              <a:rPr sz="2904" spc="-9" dirty="0">
                <a:latin typeface="Arial MT"/>
                <a:cs typeface="Arial MT"/>
              </a:rPr>
              <a:t>nodes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must be colored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 </a:t>
            </a:r>
            <a:r>
              <a:rPr sz="2904" spc="-5" dirty="0">
                <a:latin typeface="Arial MT"/>
                <a:cs typeface="Arial MT"/>
              </a:rPr>
              <a:t>or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 </a:t>
            </a:r>
            <a:r>
              <a:rPr sz="2904" spc="-5" dirty="0">
                <a:latin typeface="Arial MT"/>
                <a:cs typeface="Arial MT"/>
              </a:rPr>
              <a:t>because 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connected </a:t>
            </a:r>
            <a:r>
              <a:rPr sz="2904" spc="-5" dirty="0">
                <a:latin typeface="Arial MT"/>
                <a:cs typeface="Arial MT"/>
              </a:rPr>
              <a:t>to</a:t>
            </a:r>
            <a:r>
              <a:rPr sz="2904" spc="1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0099FF"/>
                </a:solidFill>
                <a:latin typeface="Arial"/>
                <a:cs typeface="Arial"/>
              </a:rPr>
              <a:t>B</a:t>
            </a:r>
            <a:r>
              <a:rPr sz="2904" dirty="0">
                <a:latin typeface="Arial MT"/>
                <a:cs typeface="Arial MT"/>
              </a:rPr>
              <a:t>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2352" y="4263486"/>
            <a:ext cx="6660328" cy="871364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11527" marR="4611">
              <a:lnSpc>
                <a:spcPts val="3248"/>
              </a:lnSpc>
              <a:spcBef>
                <a:spcPts val="394"/>
              </a:spcBef>
            </a:pPr>
            <a:r>
              <a:rPr sz="2904" spc="-5" dirty="0">
                <a:latin typeface="Arial MT"/>
                <a:cs typeface="Arial MT"/>
              </a:rPr>
              <a:t>Also, </a:t>
            </a:r>
            <a:r>
              <a:rPr sz="2904" dirty="0">
                <a:latin typeface="Arial MT"/>
                <a:cs typeface="Arial MT"/>
              </a:rPr>
              <a:t>x </a:t>
            </a:r>
            <a:r>
              <a:rPr sz="2904" spc="-9" dirty="0">
                <a:latin typeface="Arial MT"/>
                <a:cs typeface="Arial MT"/>
              </a:rPr>
              <a:t>and </a:t>
            </a:r>
            <a:r>
              <a:rPr sz="2904" dirty="0">
                <a:latin typeface="Arial MT"/>
                <a:cs typeface="Arial MT"/>
              </a:rPr>
              <a:t>¬x </a:t>
            </a:r>
            <a:r>
              <a:rPr sz="2904" spc="-5" dirty="0">
                <a:latin typeface="Arial MT"/>
                <a:cs typeface="Arial MT"/>
              </a:rPr>
              <a:t>must have </a:t>
            </a:r>
            <a:r>
              <a:rPr sz="2904" spc="-14" dirty="0">
                <a:latin typeface="Arial MT"/>
                <a:cs typeface="Arial MT"/>
              </a:rPr>
              <a:t>different </a:t>
            </a:r>
            <a:r>
              <a:rPr sz="2904" spc="-5" dirty="0">
                <a:latin typeface="Arial MT"/>
                <a:cs typeface="Arial MT"/>
              </a:rPr>
              <a:t>colors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7821" y="3624943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4216" y="3626095"/>
            <a:ext cx="1158368" cy="523283"/>
          </a:xfrm>
          <a:custGeom>
            <a:avLst/>
            <a:gdLst/>
            <a:ahLst/>
            <a:cxnLst/>
            <a:rect l="l" t="t" r="r" b="b"/>
            <a:pathLst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  <a:path w="1276350" h="576579">
                <a:moveTo>
                  <a:pt x="590550" y="284479"/>
                </a:moveTo>
                <a:lnTo>
                  <a:pt x="1276350" y="284479"/>
                </a:lnTo>
              </a:path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10077098" y="3631859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30947" y="1989396"/>
            <a:ext cx="2602582" cy="2180729"/>
            <a:chOff x="7063740" y="2192020"/>
            <a:chExt cx="2867660" cy="2402840"/>
          </a:xfrm>
        </p:grpSpPr>
        <p:sp>
          <p:nvSpPr>
            <p:cNvPr id="10" name="object 10"/>
            <p:cNvSpPr/>
            <p:nvPr/>
          </p:nvSpPr>
          <p:spPr>
            <a:xfrm>
              <a:off x="9331960" y="399542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70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70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20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851140" y="221488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69">
                  <a:moveTo>
                    <a:pt x="287019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69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899" y="563502"/>
                  </a:lnTo>
                  <a:lnTo>
                    <a:pt x="249058" y="583068"/>
                  </a:lnTo>
                  <a:lnTo>
                    <a:pt x="287019" y="585470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39" y="439420"/>
                  </a:lnTo>
                  <a:lnTo>
                    <a:pt x="553144" y="404256"/>
                  </a:lnTo>
                  <a:lnTo>
                    <a:pt x="571837" y="331549"/>
                  </a:lnTo>
                  <a:lnTo>
                    <a:pt x="574039" y="292100"/>
                  </a:lnTo>
                  <a:lnTo>
                    <a:pt x="571837" y="253384"/>
                  </a:lnTo>
                  <a:lnTo>
                    <a:pt x="553144" y="181193"/>
                  </a:lnTo>
                  <a:lnTo>
                    <a:pt x="535939" y="146050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9510" y="2214880"/>
              <a:ext cx="915669" cy="828040"/>
            </a:xfrm>
            <a:custGeom>
              <a:avLst/>
              <a:gdLst/>
              <a:ahLst/>
              <a:cxnLst/>
              <a:rect l="l" t="t" r="r" b="b"/>
              <a:pathLst>
                <a:path w="915670" h="828039">
                  <a:moveTo>
                    <a:pt x="628650" y="585470"/>
                  </a:moveTo>
                  <a:lnTo>
                    <a:pt x="554513" y="575786"/>
                  </a:lnTo>
                  <a:lnTo>
                    <a:pt x="485140" y="546100"/>
                  </a:lnTo>
                  <a:lnTo>
                    <a:pt x="453151" y="524787"/>
                  </a:lnTo>
                  <a:lnTo>
                    <a:pt x="401558" y="472162"/>
                  </a:lnTo>
                  <a:lnTo>
                    <a:pt x="381000" y="439420"/>
                  </a:lnTo>
                  <a:lnTo>
                    <a:pt x="363597" y="404276"/>
                  </a:lnTo>
                  <a:lnTo>
                    <a:pt x="344031" y="332085"/>
                  </a:lnTo>
                  <a:lnTo>
                    <a:pt x="341630" y="293370"/>
                  </a:lnTo>
                  <a:lnTo>
                    <a:pt x="344031" y="253920"/>
                  </a:lnTo>
                  <a:lnTo>
                    <a:pt x="363597" y="181213"/>
                  </a:lnTo>
                  <a:lnTo>
                    <a:pt x="381000" y="146050"/>
                  </a:lnTo>
                  <a:lnTo>
                    <a:pt x="401558" y="113307"/>
                  </a:lnTo>
                  <a:lnTo>
                    <a:pt x="453151" y="60682"/>
                  </a:lnTo>
                  <a:lnTo>
                    <a:pt x="485140" y="39370"/>
                  </a:lnTo>
                  <a:lnTo>
                    <a:pt x="519529" y="21967"/>
                  </a:lnTo>
                  <a:lnTo>
                    <a:pt x="590688" y="2401"/>
                  </a:lnTo>
                  <a:lnTo>
                    <a:pt x="628650" y="0"/>
                  </a:lnTo>
                  <a:lnTo>
                    <a:pt x="667146" y="2401"/>
                  </a:lnTo>
                  <a:lnTo>
                    <a:pt x="737949" y="21967"/>
                  </a:lnTo>
                  <a:lnTo>
                    <a:pt x="772160" y="39370"/>
                  </a:lnTo>
                  <a:lnTo>
                    <a:pt x="804167" y="60682"/>
                  </a:lnTo>
                  <a:lnTo>
                    <a:pt x="856277" y="113307"/>
                  </a:lnTo>
                  <a:lnTo>
                    <a:pt x="877570" y="146050"/>
                  </a:lnTo>
                  <a:lnTo>
                    <a:pt x="894774" y="181193"/>
                  </a:lnTo>
                  <a:lnTo>
                    <a:pt x="913467" y="253384"/>
                  </a:lnTo>
                  <a:lnTo>
                    <a:pt x="915670" y="292100"/>
                  </a:lnTo>
                  <a:lnTo>
                    <a:pt x="913467" y="331549"/>
                  </a:lnTo>
                  <a:lnTo>
                    <a:pt x="894774" y="404256"/>
                  </a:lnTo>
                  <a:lnTo>
                    <a:pt x="877570" y="439420"/>
                  </a:lnTo>
                  <a:lnTo>
                    <a:pt x="856277" y="472162"/>
                  </a:lnTo>
                  <a:lnTo>
                    <a:pt x="804167" y="524787"/>
                  </a:lnTo>
                  <a:lnTo>
                    <a:pt x="772160" y="546100"/>
                  </a:lnTo>
                  <a:lnTo>
                    <a:pt x="737949" y="563502"/>
                  </a:lnTo>
                  <a:lnTo>
                    <a:pt x="667146" y="583068"/>
                  </a:lnTo>
                  <a:lnTo>
                    <a:pt x="628650" y="585470"/>
                  </a:lnTo>
                  <a:close/>
                </a:path>
                <a:path w="915670" h="828039">
                  <a:moveTo>
                    <a:pt x="0" y="828040"/>
                  </a:moveTo>
                  <a:lnTo>
                    <a:pt x="382270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1568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0640" y="2645410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2059" y="935989"/>
                  </a:moveTo>
                  <a:lnTo>
                    <a:pt x="1203563" y="933767"/>
                  </a:lnTo>
                  <a:lnTo>
                    <a:pt x="1132760" y="914558"/>
                  </a:lnTo>
                  <a:lnTo>
                    <a:pt x="1098550" y="896619"/>
                  </a:lnTo>
                  <a:lnTo>
                    <a:pt x="1066561" y="875307"/>
                  </a:lnTo>
                  <a:lnTo>
                    <a:pt x="1014968" y="822682"/>
                  </a:lnTo>
                  <a:lnTo>
                    <a:pt x="994409" y="789939"/>
                  </a:lnTo>
                  <a:lnTo>
                    <a:pt x="977007" y="754796"/>
                  </a:lnTo>
                  <a:lnTo>
                    <a:pt x="957441" y="682605"/>
                  </a:lnTo>
                  <a:lnTo>
                    <a:pt x="955039" y="643889"/>
                  </a:lnTo>
                  <a:lnTo>
                    <a:pt x="957441" y="604440"/>
                  </a:lnTo>
                  <a:lnTo>
                    <a:pt x="977007" y="531733"/>
                  </a:lnTo>
                  <a:lnTo>
                    <a:pt x="994409" y="496569"/>
                  </a:lnTo>
                  <a:lnTo>
                    <a:pt x="1014968" y="464363"/>
                  </a:lnTo>
                  <a:lnTo>
                    <a:pt x="1066561" y="411380"/>
                  </a:lnTo>
                  <a:lnTo>
                    <a:pt x="1098550" y="389889"/>
                  </a:lnTo>
                  <a:lnTo>
                    <a:pt x="1132760" y="372487"/>
                  </a:lnTo>
                  <a:lnTo>
                    <a:pt x="1203563" y="352921"/>
                  </a:lnTo>
                  <a:lnTo>
                    <a:pt x="1242059" y="350519"/>
                  </a:lnTo>
                  <a:lnTo>
                    <a:pt x="1280556" y="352921"/>
                  </a:lnTo>
                  <a:lnTo>
                    <a:pt x="1351359" y="372487"/>
                  </a:lnTo>
                  <a:lnTo>
                    <a:pt x="1385569" y="389889"/>
                  </a:lnTo>
                  <a:lnTo>
                    <a:pt x="1417558" y="411380"/>
                  </a:lnTo>
                  <a:lnTo>
                    <a:pt x="1469151" y="464363"/>
                  </a:lnTo>
                  <a:lnTo>
                    <a:pt x="1489709" y="496569"/>
                  </a:lnTo>
                  <a:lnTo>
                    <a:pt x="1507112" y="531733"/>
                  </a:lnTo>
                  <a:lnTo>
                    <a:pt x="1526678" y="604440"/>
                  </a:lnTo>
                  <a:lnTo>
                    <a:pt x="1529079" y="643889"/>
                  </a:lnTo>
                  <a:lnTo>
                    <a:pt x="1526678" y="682605"/>
                  </a:lnTo>
                  <a:lnTo>
                    <a:pt x="1507112" y="754796"/>
                  </a:lnTo>
                  <a:lnTo>
                    <a:pt x="1489709" y="789939"/>
                  </a:lnTo>
                  <a:lnTo>
                    <a:pt x="1469151" y="822682"/>
                  </a:lnTo>
                  <a:lnTo>
                    <a:pt x="1417558" y="875307"/>
                  </a:lnTo>
                  <a:lnTo>
                    <a:pt x="1385569" y="896619"/>
                  </a:lnTo>
                  <a:lnTo>
                    <a:pt x="1351359" y="914558"/>
                  </a:lnTo>
                  <a:lnTo>
                    <a:pt x="1280556" y="933767"/>
                  </a:lnTo>
                  <a:lnTo>
                    <a:pt x="1242059" y="935989"/>
                  </a:lnTo>
                  <a:close/>
                </a:path>
                <a:path w="1529079" h="935989">
                  <a:moveTo>
                    <a:pt x="1099819" y="391160"/>
                  </a:moveTo>
                  <a:lnTo>
                    <a:pt x="717550" y="0"/>
                  </a:lnTo>
                </a:path>
                <a:path w="1529079" h="935989">
                  <a:moveTo>
                    <a:pt x="0" y="627379"/>
                  </a:moveTo>
                  <a:lnTo>
                    <a:pt x="955039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76175" y="275703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4248" y="2044721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74285" y="2750116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96230" y="3183495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70"/>
                </a:moveTo>
                <a:lnTo>
                  <a:pt x="457200" y="39370"/>
                </a:lnTo>
              </a:path>
              <a:path w="1235709" h="496570">
                <a:moveTo>
                  <a:pt x="1235710" y="492760"/>
                </a:moveTo>
                <a:lnTo>
                  <a:pt x="74168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3861" y="369986"/>
            <a:ext cx="13133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Remark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467" y="1368143"/>
            <a:ext cx="5618373" cy="871364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207477" marR="4611" indent="-207477">
              <a:lnSpc>
                <a:spcPts val="3248"/>
              </a:lnSpc>
              <a:spcBef>
                <a:spcPts val="394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9" dirty="0">
                <a:latin typeface="Arial MT"/>
                <a:cs typeface="Arial MT"/>
              </a:rPr>
              <a:t>Idea: </a:t>
            </a:r>
            <a:r>
              <a:rPr sz="2904" spc="-5" dirty="0">
                <a:latin typeface="Arial MT"/>
                <a:cs typeface="Arial MT"/>
              </a:rPr>
              <a:t>T's color </a:t>
            </a:r>
            <a:r>
              <a:rPr sz="2904" spc="-9" dirty="0">
                <a:latin typeface="Arial MT"/>
                <a:cs typeface="Arial MT"/>
              </a:rPr>
              <a:t>represents </a:t>
            </a:r>
            <a:r>
              <a:rPr sz="2904" dirty="0">
                <a:solidFill>
                  <a:srgbClr val="33CC66"/>
                </a:solidFill>
                <a:latin typeface="Arial MT"/>
                <a:cs typeface="Arial MT"/>
              </a:rPr>
              <a:t>TRUE </a:t>
            </a:r>
            <a:r>
              <a:rPr sz="2904" spc="5" dirty="0">
                <a:solidFill>
                  <a:srgbClr val="33CC66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F's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9" dirty="0">
                <a:latin typeface="Arial MT"/>
                <a:cs typeface="Arial MT"/>
              </a:rPr>
              <a:t> represents</a:t>
            </a:r>
            <a:r>
              <a:rPr sz="2904" spc="41" dirty="0">
                <a:latin typeface="Arial MT"/>
                <a:cs typeface="Arial MT"/>
              </a:rPr>
              <a:t> </a:t>
            </a:r>
            <a:r>
              <a:rPr sz="2904" spc="-41" dirty="0">
                <a:solidFill>
                  <a:srgbClr val="B74646"/>
                </a:solidFill>
                <a:latin typeface="Arial MT"/>
                <a:cs typeface="Arial MT"/>
              </a:rPr>
              <a:t>FALSE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6410" y="2608344"/>
            <a:ext cx="5619526" cy="1319043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207477" marR="4611" indent="-195951">
              <a:lnSpc>
                <a:spcPts val="3258"/>
              </a:lnSpc>
              <a:spcBef>
                <a:spcPts val="386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In </a:t>
            </a:r>
            <a:r>
              <a:rPr sz="2904" dirty="0">
                <a:latin typeface="Arial MT"/>
                <a:cs typeface="Arial MT"/>
              </a:rPr>
              <a:t>a </a:t>
            </a:r>
            <a:r>
              <a:rPr sz="2904" spc="-9" dirty="0">
                <a:latin typeface="Arial MT"/>
                <a:cs typeface="Arial MT"/>
              </a:rPr>
              <a:t>3-coloring, </a:t>
            </a:r>
            <a:r>
              <a:rPr sz="2904" spc="-5" dirty="0">
                <a:latin typeface="Arial MT"/>
                <a:cs typeface="Arial MT"/>
              </a:rPr>
              <a:t>all variable </a:t>
            </a:r>
            <a:r>
              <a:rPr sz="2904" spc="-9" dirty="0">
                <a:latin typeface="Arial MT"/>
                <a:cs typeface="Arial MT"/>
              </a:rPr>
              <a:t>nodes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must be colored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 </a:t>
            </a:r>
            <a:r>
              <a:rPr sz="2904" spc="-5" dirty="0">
                <a:latin typeface="Arial MT"/>
                <a:cs typeface="Arial MT"/>
              </a:rPr>
              <a:t>or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 </a:t>
            </a:r>
            <a:r>
              <a:rPr sz="2904" spc="-5" dirty="0">
                <a:latin typeface="Arial MT"/>
                <a:cs typeface="Arial MT"/>
              </a:rPr>
              <a:t>because 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connected </a:t>
            </a:r>
            <a:r>
              <a:rPr sz="2904" spc="-5" dirty="0">
                <a:latin typeface="Arial MT"/>
                <a:cs typeface="Arial MT"/>
              </a:rPr>
              <a:t>to</a:t>
            </a:r>
            <a:r>
              <a:rPr sz="2904" spc="1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0099FF"/>
                </a:solidFill>
                <a:latin typeface="Arial"/>
                <a:cs typeface="Arial"/>
              </a:rPr>
              <a:t>B</a:t>
            </a:r>
            <a:r>
              <a:rPr sz="2904" dirty="0">
                <a:latin typeface="Arial MT"/>
                <a:cs typeface="Arial MT"/>
              </a:rPr>
              <a:t>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7774" y="4263485"/>
            <a:ext cx="7326534" cy="2233147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46106" marR="636264">
              <a:lnSpc>
                <a:spcPts val="3248"/>
              </a:lnSpc>
              <a:spcBef>
                <a:spcPts val="394"/>
              </a:spcBef>
            </a:pPr>
            <a:r>
              <a:rPr sz="2904" spc="-5" dirty="0">
                <a:latin typeface="Arial MT"/>
                <a:cs typeface="Arial MT"/>
              </a:rPr>
              <a:t>Also, </a:t>
            </a:r>
            <a:r>
              <a:rPr sz="2904" dirty="0">
                <a:latin typeface="Arial MT"/>
                <a:cs typeface="Arial MT"/>
              </a:rPr>
              <a:t>x </a:t>
            </a:r>
            <a:r>
              <a:rPr sz="2904" spc="-9" dirty="0">
                <a:latin typeface="Arial MT"/>
                <a:cs typeface="Arial MT"/>
              </a:rPr>
              <a:t>and </a:t>
            </a:r>
            <a:r>
              <a:rPr sz="2904" dirty="0">
                <a:latin typeface="Arial MT"/>
                <a:cs typeface="Arial MT"/>
              </a:rPr>
              <a:t>¬x </a:t>
            </a:r>
            <a:r>
              <a:rPr sz="2904" spc="-5" dirty="0">
                <a:latin typeface="Arial MT"/>
                <a:cs typeface="Arial MT"/>
              </a:rPr>
              <a:t>must have </a:t>
            </a:r>
            <a:r>
              <a:rPr sz="2904" spc="-14" dirty="0">
                <a:latin typeface="Arial MT"/>
                <a:cs typeface="Arial MT"/>
              </a:rPr>
              <a:t>different </a:t>
            </a:r>
            <a:r>
              <a:rPr sz="2904" spc="-5" dirty="0">
                <a:latin typeface="Arial MT"/>
                <a:cs typeface="Arial MT"/>
              </a:rPr>
              <a:t>colors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 </a:t>
            </a:r>
            <a:r>
              <a:rPr sz="2904" spc="-9" dirty="0">
                <a:latin typeface="Arial MT"/>
                <a:cs typeface="Arial MT"/>
              </a:rPr>
              <a:t>they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are</a:t>
            </a:r>
            <a:r>
              <a:rPr sz="2904" spc="-5" dirty="0">
                <a:latin typeface="Arial MT"/>
                <a:cs typeface="Arial MT"/>
              </a:rPr>
              <a:t> connected.</a:t>
            </a:r>
            <a:endParaRPr sz="2904">
              <a:latin typeface="Arial MT"/>
              <a:cs typeface="Arial MT"/>
            </a:endParaRPr>
          </a:p>
          <a:p>
            <a:pPr>
              <a:spcBef>
                <a:spcPts val="41"/>
              </a:spcBef>
            </a:pPr>
            <a:endParaRPr sz="2541">
              <a:latin typeface="Arial MT"/>
              <a:cs typeface="Arial MT"/>
            </a:endParaRPr>
          </a:p>
          <a:p>
            <a:pPr marL="46106"/>
            <a:r>
              <a:rPr sz="2904" dirty="0">
                <a:latin typeface="Arial MT"/>
                <a:cs typeface="Arial MT"/>
              </a:rPr>
              <a:t>So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we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can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“translate”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3-coloring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of</a:t>
            </a:r>
            <a:r>
              <a:rPr sz="2904" spc="36" dirty="0">
                <a:latin typeface="Arial MT"/>
                <a:cs typeface="Arial MT"/>
              </a:rPr>
              <a:t> </a:t>
            </a:r>
            <a:r>
              <a:rPr sz="2904" spc="-381" dirty="0">
                <a:latin typeface="Arial MT"/>
                <a:cs typeface="Arial MT"/>
              </a:rPr>
              <a:t>G</a:t>
            </a:r>
            <a:r>
              <a:rPr sz="3267" spc="-572" baseline="-24305" dirty="0">
                <a:latin typeface="Arial MT"/>
                <a:cs typeface="Arial MT"/>
              </a:rPr>
              <a:t>φ</a:t>
            </a:r>
            <a:endParaRPr sz="3267" baseline="-24305">
              <a:latin typeface="Arial MT"/>
              <a:cs typeface="Arial MT"/>
            </a:endParaRPr>
          </a:p>
          <a:p>
            <a:pPr marL="46106">
              <a:spcBef>
                <a:spcPts val="572"/>
              </a:spcBef>
            </a:pPr>
            <a:r>
              <a:rPr sz="2904" spc="-9" dirty="0">
                <a:latin typeface="Arial MT"/>
                <a:cs typeface="Arial MT"/>
              </a:rPr>
              <a:t>into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true/false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assignment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to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variables</a:t>
            </a:r>
            <a:r>
              <a:rPr sz="2904" spc="-9" dirty="0">
                <a:latin typeface="Arial MT"/>
                <a:cs typeface="Arial MT"/>
              </a:rPr>
              <a:t> of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7821" y="3624943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24216" y="3626095"/>
            <a:ext cx="1158368" cy="523283"/>
          </a:xfrm>
          <a:custGeom>
            <a:avLst/>
            <a:gdLst/>
            <a:ahLst/>
            <a:cxnLst/>
            <a:rect l="l" t="t" r="r" b="b"/>
            <a:pathLst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  <a:path w="1276350" h="576579">
                <a:moveTo>
                  <a:pt x="590550" y="284479"/>
                </a:moveTo>
                <a:lnTo>
                  <a:pt x="1276350" y="284479"/>
                </a:lnTo>
              </a:path>
              <a:path w="1276350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09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09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09" y="144779"/>
                </a:lnTo>
                <a:lnTo>
                  <a:pt x="554414" y="179169"/>
                </a:lnTo>
                <a:lnTo>
                  <a:pt x="573107" y="250328"/>
                </a:lnTo>
                <a:lnTo>
                  <a:pt x="575309" y="288289"/>
                </a:lnTo>
                <a:lnTo>
                  <a:pt x="573107" y="326806"/>
                </a:lnTo>
                <a:lnTo>
                  <a:pt x="554414" y="398125"/>
                </a:lnTo>
                <a:lnTo>
                  <a:pt x="537209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10077098" y="3631859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30947" y="1989396"/>
            <a:ext cx="2602582" cy="2180729"/>
            <a:chOff x="7063740" y="2192020"/>
            <a:chExt cx="2867660" cy="2402840"/>
          </a:xfrm>
        </p:grpSpPr>
        <p:sp>
          <p:nvSpPr>
            <p:cNvPr id="10" name="object 10"/>
            <p:cNvSpPr/>
            <p:nvPr/>
          </p:nvSpPr>
          <p:spPr>
            <a:xfrm>
              <a:off x="9331960" y="3995420"/>
              <a:ext cx="576580" cy="576580"/>
            </a:xfrm>
            <a:custGeom>
              <a:avLst/>
              <a:gdLst/>
              <a:ahLst/>
              <a:cxnLst/>
              <a:rect l="l" t="t" r="r" b="b"/>
              <a:pathLst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  <a:path w="576579" h="576579">
                  <a:moveTo>
                    <a:pt x="288290" y="576579"/>
                  </a:moveTo>
                  <a:lnTo>
                    <a:pt x="249793" y="574198"/>
                  </a:lnTo>
                  <a:lnTo>
                    <a:pt x="178990" y="555148"/>
                  </a:lnTo>
                  <a:lnTo>
                    <a:pt x="112236" y="517187"/>
                  </a:lnTo>
                  <a:lnTo>
                    <a:pt x="60483" y="465077"/>
                  </a:lnTo>
                  <a:lnTo>
                    <a:pt x="39370" y="433069"/>
                  </a:lnTo>
                  <a:lnTo>
                    <a:pt x="21967" y="398125"/>
                  </a:lnTo>
                  <a:lnTo>
                    <a:pt x="2401" y="326806"/>
                  </a:lnTo>
                  <a:lnTo>
                    <a:pt x="0" y="288289"/>
                  </a:lnTo>
                  <a:lnTo>
                    <a:pt x="2401" y="250328"/>
                  </a:lnTo>
                  <a:lnTo>
                    <a:pt x="21967" y="179169"/>
                  </a:lnTo>
                  <a:lnTo>
                    <a:pt x="39370" y="144779"/>
                  </a:lnTo>
                  <a:lnTo>
                    <a:pt x="60483" y="112772"/>
                  </a:lnTo>
                  <a:lnTo>
                    <a:pt x="112236" y="60662"/>
                  </a:lnTo>
                  <a:lnTo>
                    <a:pt x="144780" y="39369"/>
                  </a:lnTo>
                  <a:lnTo>
                    <a:pt x="178990" y="21967"/>
                  </a:lnTo>
                  <a:lnTo>
                    <a:pt x="249793" y="2401"/>
                  </a:lnTo>
                  <a:lnTo>
                    <a:pt x="288290" y="0"/>
                  </a:lnTo>
                  <a:lnTo>
                    <a:pt x="326786" y="2401"/>
                  </a:lnTo>
                  <a:lnTo>
                    <a:pt x="397589" y="21967"/>
                  </a:lnTo>
                  <a:lnTo>
                    <a:pt x="431800" y="39369"/>
                  </a:lnTo>
                  <a:lnTo>
                    <a:pt x="464343" y="60662"/>
                  </a:lnTo>
                  <a:lnTo>
                    <a:pt x="516096" y="112772"/>
                  </a:lnTo>
                  <a:lnTo>
                    <a:pt x="537210" y="144779"/>
                  </a:lnTo>
                  <a:lnTo>
                    <a:pt x="554612" y="179169"/>
                  </a:lnTo>
                  <a:lnTo>
                    <a:pt x="574178" y="250328"/>
                  </a:lnTo>
                  <a:lnTo>
                    <a:pt x="576580" y="288289"/>
                  </a:lnTo>
                  <a:lnTo>
                    <a:pt x="574178" y="326806"/>
                  </a:lnTo>
                  <a:lnTo>
                    <a:pt x="554612" y="398125"/>
                  </a:lnTo>
                  <a:lnTo>
                    <a:pt x="537210" y="433069"/>
                  </a:lnTo>
                  <a:lnTo>
                    <a:pt x="516096" y="465077"/>
                  </a:lnTo>
                  <a:lnTo>
                    <a:pt x="464343" y="517187"/>
                  </a:lnTo>
                  <a:lnTo>
                    <a:pt x="431800" y="538479"/>
                  </a:lnTo>
                  <a:lnTo>
                    <a:pt x="362902" y="567054"/>
                  </a:lnTo>
                  <a:lnTo>
                    <a:pt x="288290" y="57657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60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70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70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20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851140" y="221488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69">
                  <a:moveTo>
                    <a:pt x="287019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69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899" y="563502"/>
                  </a:lnTo>
                  <a:lnTo>
                    <a:pt x="249058" y="583068"/>
                  </a:lnTo>
                  <a:lnTo>
                    <a:pt x="287019" y="585470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39" y="439420"/>
                  </a:lnTo>
                  <a:lnTo>
                    <a:pt x="553144" y="404256"/>
                  </a:lnTo>
                  <a:lnTo>
                    <a:pt x="571837" y="331549"/>
                  </a:lnTo>
                  <a:lnTo>
                    <a:pt x="574039" y="292100"/>
                  </a:lnTo>
                  <a:lnTo>
                    <a:pt x="571837" y="253384"/>
                  </a:lnTo>
                  <a:lnTo>
                    <a:pt x="553144" y="181193"/>
                  </a:lnTo>
                  <a:lnTo>
                    <a:pt x="535939" y="146050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9510" y="2214880"/>
              <a:ext cx="915669" cy="828040"/>
            </a:xfrm>
            <a:custGeom>
              <a:avLst/>
              <a:gdLst/>
              <a:ahLst/>
              <a:cxnLst/>
              <a:rect l="l" t="t" r="r" b="b"/>
              <a:pathLst>
                <a:path w="915670" h="828039">
                  <a:moveTo>
                    <a:pt x="628650" y="585470"/>
                  </a:moveTo>
                  <a:lnTo>
                    <a:pt x="554513" y="575786"/>
                  </a:lnTo>
                  <a:lnTo>
                    <a:pt x="485140" y="546100"/>
                  </a:lnTo>
                  <a:lnTo>
                    <a:pt x="453151" y="524787"/>
                  </a:lnTo>
                  <a:lnTo>
                    <a:pt x="401558" y="472162"/>
                  </a:lnTo>
                  <a:lnTo>
                    <a:pt x="381000" y="439420"/>
                  </a:lnTo>
                  <a:lnTo>
                    <a:pt x="363597" y="404276"/>
                  </a:lnTo>
                  <a:lnTo>
                    <a:pt x="344031" y="332085"/>
                  </a:lnTo>
                  <a:lnTo>
                    <a:pt x="341630" y="293370"/>
                  </a:lnTo>
                  <a:lnTo>
                    <a:pt x="344031" y="253920"/>
                  </a:lnTo>
                  <a:lnTo>
                    <a:pt x="363597" y="181213"/>
                  </a:lnTo>
                  <a:lnTo>
                    <a:pt x="381000" y="146050"/>
                  </a:lnTo>
                  <a:lnTo>
                    <a:pt x="401558" y="113307"/>
                  </a:lnTo>
                  <a:lnTo>
                    <a:pt x="453151" y="60682"/>
                  </a:lnTo>
                  <a:lnTo>
                    <a:pt x="485140" y="39370"/>
                  </a:lnTo>
                  <a:lnTo>
                    <a:pt x="519529" y="21967"/>
                  </a:lnTo>
                  <a:lnTo>
                    <a:pt x="590688" y="2401"/>
                  </a:lnTo>
                  <a:lnTo>
                    <a:pt x="628650" y="0"/>
                  </a:lnTo>
                  <a:lnTo>
                    <a:pt x="667146" y="2401"/>
                  </a:lnTo>
                  <a:lnTo>
                    <a:pt x="737949" y="21967"/>
                  </a:lnTo>
                  <a:lnTo>
                    <a:pt x="772160" y="39370"/>
                  </a:lnTo>
                  <a:lnTo>
                    <a:pt x="804167" y="60682"/>
                  </a:lnTo>
                  <a:lnTo>
                    <a:pt x="856277" y="113307"/>
                  </a:lnTo>
                  <a:lnTo>
                    <a:pt x="877570" y="146050"/>
                  </a:lnTo>
                  <a:lnTo>
                    <a:pt x="894774" y="181193"/>
                  </a:lnTo>
                  <a:lnTo>
                    <a:pt x="913467" y="253384"/>
                  </a:lnTo>
                  <a:lnTo>
                    <a:pt x="915670" y="292100"/>
                  </a:lnTo>
                  <a:lnTo>
                    <a:pt x="913467" y="331549"/>
                  </a:lnTo>
                  <a:lnTo>
                    <a:pt x="894774" y="404256"/>
                  </a:lnTo>
                  <a:lnTo>
                    <a:pt x="877570" y="439420"/>
                  </a:lnTo>
                  <a:lnTo>
                    <a:pt x="856277" y="472162"/>
                  </a:lnTo>
                  <a:lnTo>
                    <a:pt x="804167" y="524787"/>
                  </a:lnTo>
                  <a:lnTo>
                    <a:pt x="772160" y="546100"/>
                  </a:lnTo>
                  <a:lnTo>
                    <a:pt x="737949" y="563502"/>
                  </a:lnTo>
                  <a:lnTo>
                    <a:pt x="667146" y="583068"/>
                  </a:lnTo>
                  <a:lnTo>
                    <a:pt x="628650" y="585470"/>
                  </a:lnTo>
                  <a:close/>
                </a:path>
                <a:path w="915670" h="828039">
                  <a:moveTo>
                    <a:pt x="0" y="828040"/>
                  </a:moveTo>
                  <a:lnTo>
                    <a:pt x="382270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8615680" y="29959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60640" y="2645410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2059" y="935989"/>
                  </a:moveTo>
                  <a:lnTo>
                    <a:pt x="1203563" y="933767"/>
                  </a:lnTo>
                  <a:lnTo>
                    <a:pt x="1132760" y="914558"/>
                  </a:lnTo>
                  <a:lnTo>
                    <a:pt x="1098550" y="896619"/>
                  </a:lnTo>
                  <a:lnTo>
                    <a:pt x="1066561" y="875307"/>
                  </a:lnTo>
                  <a:lnTo>
                    <a:pt x="1014968" y="822682"/>
                  </a:lnTo>
                  <a:lnTo>
                    <a:pt x="994409" y="789939"/>
                  </a:lnTo>
                  <a:lnTo>
                    <a:pt x="977007" y="754796"/>
                  </a:lnTo>
                  <a:lnTo>
                    <a:pt x="957441" y="682605"/>
                  </a:lnTo>
                  <a:lnTo>
                    <a:pt x="955039" y="643889"/>
                  </a:lnTo>
                  <a:lnTo>
                    <a:pt x="957441" y="604440"/>
                  </a:lnTo>
                  <a:lnTo>
                    <a:pt x="977007" y="531733"/>
                  </a:lnTo>
                  <a:lnTo>
                    <a:pt x="994409" y="496569"/>
                  </a:lnTo>
                  <a:lnTo>
                    <a:pt x="1014968" y="464363"/>
                  </a:lnTo>
                  <a:lnTo>
                    <a:pt x="1066561" y="411380"/>
                  </a:lnTo>
                  <a:lnTo>
                    <a:pt x="1098550" y="389889"/>
                  </a:lnTo>
                  <a:lnTo>
                    <a:pt x="1132760" y="372487"/>
                  </a:lnTo>
                  <a:lnTo>
                    <a:pt x="1203563" y="352921"/>
                  </a:lnTo>
                  <a:lnTo>
                    <a:pt x="1242059" y="350519"/>
                  </a:lnTo>
                  <a:lnTo>
                    <a:pt x="1280556" y="352921"/>
                  </a:lnTo>
                  <a:lnTo>
                    <a:pt x="1351359" y="372487"/>
                  </a:lnTo>
                  <a:lnTo>
                    <a:pt x="1385569" y="389889"/>
                  </a:lnTo>
                  <a:lnTo>
                    <a:pt x="1417558" y="411380"/>
                  </a:lnTo>
                  <a:lnTo>
                    <a:pt x="1469151" y="464363"/>
                  </a:lnTo>
                  <a:lnTo>
                    <a:pt x="1489709" y="496569"/>
                  </a:lnTo>
                  <a:lnTo>
                    <a:pt x="1507112" y="531733"/>
                  </a:lnTo>
                  <a:lnTo>
                    <a:pt x="1526678" y="604440"/>
                  </a:lnTo>
                  <a:lnTo>
                    <a:pt x="1529079" y="643889"/>
                  </a:lnTo>
                  <a:lnTo>
                    <a:pt x="1526678" y="682605"/>
                  </a:lnTo>
                  <a:lnTo>
                    <a:pt x="1507112" y="754796"/>
                  </a:lnTo>
                  <a:lnTo>
                    <a:pt x="1489709" y="789939"/>
                  </a:lnTo>
                  <a:lnTo>
                    <a:pt x="1469151" y="822682"/>
                  </a:lnTo>
                  <a:lnTo>
                    <a:pt x="1417558" y="875307"/>
                  </a:lnTo>
                  <a:lnTo>
                    <a:pt x="1385569" y="896619"/>
                  </a:lnTo>
                  <a:lnTo>
                    <a:pt x="1351359" y="914558"/>
                  </a:lnTo>
                  <a:lnTo>
                    <a:pt x="1280556" y="933767"/>
                  </a:lnTo>
                  <a:lnTo>
                    <a:pt x="1242059" y="935989"/>
                  </a:lnTo>
                  <a:close/>
                </a:path>
                <a:path w="1529079" h="935989">
                  <a:moveTo>
                    <a:pt x="1099819" y="391160"/>
                  </a:moveTo>
                  <a:lnTo>
                    <a:pt x="717550" y="0"/>
                  </a:lnTo>
                </a:path>
                <a:path w="1529079" h="935989">
                  <a:moveTo>
                    <a:pt x="0" y="627379"/>
                  </a:moveTo>
                  <a:lnTo>
                    <a:pt x="955039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76175" y="275703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94248" y="2044721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74285" y="2750116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96230" y="3183495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70"/>
                </a:moveTo>
                <a:lnTo>
                  <a:pt x="457200" y="39370"/>
                </a:lnTo>
              </a:path>
              <a:path w="1235709" h="496570">
                <a:moveTo>
                  <a:pt x="1235710" y="492760"/>
                </a:moveTo>
                <a:lnTo>
                  <a:pt x="74168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779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5750" y="586740"/>
                </a:moveTo>
                <a:lnTo>
                  <a:pt x="212248" y="577056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00" y="21967"/>
                </a:lnTo>
                <a:lnTo>
                  <a:pt x="247987" y="2401"/>
                </a:lnTo>
                <a:lnTo>
                  <a:pt x="285750" y="0"/>
                </a:lnTo>
                <a:lnTo>
                  <a:pt x="324246" y="2401"/>
                </a:lnTo>
                <a:lnTo>
                  <a:pt x="39504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49" y="564772"/>
                </a:lnTo>
                <a:lnTo>
                  <a:pt x="324246" y="584338"/>
                </a:lnTo>
                <a:lnTo>
                  <a:pt x="28575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116516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782" y="2401"/>
                </a:lnTo>
                <a:lnTo>
                  <a:pt x="39506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69" y="564772"/>
                </a:lnTo>
                <a:lnTo>
                  <a:pt x="324782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7111445" y="4451361"/>
            <a:ext cx="1136469" cy="752651"/>
          </a:xfrm>
          <a:custGeom>
            <a:avLst/>
            <a:gdLst/>
            <a:ahLst/>
            <a:cxnLst/>
            <a:rect l="l" t="t" r="r" b="b"/>
            <a:pathLst>
              <a:path w="1252220" h="829310">
                <a:moveTo>
                  <a:pt x="628650" y="585470"/>
                </a:moveTo>
                <a:lnTo>
                  <a:pt x="554513" y="576421"/>
                </a:lnTo>
                <a:lnTo>
                  <a:pt x="485139" y="547370"/>
                </a:lnTo>
                <a:lnTo>
                  <a:pt x="453330" y="525323"/>
                </a:lnTo>
                <a:lnTo>
                  <a:pt x="402093" y="472182"/>
                </a:lnTo>
                <a:lnTo>
                  <a:pt x="381000" y="439420"/>
                </a:lnTo>
                <a:lnTo>
                  <a:pt x="363795" y="404276"/>
                </a:lnTo>
                <a:lnTo>
                  <a:pt x="345102" y="332085"/>
                </a:lnTo>
                <a:lnTo>
                  <a:pt x="342900" y="293370"/>
                </a:lnTo>
                <a:lnTo>
                  <a:pt x="345102" y="253920"/>
                </a:lnTo>
                <a:lnTo>
                  <a:pt x="363795" y="181213"/>
                </a:lnTo>
                <a:lnTo>
                  <a:pt x="381000" y="146050"/>
                </a:lnTo>
                <a:lnTo>
                  <a:pt x="402093" y="113307"/>
                </a:lnTo>
                <a:lnTo>
                  <a:pt x="453330" y="60682"/>
                </a:lnTo>
                <a:lnTo>
                  <a:pt x="485139" y="39370"/>
                </a:lnTo>
                <a:lnTo>
                  <a:pt x="519529" y="21967"/>
                </a:lnTo>
                <a:lnTo>
                  <a:pt x="590688" y="2401"/>
                </a:lnTo>
                <a:lnTo>
                  <a:pt x="628650" y="0"/>
                </a:lnTo>
                <a:lnTo>
                  <a:pt x="667146" y="2401"/>
                </a:lnTo>
                <a:lnTo>
                  <a:pt x="737949" y="21967"/>
                </a:lnTo>
                <a:lnTo>
                  <a:pt x="772159" y="39370"/>
                </a:lnTo>
                <a:lnTo>
                  <a:pt x="804167" y="60682"/>
                </a:lnTo>
                <a:lnTo>
                  <a:pt x="856277" y="113307"/>
                </a:lnTo>
                <a:lnTo>
                  <a:pt x="877570" y="146050"/>
                </a:lnTo>
                <a:lnTo>
                  <a:pt x="894774" y="181213"/>
                </a:lnTo>
                <a:lnTo>
                  <a:pt x="913467" y="253920"/>
                </a:lnTo>
                <a:lnTo>
                  <a:pt x="915670" y="293370"/>
                </a:lnTo>
                <a:lnTo>
                  <a:pt x="913467" y="332085"/>
                </a:lnTo>
                <a:lnTo>
                  <a:pt x="894774" y="404276"/>
                </a:lnTo>
                <a:lnTo>
                  <a:pt x="877570" y="439420"/>
                </a:lnTo>
                <a:lnTo>
                  <a:pt x="856277" y="472182"/>
                </a:lnTo>
                <a:lnTo>
                  <a:pt x="804167" y="525323"/>
                </a:lnTo>
                <a:lnTo>
                  <a:pt x="772159" y="547370"/>
                </a:lnTo>
                <a:lnTo>
                  <a:pt x="737949" y="564574"/>
                </a:lnTo>
                <a:lnTo>
                  <a:pt x="667146" y="583267"/>
                </a:lnTo>
                <a:lnTo>
                  <a:pt x="628650" y="585470"/>
                </a:lnTo>
                <a:close/>
              </a:path>
              <a:path w="1252220" h="829310">
                <a:moveTo>
                  <a:pt x="0" y="829310"/>
                </a:moveTo>
                <a:lnTo>
                  <a:pt x="382270" y="438150"/>
                </a:lnTo>
              </a:path>
              <a:path w="1252220" h="829310">
                <a:moveTo>
                  <a:pt x="1252220" y="821690"/>
                </a:moveTo>
                <a:lnTo>
                  <a:pt x="869950" y="4318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7248605" y="5411481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8463451" y="3920010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4981" y="2222"/>
                </a:lnTo>
                <a:lnTo>
                  <a:pt x="396140" y="21431"/>
                </a:lnTo>
                <a:lnTo>
                  <a:pt x="430529" y="39369"/>
                </a:lnTo>
                <a:lnTo>
                  <a:pt x="462339" y="60682"/>
                </a:lnTo>
                <a:lnTo>
                  <a:pt x="513576" y="113307"/>
                </a:lnTo>
                <a:lnTo>
                  <a:pt x="534670" y="146049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099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19"/>
                </a:lnTo>
                <a:lnTo>
                  <a:pt x="513576" y="471626"/>
                </a:lnTo>
                <a:lnTo>
                  <a:pt x="462339" y="524609"/>
                </a:lnTo>
                <a:lnTo>
                  <a:pt x="430529" y="546099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9851187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5516" y="2222"/>
                </a:lnTo>
                <a:lnTo>
                  <a:pt x="396319" y="21431"/>
                </a:lnTo>
                <a:lnTo>
                  <a:pt x="430530" y="39369"/>
                </a:lnTo>
                <a:lnTo>
                  <a:pt x="462518" y="60682"/>
                </a:lnTo>
                <a:lnTo>
                  <a:pt x="514111" y="113307"/>
                </a:lnTo>
                <a:lnTo>
                  <a:pt x="534670" y="146049"/>
                </a:lnTo>
                <a:lnTo>
                  <a:pt x="552072" y="181193"/>
                </a:lnTo>
                <a:lnTo>
                  <a:pt x="571638" y="253384"/>
                </a:lnTo>
                <a:lnTo>
                  <a:pt x="574040" y="292099"/>
                </a:lnTo>
                <a:lnTo>
                  <a:pt x="571638" y="331549"/>
                </a:lnTo>
                <a:lnTo>
                  <a:pt x="552072" y="404256"/>
                </a:lnTo>
                <a:lnTo>
                  <a:pt x="534670" y="439419"/>
                </a:lnTo>
                <a:lnTo>
                  <a:pt x="514111" y="471626"/>
                </a:lnTo>
                <a:lnTo>
                  <a:pt x="462518" y="524609"/>
                </a:lnTo>
                <a:lnTo>
                  <a:pt x="430530" y="546099"/>
                </a:lnTo>
                <a:lnTo>
                  <a:pt x="396319" y="563502"/>
                </a:lnTo>
                <a:lnTo>
                  <a:pt x="325516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8846115" y="3211158"/>
            <a:ext cx="1136469" cy="751498"/>
          </a:xfrm>
          <a:custGeom>
            <a:avLst/>
            <a:gdLst/>
            <a:ahLst/>
            <a:cxnLst/>
            <a:rect l="l" t="t" r="r" b="b"/>
            <a:pathLst>
              <a:path w="1252220" h="828039">
                <a:moveTo>
                  <a:pt x="637539" y="585469"/>
                </a:moveTo>
                <a:lnTo>
                  <a:pt x="563403" y="575786"/>
                </a:lnTo>
                <a:lnTo>
                  <a:pt x="494029" y="546100"/>
                </a:lnTo>
                <a:lnTo>
                  <a:pt x="462220" y="524589"/>
                </a:lnTo>
                <a:lnTo>
                  <a:pt x="410983" y="471090"/>
                </a:lnTo>
                <a:lnTo>
                  <a:pt x="389889" y="438150"/>
                </a:lnTo>
                <a:lnTo>
                  <a:pt x="372685" y="403721"/>
                </a:lnTo>
                <a:lnTo>
                  <a:pt x="353992" y="331529"/>
                </a:lnTo>
                <a:lnTo>
                  <a:pt x="351789" y="292100"/>
                </a:lnTo>
                <a:lnTo>
                  <a:pt x="353992" y="253384"/>
                </a:lnTo>
                <a:lnTo>
                  <a:pt x="372685" y="181193"/>
                </a:lnTo>
                <a:lnTo>
                  <a:pt x="389889" y="146050"/>
                </a:lnTo>
                <a:lnTo>
                  <a:pt x="410983" y="113307"/>
                </a:lnTo>
                <a:lnTo>
                  <a:pt x="462220" y="60682"/>
                </a:lnTo>
                <a:lnTo>
                  <a:pt x="494029" y="39369"/>
                </a:lnTo>
                <a:lnTo>
                  <a:pt x="528419" y="21431"/>
                </a:lnTo>
                <a:lnTo>
                  <a:pt x="599578" y="2222"/>
                </a:lnTo>
                <a:lnTo>
                  <a:pt x="637539" y="0"/>
                </a:lnTo>
                <a:lnTo>
                  <a:pt x="676036" y="2222"/>
                </a:lnTo>
                <a:lnTo>
                  <a:pt x="746839" y="21431"/>
                </a:lnTo>
                <a:lnTo>
                  <a:pt x="781050" y="39369"/>
                </a:lnTo>
                <a:lnTo>
                  <a:pt x="813057" y="60682"/>
                </a:lnTo>
                <a:lnTo>
                  <a:pt x="865167" y="113307"/>
                </a:lnTo>
                <a:lnTo>
                  <a:pt x="886459" y="146050"/>
                </a:lnTo>
                <a:lnTo>
                  <a:pt x="903664" y="181193"/>
                </a:lnTo>
                <a:lnTo>
                  <a:pt x="922357" y="253384"/>
                </a:lnTo>
                <a:lnTo>
                  <a:pt x="924559" y="292100"/>
                </a:lnTo>
                <a:lnTo>
                  <a:pt x="922357" y="331529"/>
                </a:lnTo>
                <a:lnTo>
                  <a:pt x="903664" y="403721"/>
                </a:lnTo>
                <a:lnTo>
                  <a:pt x="886459" y="438150"/>
                </a:lnTo>
                <a:lnTo>
                  <a:pt x="865167" y="471090"/>
                </a:lnTo>
                <a:lnTo>
                  <a:pt x="813057" y="524589"/>
                </a:lnTo>
                <a:lnTo>
                  <a:pt x="781050" y="546100"/>
                </a:lnTo>
                <a:lnTo>
                  <a:pt x="746839" y="563502"/>
                </a:lnTo>
                <a:lnTo>
                  <a:pt x="676036" y="583068"/>
                </a:lnTo>
                <a:lnTo>
                  <a:pt x="637539" y="585469"/>
                </a:lnTo>
                <a:close/>
              </a:path>
              <a:path w="1252220" h="828039">
                <a:moveTo>
                  <a:pt x="0" y="828039"/>
                </a:moveTo>
                <a:lnTo>
                  <a:pt x="382270" y="436879"/>
                </a:lnTo>
              </a:path>
              <a:path w="1252220" h="828039">
                <a:moveTo>
                  <a:pt x="1252220" y="821689"/>
                </a:moveTo>
                <a:lnTo>
                  <a:pt x="869950" y="43052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8983275" y="4171277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7942474" y="4273859"/>
            <a:ext cx="520977" cy="355002"/>
          </a:xfrm>
          <a:custGeom>
            <a:avLst/>
            <a:gdLst/>
            <a:ahLst/>
            <a:cxnLst/>
            <a:rect l="l" t="t" r="r" b="b"/>
            <a:pathLst>
              <a:path w="574040" h="391160">
                <a:moveTo>
                  <a:pt x="0" y="391159"/>
                </a:moveTo>
                <a:lnTo>
                  <a:pt x="57403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6728779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5750" y="585470"/>
                </a:moveTo>
                <a:lnTo>
                  <a:pt x="212248" y="575786"/>
                </a:lnTo>
                <a:lnTo>
                  <a:pt x="143510" y="546100"/>
                </a:lnTo>
                <a:lnTo>
                  <a:pt x="111502" y="524609"/>
                </a:lnTo>
                <a:lnTo>
                  <a:pt x="59392" y="471626"/>
                </a:lnTo>
                <a:lnTo>
                  <a:pt x="38100" y="439420"/>
                </a:lnTo>
                <a:lnTo>
                  <a:pt x="20895" y="404256"/>
                </a:lnTo>
                <a:lnTo>
                  <a:pt x="2202" y="331549"/>
                </a:lnTo>
                <a:lnTo>
                  <a:pt x="0" y="292100"/>
                </a:lnTo>
                <a:lnTo>
                  <a:pt x="2202" y="253384"/>
                </a:lnTo>
                <a:lnTo>
                  <a:pt x="20895" y="181193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10" y="38100"/>
                </a:lnTo>
                <a:lnTo>
                  <a:pt x="177700" y="20895"/>
                </a:lnTo>
                <a:lnTo>
                  <a:pt x="247987" y="2202"/>
                </a:lnTo>
                <a:lnTo>
                  <a:pt x="285750" y="0"/>
                </a:lnTo>
                <a:lnTo>
                  <a:pt x="324246" y="2202"/>
                </a:lnTo>
                <a:lnTo>
                  <a:pt x="395049" y="20895"/>
                </a:lnTo>
                <a:lnTo>
                  <a:pt x="429260" y="38100"/>
                </a:lnTo>
                <a:lnTo>
                  <a:pt x="461267" y="60146"/>
                </a:lnTo>
                <a:lnTo>
                  <a:pt x="513377" y="113287"/>
                </a:lnTo>
                <a:lnTo>
                  <a:pt x="534670" y="146050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100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20"/>
                </a:lnTo>
                <a:lnTo>
                  <a:pt x="513377" y="471626"/>
                </a:lnTo>
                <a:lnTo>
                  <a:pt x="461267" y="524609"/>
                </a:lnTo>
                <a:lnTo>
                  <a:pt x="429260" y="546100"/>
                </a:lnTo>
                <a:lnTo>
                  <a:pt x="395049" y="563502"/>
                </a:lnTo>
                <a:lnTo>
                  <a:pt x="324246" y="583068"/>
                </a:lnTo>
                <a:lnTo>
                  <a:pt x="28575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8130348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70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09" y="546100"/>
                </a:lnTo>
                <a:lnTo>
                  <a:pt x="111502" y="524609"/>
                </a:lnTo>
                <a:lnTo>
                  <a:pt x="59392" y="471626"/>
                </a:lnTo>
                <a:lnTo>
                  <a:pt x="38100" y="439420"/>
                </a:lnTo>
                <a:lnTo>
                  <a:pt x="20895" y="404256"/>
                </a:lnTo>
                <a:lnTo>
                  <a:pt x="2202" y="331549"/>
                </a:lnTo>
                <a:lnTo>
                  <a:pt x="0" y="292100"/>
                </a:lnTo>
                <a:lnTo>
                  <a:pt x="2202" y="253384"/>
                </a:lnTo>
                <a:lnTo>
                  <a:pt x="20895" y="181193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09" y="38100"/>
                </a:lnTo>
                <a:lnTo>
                  <a:pt x="177720" y="20895"/>
                </a:lnTo>
                <a:lnTo>
                  <a:pt x="248523" y="2202"/>
                </a:lnTo>
                <a:lnTo>
                  <a:pt x="287020" y="0"/>
                </a:lnTo>
                <a:lnTo>
                  <a:pt x="324981" y="2202"/>
                </a:lnTo>
                <a:lnTo>
                  <a:pt x="396140" y="20895"/>
                </a:lnTo>
                <a:lnTo>
                  <a:pt x="430529" y="38100"/>
                </a:lnTo>
                <a:lnTo>
                  <a:pt x="462339" y="60146"/>
                </a:lnTo>
                <a:lnTo>
                  <a:pt x="513576" y="113287"/>
                </a:lnTo>
                <a:lnTo>
                  <a:pt x="534670" y="146050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100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20"/>
                </a:lnTo>
                <a:lnTo>
                  <a:pt x="513576" y="471626"/>
                </a:lnTo>
                <a:lnTo>
                  <a:pt x="462339" y="524609"/>
                </a:lnTo>
                <a:lnTo>
                  <a:pt x="430529" y="546100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9840814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5750" y="585470"/>
                </a:moveTo>
                <a:lnTo>
                  <a:pt x="212248" y="575786"/>
                </a:lnTo>
                <a:lnTo>
                  <a:pt x="143510" y="546100"/>
                </a:lnTo>
                <a:lnTo>
                  <a:pt x="111502" y="524589"/>
                </a:lnTo>
                <a:lnTo>
                  <a:pt x="59392" y="471090"/>
                </a:lnTo>
                <a:lnTo>
                  <a:pt x="38100" y="438150"/>
                </a:lnTo>
                <a:lnTo>
                  <a:pt x="20895" y="403542"/>
                </a:lnTo>
                <a:lnTo>
                  <a:pt x="2202" y="330993"/>
                </a:lnTo>
                <a:lnTo>
                  <a:pt x="0" y="292100"/>
                </a:lnTo>
                <a:lnTo>
                  <a:pt x="2202" y="253206"/>
                </a:lnTo>
                <a:lnTo>
                  <a:pt x="20895" y="180657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10" y="38100"/>
                </a:lnTo>
                <a:lnTo>
                  <a:pt x="177700" y="20895"/>
                </a:lnTo>
                <a:lnTo>
                  <a:pt x="247987" y="2202"/>
                </a:lnTo>
                <a:lnTo>
                  <a:pt x="285750" y="0"/>
                </a:lnTo>
                <a:lnTo>
                  <a:pt x="324246" y="2202"/>
                </a:lnTo>
                <a:lnTo>
                  <a:pt x="395049" y="20895"/>
                </a:lnTo>
                <a:lnTo>
                  <a:pt x="429260" y="38100"/>
                </a:lnTo>
                <a:lnTo>
                  <a:pt x="461267" y="60146"/>
                </a:lnTo>
                <a:lnTo>
                  <a:pt x="513377" y="113287"/>
                </a:lnTo>
                <a:lnTo>
                  <a:pt x="534670" y="146050"/>
                </a:lnTo>
                <a:lnTo>
                  <a:pt x="551874" y="180657"/>
                </a:lnTo>
                <a:lnTo>
                  <a:pt x="570567" y="253206"/>
                </a:lnTo>
                <a:lnTo>
                  <a:pt x="572770" y="292100"/>
                </a:lnTo>
                <a:lnTo>
                  <a:pt x="570567" y="330993"/>
                </a:lnTo>
                <a:lnTo>
                  <a:pt x="551874" y="403542"/>
                </a:lnTo>
                <a:lnTo>
                  <a:pt x="534670" y="438150"/>
                </a:lnTo>
                <a:lnTo>
                  <a:pt x="513377" y="471090"/>
                </a:lnTo>
                <a:lnTo>
                  <a:pt x="461267" y="524589"/>
                </a:lnTo>
                <a:lnTo>
                  <a:pt x="429260" y="546100"/>
                </a:lnTo>
                <a:lnTo>
                  <a:pt x="395049" y="563502"/>
                </a:lnTo>
                <a:lnTo>
                  <a:pt x="324246" y="583068"/>
                </a:lnTo>
                <a:lnTo>
                  <a:pt x="28575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 txBox="1"/>
          <p:nvPr/>
        </p:nvSpPr>
        <p:spPr>
          <a:xfrm>
            <a:off x="6867092" y="611226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0186" y="6127248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92957" y="6112264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5811" y="5684648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8388531" y="5692715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10112829" y="4432919"/>
            <a:ext cx="0" cy="1659751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20" name="object 20"/>
          <p:cNvGrpSpPr/>
          <p:nvPr/>
        </p:nvGrpSpPr>
        <p:grpSpPr>
          <a:xfrm>
            <a:off x="4379805" y="3389845"/>
            <a:ext cx="4822499" cy="1665514"/>
            <a:chOff x="3150907" y="3735107"/>
            <a:chExt cx="5313680" cy="1835150"/>
          </a:xfrm>
        </p:grpSpPr>
        <p:sp>
          <p:nvSpPr>
            <p:cNvPr id="21" name="object 21"/>
            <p:cNvSpPr/>
            <p:nvPr/>
          </p:nvSpPr>
          <p:spPr>
            <a:xfrm>
              <a:off x="4390389" y="3757930"/>
              <a:ext cx="4051300" cy="1386840"/>
            </a:xfrm>
            <a:custGeom>
              <a:avLst/>
              <a:gdLst/>
              <a:ahLst/>
              <a:cxnLst/>
              <a:rect l="l" t="t" r="r" b="b"/>
              <a:pathLst>
                <a:path w="4051300" h="1386839">
                  <a:moveTo>
                    <a:pt x="2133600" y="1386840"/>
                  </a:moveTo>
                  <a:lnTo>
                    <a:pt x="853439" y="1386840"/>
                  </a:lnTo>
                </a:path>
                <a:path w="4051300" h="1386839">
                  <a:moveTo>
                    <a:pt x="0" y="511810"/>
                  </a:moveTo>
                  <a:lnTo>
                    <a:pt x="4051300" y="0"/>
                  </a:lnTo>
                </a:path>
                <a:path w="4051300" h="1386839">
                  <a:moveTo>
                    <a:pt x="702310" y="1256030"/>
                  </a:moveTo>
                  <a:lnTo>
                    <a:pt x="4039869" y="3048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2809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100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69" y="439420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2809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69" y="439420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100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69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8269" y="418084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8269" y="418084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50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09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19" y="0"/>
                  </a:lnTo>
                  <a:lnTo>
                    <a:pt x="324981" y="2202"/>
                  </a:lnTo>
                  <a:lnTo>
                    <a:pt x="396140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69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100"/>
                  </a:lnTo>
                  <a:lnTo>
                    <a:pt x="571638" y="331529"/>
                  </a:lnTo>
                  <a:lnTo>
                    <a:pt x="552072" y="403721"/>
                  </a:lnTo>
                  <a:lnTo>
                    <a:pt x="534669" y="438150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3729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3729" y="4611370"/>
              <a:ext cx="1673860" cy="935990"/>
            </a:xfrm>
            <a:custGeom>
              <a:avLst/>
              <a:gdLst/>
              <a:ahLst/>
              <a:cxnLst/>
              <a:rect l="l" t="t" r="r" b="b"/>
              <a:pathLst>
                <a:path w="1673860" h="935989">
                  <a:moveTo>
                    <a:pt x="287019" y="935989"/>
                  </a:moveTo>
                  <a:lnTo>
                    <a:pt x="248523" y="933588"/>
                  </a:lnTo>
                  <a:lnTo>
                    <a:pt x="177720" y="914022"/>
                  </a:lnTo>
                  <a:lnTo>
                    <a:pt x="143509" y="896619"/>
                  </a:lnTo>
                  <a:lnTo>
                    <a:pt x="111502" y="875129"/>
                  </a:lnTo>
                  <a:lnTo>
                    <a:pt x="59392" y="822146"/>
                  </a:lnTo>
                  <a:lnTo>
                    <a:pt x="38100" y="789939"/>
                  </a:lnTo>
                  <a:lnTo>
                    <a:pt x="20895" y="754776"/>
                  </a:lnTo>
                  <a:lnTo>
                    <a:pt x="2202" y="682069"/>
                  </a:lnTo>
                  <a:lnTo>
                    <a:pt x="0" y="642619"/>
                  </a:lnTo>
                  <a:lnTo>
                    <a:pt x="2202" y="603904"/>
                  </a:lnTo>
                  <a:lnTo>
                    <a:pt x="20895" y="531713"/>
                  </a:lnTo>
                  <a:lnTo>
                    <a:pt x="38100" y="496569"/>
                  </a:lnTo>
                  <a:lnTo>
                    <a:pt x="59392" y="463827"/>
                  </a:lnTo>
                  <a:lnTo>
                    <a:pt x="111502" y="411202"/>
                  </a:lnTo>
                  <a:lnTo>
                    <a:pt x="143509" y="389889"/>
                  </a:lnTo>
                  <a:lnTo>
                    <a:pt x="177720" y="371951"/>
                  </a:lnTo>
                  <a:lnTo>
                    <a:pt x="248523" y="352742"/>
                  </a:lnTo>
                  <a:lnTo>
                    <a:pt x="287019" y="350519"/>
                  </a:lnTo>
                  <a:lnTo>
                    <a:pt x="324782" y="352742"/>
                  </a:lnTo>
                  <a:lnTo>
                    <a:pt x="395069" y="371951"/>
                  </a:lnTo>
                  <a:lnTo>
                    <a:pt x="429259" y="389889"/>
                  </a:lnTo>
                  <a:lnTo>
                    <a:pt x="461267" y="411202"/>
                  </a:lnTo>
                  <a:lnTo>
                    <a:pt x="513377" y="463827"/>
                  </a:lnTo>
                  <a:lnTo>
                    <a:pt x="534669" y="496569"/>
                  </a:lnTo>
                  <a:lnTo>
                    <a:pt x="551874" y="531713"/>
                  </a:lnTo>
                  <a:lnTo>
                    <a:pt x="570567" y="603904"/>
                  </a:lnTo>
                  <a:lnTo>
                    <a:pt x="572769" y="642619"/>
                  </a:lnTo>
                  <a:lnTo>
                    <a:pt x="570567" y="682069"/>
                  </a:lnTo>
                  <a:lnTo>
                    <a:pt x="551874" y="754776"/>
                  </a:lnTo>
                  <a:lnTo>
                    <a:pt x="534669" y="789939"/>
                  </a:lnTo>
                  <a:lnTo>
                    <a:pt x="513377" y="822146"/>
                  </a:lnTo>
                  <a:lnTo>
                    <a:pt x="461267" y="875129"/>
                  </a:lnTo>
                  <a:lnTo>
                    <a:pt x="429259" y="896619"/>
                  </a:lnTo>
                  <a:lnTo>
                    <a:pt x="395069" y="914022"/>
                  </a:lnTo>
                  <a:lnTo>
                    <a:pt x="324782" y="933588"/>
                  </a:lnTo>
                  <a:lnTo>
                    <a:pt x="287019" y="935989"/>
                  </a:lnTo>
                  <a:close/>
                </a:path>
                <a:path w="1673860" h="935989">
                  <a:moveTo>
                    <a:pt x="421640" y="397509"/>
                  </a:moveTo>
                  <a:lnTo>
                    <a:pt x="803909" y="6349"/>
                  </a:lnTo>
                </a:path>
                <a:path w="1673860" h="935989">
                  <a:moveTo>
                    <a:pt x="1673859" y="391159"/>
                  </a:moveTo>
                  <a:lnTo>
                    <a:pt x="1291590" y="0"/>
                  </a:lnTo>
                </a:path>
                <a:path w="1673860" h="935989">
                  <a:moveTo>
                    <a:pt x="572769" y="627379"/>
                  </a:moveTo>
                  <a:lnTo>
                    <a:pt x="1529080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25000" y="454126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3073" y="382780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3110" y="4533195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590467" y="87687"/>
            <a:ext cx="8601315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</a:rPr>
              <a:t>Fact:</a:t>
            </a:r>
            <a:r>
              <a:rPr sz="2904" dirty="0">
                <a:solidFill>
                  <a:srgbClr val="7F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Graph </a:t>
            </a:r>
            <a:r>
              <a:rPr sz="2904" spc="-9" dirty="0">
                <a:solidFill>
                  <a:srgbClr val="000000"/>
                </a:solidFill>
              </a:rPr>
              <a:t>below</a:t>
            </a:r>
            <a:r>
              <a:rPr sz="2904" dirty="0">
                <a:solidFill>
                  <a:srgbClr val="000000"/>
                </a:solidFill>
              </a:rPr>
              <a:t> </a:t>
            </a:r>
            <a:r>
              <a:rPr sz="2904" spc="-9" dirty="0">
                <a:solidFill>
                  <a:srgbClr val="000000"/>
                </a:solidFill>
              </a:rPr>
              <a:t>3-colorable</a:t>
            </a:r>
            <a:r>
              <a:rPr sz="2904" spc="23" dirty="0">
                <a:solidFill>
                  <a:srgbClr val="000000"/>
                </a:solidFill>
              </a:rPr>
              <a:t> </a:t>
            </a:r>
            <a:r>
              <a:rPr lang="en-US" sz="2904" spc="23" dirty="0">
                <a:solidFill>
                  <a:srgbClr val="000000"/>
                </a:solidFill>
              </a:rPr>
              <a:t>      </a:t>
            </a:r>
            <a:r>
              <a:rPr sz="2904" spc="-5" dirty="0">
                <a:solidFill>
                  <a:srgbClr val="000000"/>
                </a:solidFill>
              </a:rPr>
              <a:t>a, b,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or</a:t>
            </a:r>
            <a:r>
              <a:rPr sz="2904" dirty="0">
                <a:solidFill>
                  <a:srgbClr val="000000"/>
                </a:solidFill>
              </a:rPr>
              <a:t> c </a:t>
            </a:r>
            <a:r>
              <a:rPr sz="2904" spc="-9" dirty="0">
                <a:solidFill>
                  <a:srgbClr val="000000"/>
                </a:solidFill>
              </a:rPr>
              <a:t>colored</a:t>
            </a:r>
            <a:r>
              <a:rPr sz="2904" spc="-27" dirty="0">
                <a:solidFill>
                  <a:srgbClr val="000000"/>
                </a:solidFill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90466" y="1327801"/>
            <a:ext cx="835120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The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idea</a:t>
            </a:r>
            <a:r>
              <a:rPr sz="2904" spc="-5" dirty="0">
                <a:latin typeface="Arial MT"/>
                <a:cs typeface="Arial MT"/>
              </a:rPr>
              <a:t> is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simply </a:t>
            </a:r>
            <a:r>
              <a:rPr sz="2904" spc="-9" dirty="0">
                <a:latin typeface="Arial MT"/>
                <a:cs typeface="Arial MT"/>
              </a:rPr>
              <a:t>that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each</a:t>
            </a:r>
            <a:r>
              <a:rPr sz="2904" spc="-9" dirty="0">
                <a:latin typeface="Arial MT"/>
                <a:cs typeface="Arial MT"/>
              </a:rPr>
              <a:t> triangle </a:t>
            </a:r>
            <a:r>
              <a:rPr sz="2904" spc="-5" dirty="0">
                <a:latin typeface="Arial MT"/>
                <a:cs typeface="Arial MT"/>
              </a:rPr>
              <a:t>computes</a:t>
            </a:r>
            <a:r>
              <a:rPr sz="2904" dirty="0">
                <a:latin typeface="Arial MT"/>
                <a:cs typeface="Arial MT"/>
              </a:rPr>
              <a:t> “Or”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5E85CF14-93A1-C4A1-8CAD-F999764038BE}"/>
              </a:ext>
            </a:extLst>
          </p:cNvPr>
          <p:cNvSpPr/>
          <p:nvPr/>
        </p:nvSpPr>
        <p:spPr>
          <a:xfrm>
            <a:off x="6064994" y="236293"/>
            <a:ext cx="478173" cy="192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779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5750" y="586740"/>
                </a:moveTo>
                <a:lnTo>
                  <a:pt x="212248" y="577056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00" y="21967"/>
                </a:lnTo>
                <a:lnTo>
                  <a:pt x="247987" y="2401"/>
                </a:lnTo>
                <a:lnTo>
                  <a:pt x="285750" y="0"/>
                </a:lnTo>
                <a:lnTo>
                  <a:pt x="324246" y="2401"/>
                </a:lnTo>
                <a:lnTo>
                  <a:pt x="39504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49" y="564772"/>
                </a:lnTo>
                <a:lnTo>
                  <a:pt x="324246" y="584338"/>
                </a:lnTo>
                <a:lnTo>
                  <a:pt x="28575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116516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782" y="2401"/>
                </a:lnTo>
                <a:lnTo>
                  <a:pt x="39506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69" y="564772"/>
                </a:lnTo>
                <a:lnTo>
                  <a:pt x="324782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7111445" y="4849010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7900979" y="4843246"/>
            <a:ext cx="346934" cy="353850"/>
          </a:xfrm>
          <a:custGeom>
            <a:avLst/>
            <a:gdLst/>
            <a:ahLst/>
            <a:cxnLst/>
            <a:rect l="l" t="t" r="r" b="b"/>
            <a:pathLst>
              <a:path w="382270" h="389889">
                <a:moveTo>
                  <a:pt x="382270" y="38989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7248605" y="5411481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8463451" y="3920010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4981" y="2222"/>
                </a:lnTo>
                <a:lnTo>
                  <a:pt x="396140" y="21431"/>
                </a:lnTo>
                <a:lnTo>
                  <a:pt x="430529" y="39369"/>
                </a:lnTo>
                <a:lnTo>
                  <a:pt x="462339" y="60682"/>
                </a:lnTo>
                <a:lnTo>
                  <a:pt x="513576" y="113307"/>
                </a:lnTo>
                <a:lnTo>
                  <a:pt x="534670" y="146049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099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19"/>
                </a:lnTo>
                <a:lnTo>
                  <a:pt x="513576" y="471626"/>
                </a:lnTo>
                <a:lnTo>
                  <a:pt x="462339" y="524609"/>
                </a:lnTo>
                <a:lnTo>
                  <a:pt x="430529" y="546099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9851187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5516" y="2222"/>
                </a:lnTo>
                <a:lnTo>
                  <a:pt x="396319" y="21431"/>
                </a:lnTo>
                <a:lnTo>
                  <a:pt x="430530" y="39369"/>
                </a:lnTo>
                <a:lnTo>
                  <a:pt x="462518" y="60682"/>
                </a:lnTo>
                <a:lnTo>
                  <a:pt x="514111" y="113307"/>
                </a:lnTo>
                <a:lnTo>
                  <a:pt x="534670" y="146049"/>
                </a:lnTo>
                <a:lnTo>
                  <a:pt x="552072" y="181193"/>
                </a:lnTo>
                <a:lnTo>
                  <a:pt x="571638" y="253384"/>
                </a:lnTo>
                <a:lnTo>
                  <a:pt x="574040" y="292099"/>
                </a:lnTo>
                <a:lnTo>
                  <a:pt x="571638" y="331549"/>
                </a:lnTo>
                <a:lnTo>
                  <a:pt x="552072" y="404256"/>
                </a:lnTo>
                <a:lnTo>
                  <a:pt x="534670" y="439419"/>
                </a:lnTo>
                <a:lnTo>
                  <a:pt x="514111" y="471626"/>
                </a:lnTo>
                <a:lnTo>
                  <a:pt x="462518" y="524609"/>
                </a:lnTo>
                <a:lnTo>
                  <a:pt x="430530" y="546099"/>
                </a:lnTo>
                <a:lnTo>
                  <a:pt x="396319" y="563502"/>
                </a:lnTo>
                <a:lnTo>
                  <a:pt x="325516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8846115" y="3211158"/>
            <a:ext cx="1136469" cy="751498"/>
          </a:xfrm>
          <a:custGeom>
            <a:avLst/>
            <a:gdLst/>
            <a:ahLst/>
            <a:cxnLst/>
            <a:rect l="l" t="t" r="r" b="b"/>
            <a:pathLst>
              <a:path w="1252220" h="828039">
                <a:moveTo>
                  <a:pt x="637539" y="585469"/>
                </a:moveTo>
                <a:lnTo>
                  <a:pt x="563403" y="575786"/>
                </a:lnTo>
                <a:lnTo>
                  <a:pt x="494029" y="546100"/>
                </a:lnTo>
                <a:lnTo>
                  <a:pt x="462220" y="524589"/>
                </a:lnTo>
                <a:lnTo>
                  <a:pt x="410983" y="471090"/>
                </a:lnTo>
                <a:lnTo>
                  <a:pt x="389889" y="438150"/>
                </a:lnTo>
                <a:lnTo>
                  <a:pt x="372685" y="403721"/>
                </a:lnTo>
                <a:lnTo>
                  <a:pt x="353992" y="331529"/>
                </a:lnTo>
                <a:lnTo>
                  <a:pt x="351789" y="292100"/>
                </a:lnTo>
                <a:lnTo>
                  <a:pt x="353992" y="253384"/>
                </a:lnTo>
                <a:lnTo>
                  <a:pt x="372685" y="181193"/>
                </a:lnTo>
                <a:lnTo>
                  <a:pt x="389889" y="146050"/>
                </a:lnTo>
                <a:lnTo>
                  <a:pt x="410983" y="113307"/>
                </a:lnTo>
                <a:lnTo>
                  <a:pt x="462220" y="60682"/>
                </a:lnTo>
                <a:lnTo>
                  <a:pt x="494029" y="39369"/>
                </a:lnTo>
                <a:lnTo>
                  <a:pt x="528419" y="21431"/>
                </a:lnTo>
                <a:lnTo>
                  <a:pt x="599578" y="2222"/>
                </a:lnTo>
                <a:lnTo>
                  <a:pt x="637539" y="0"/>
                </a:lnTo>
                <a:lnTo>
                  <a:pt x="676036" y="2222"/>
                </a:lnTo>
                <a:lnTo>
                  <a:pt x="746839" y="21431"/>
                </a:lnTo>
                <a:lnTo>
                  <a:pt x="781050" y="39369"/>
                </a:lnTo>
                <a:lnTo>
                  <a:pt x="813057" y="60682"/>
                </a:lnTo>
                <a:lnTo>
                  <a:pt x="865167" y="113307"/>
                </a:lnTo>
                <a:lnTo>
                  <a:pt x="886459" y="146050"/>
                </a:lnTo>
                <a:lnTo>
                  <a:pt x="903664" y="181193"/>
                </a:lnTo>
                <a:lnTo>
                  <a:pt x="922357" y="253384"/>
                </a:lnTo>
                <a:lnTo>
                  <a:pt x="924559" y="292100"/>
                </a:lnTo>
                <a:lnTo>
                  <a:pt x="922357" y="331529"/>
                </a:lnTo>
                <a:lnTo>
                  <a:pt x="903664" y="403721"/>
                </a:lnTo>
                <a:lnTo>
                  <a:pt x="886459" y="438150"/>
                </a:lnTo>
                <a:lnTo>
                  <a:pt x="865167" y="471090"/>
                </a:lnTo>
                <a:lnTo>
                  <a:pt x="813057" y="524589"/>
                </a:lnTo>
                <a:lnTo>
                  <a:pt x="781050" y="546100"/>
                </a:lnTo>
                <a:lnTo>
                  <a:pt x="746839" y="563502"/>
                </a:lnTo>
                <a:lnTo>
                  <a:pt x="676036" y="583068"/>
                </a:lnTo>
                <a:lnTo>
                  <a:pt x="637539" y="585469"/>
                </a:lnTo>
                <a:close/>
              </a:path>
              <a:path w="1252220" h="828039">
                <a:moveTo>
                  <a:pt x="0" y="828039"/>
                </a:moveTo>
                <a:lnTo>
                  <a:pt x="382270" y="436879"/>
                </a:lnTo>
              </a:path>
              <a:path w="1252220" h="828039">
                <a:moveTo>
                  <a:pt x="1252220" y="821689"/>
                </a:moveTo>
                <a:lnTo>
                  <a:pt x="869950" y="43052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8983275" y="4171277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7942474" y="4273859"/>
            <a:ext cx="520977" cy="355002"/>
          </a:xfrm>
          <a:custGeom>
            <a:avLst/>
            <a:gdLst/>
            <a:ahLst/>
            <a:cxnLst/>
            <a:rect l="l" t="t" r="r" b="b"/>
            <a:pathLst>
              <a:path w="574040" h="391160">
                <a:moveTo>
                  <a:pt x="0" y="391159"/>
                </a:moveTo>
                <a:lnTo>
                  <a:pt x="57403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6985811" y="5684648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8388531" y="5692715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10112829" y="4432919"/>
            <a:ext cx="0" cy="1659751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6279263" y="4669203"/>
            <a:ext cx="1161826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128016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504714" y="3410558"/>
            <a:ext cx="3676810" cy="1139926"/>
          </a:xfrm>
          <a:custGeom>
            <a:avLst/>
            <a:gdLst/>
            <a:ahLst/>
            <a:cxnLst/>
            <a:rect l="l" t="t" r="r" b="b"/>
            <a:pathLst>
              <a:path w="4051300" h="1256029">
                <a:moveTo>
                  <a:pt x="0" y="511810"/>
                </a:moveTo>
                <a:lnTo>
                  <a:pt x="4051300" y="0"/>
                </a:lnTo>
              </a:path>
              <a:path w="4051300" h="1256029">
                <a:moveTo>
                  <a:pt x="702310" y="1256030"/>
                </a:moveTo>
                <a:lnTo>
                  <a:pt x="4039869" y="3048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17" name="object 17"/>
          <p:cNvGrpSpPr/>
          <p:nvPr/>
        </p:nvGrpSpPr>
        <p:grpSpPr>
          <a:xfrm>
            <a:off x="4379805" y="4482514"/>
            <a:ext cx="561319" cy="572845"/>
            <a:chOff x="3150907" y="4939067"/>
            <a:chExt cx="618490" cy="631190"/>
          </a:xfrm>
        </p:grpSpPr>
        <p:sp>
          <p:nvSpPr>
            <p:cNvPr id="18" name="object 18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782" y="2222"/>
                  </a:lnTo>
                  <a:lnTo>
                    <a:pt x="395069" y="21431"/>
                  </a:lnTo>
                  <a:lnTo>
                    <a:pt x="429259" y="39370"/>
                  </a:lnTo>
                  <a:lnTo>
                    <a:pt x="461267" y="60682"/>
                  </a:lnTo>
                  <a:lnTo>
                    <a:pt x="513377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377" y="471626"/>
                  </a:lnTo>
                  <a:lnTo>
                    <a:pt x="461267" y="524609"/>
                  </a:lnTo>
                  <a:lnTo>
                    <a:pt x="429259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67541" y="4482514"/>
            <a:ext cx="561319" cy="572845"/>
            <a:chOff x="4679987" y="4939067"/>
            <a:chExt cx="618490" cy="631190"/>
          </a:xfrm>
        </p:grpSpPr>
        <p:sp>
          <p:nvSpPr>
            <p:cNvPr id="21" name="object 21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100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69" y="439420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69" y="439420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100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69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62470" y="3773663"/>
            <a:ext cx="1177962" cy="792992"/>
            <a:chOff x="3572547" y="4158017"/>
            <a:chExt cx="1297940" cy="873760"/>
          </a:xfrm>
        </p:grpSpPr>
        <p:sp>
          <p:nvSpPr>
            <p:cNvPr id="24" name="object 24"/>
            <p:cNvSpPr/>
            <p:nvPr/>
          </p:nvSpPr>
          <p:spPr>
            <a:xfrm>
              <a:off x="3938269" y="418083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5369" y="4180839"/>
              <a:ext cx="1252220" cy="828040"/>
            </a:xfrm>
            <a:custGeom>
              <a:avLst/>
              <a:gdLst/>
              <a:ahLst/>
              <a:cxnLst/>
              <a:rect l="l" t="t" r="r" b="b"/>
              <a:pathLst>
                <a:path w="1252220" h="828039">
                  <a:moveTo>
                    <a:pt x="629919" y="585470"/>
                  </a:moveTo>
                  <a:lnTo>
                    <a:pt x="591423" y="583068"/>
                  </a:lnTo>
                  <a:lnTo>
                    <a:pt x="520620" y="563502"/>
                  </a:lnTo>
                  <a:lnTo>
                    <a:pt x="486409" y="546100"/>
                  </a:lnTo>
                  <a:lnTo>
                    <a:pt x="454402" y="524589"/>
                  </a:lnTo>
                  <a:lnTo>
                    <a:pt x="402292" y="471090"/>
                  </a:lnTo>
                  <a:lnTo>
                    <a:pt x="381000" y="438150"/>
                  </a:lnTo>
                  <a:lnTo>
                    <a:pt x="363795" y="403721"/>
                  </a:lnTo>
                  <a:lnTo>
                    <a:pt x="345102" y="331529"/>
                  </a:lnTo>
                  <a:lnTo>
                    <a:pt x="342900" y="292100"/>
                  </a:lnTo>
                  <a:lnTo>
                    <a:pt x="345102" y="253384"/>
                  </a:lnTo>
                  <a:lnTo>
                    <a:pt x="363795" y="181193"/>
                  </a:lnTo>
                  <a:lnTo>
                    <a:pt x="381000" y="146050"/>
                  </a:lnTo>
                  <a:lnTo>
                    <a:pt x="402292" y="113287"/>
                  </a:lnTo>
                  <a:lnTo>
                    <a:pt x="454402" y="60146"/>
                  </a:lnTo>
                  <a:lnTo>
                    <a:pt x="486409" y="38100"/>
                  </a:lnTo>
                  <a:lnTo>
                    <a:pt x="520620" y="20895"/>
                  </a:lnTo>
                  <a:lnTo>
                    <a:pt x="591423" y="2202"/>
                  </a:lnTo>
                  <a:lnTo>
                    <a:pt x="629919" y="0"/>
                  </a:lnTo>
                  <a:lnTo>
                    <a:pt x="667881" y="2202"/>
                  </a:lnTo>
                  <a:lnTo>
                    <a:pt x="739040" y="20895"/>
                  </a:lnTo>
                  <a:lnTo>
                    <a:pt x="773429" y="38100"/>
                  </a:lnTo>
                  <a:lnTo>
                    <a:pt x="805418" y="60146"/>
                  </a:lnTo>
                  <a:lnTo>
                    <a:pt x="857011" y="113287"/>
                  </a:lnTo>
                  <a:lnTo>
                    <a:pt x="877569" y="146050"/>
                  </a:lnTo>
                  <a:lnTo>
                    <a:pt x="894972" y="181193"/>
                  </a:lnTo>
                  <a:lnTo>
                    <a:pt x="914538" y="253384"/>
                  </a:lnTo>
                  <a:lnTo>
                    <a:pt x="916939" y="292100"/>
                  </a:lnTo>
                  <a:lnTo>
                    <a:pt x="914538" y="331529"/>
                  </a:lnTo>
                  <a:lnTo>
                    <a:pt x="894972" y="403721"/>
                  </a:lnTo>
                  <a:lnTo>
                    <a:pt x="877569" y="438150"/>
                  </a:lnTo>
                  <a:lnTo>
                    <a:pt x="857011" y="471090"/>
                  </a:lnTo>
                  <a:lnTo>
                    <a:pt x="805418" y="524589"/>
                  </a:lnTo>
                  <a:lnTo>
                    <a:pt x="773429" y="546100"/>
                  </a:lnTo>
                  <a:lnTo>
                    <a:pt x="739040" y="563502"/>
                  </a:lnTo>
                  <a:lnTo>
                    <a:pt x="667881" y="583068"/>
                  </a:lnTo>
                  <a:lnTo>
                    <a:pt x="629919" y="585470"/>
                  </a:lnTo>
                  <a:close/>
                </a:path>
                <a:path w="1252220" h="828039">
                  <a:moveTo>
                    <a:pt x="0" y="828040"/>
                  </a:moveTo>
                  <a:lnTo>
                    <a:pt x="382269" y="436880"/>
                  </a:lnTo>
                </a:path>
                <a:path w="1252220" h="828039">
                  <a:moveTo>
                    <a:pt x="1252219" y="821690"/>
                  </a:moveTo>
                  <a:lnTo>
                    <a:pt x="869950" y="43053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6" name="object 26"/>
          <p:cNvSpPr/>
          <p:nvPr/>
        </p:nvSpPr>
        <p:spPr>
          <a:xfrm>
            <a:off x="4920343" y="4754496"/>
            <a:ext cx="867912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" name="object 27"/>
          <p:cNvSpPr txBox="1"/>
          <p:nvPr/>
        </p:nvSpPr>
        <p:spPr>
          <a:xfrm>
            <a:off x="4525000" y="454126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3073" y="382780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110" y="4533195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0467" y="84139"/>
            <a:ext cx="8601315" cy="198237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Fact: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 </a:t>
            </a:r>
            <a:r>
              <a:rPr sz="2904" spc="-9" dirty="0">
                <a:latin typeface="Arial MT"/>
                <a:cs typeface="Arial MT"/>
              </a:rPr>
              <a:t>below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3-colorable</a:t>
            </a:r>
            <a:r>
              <a:rPr lang="en-US" sz="2904" spc="23" dirty="0">
                <a:latin typeface="Arial MT"/>
                <a:cs typeface="Arial MT"/>
              </a:rPr>
              <a:t>     a</a:t>
            </a:r>
            <a:r>
              <a:rPr sz="2904" spc="-5" dirty="0">
                <a:latin typeface="Arial MT"/>
                <a:cs typeface="Arial MT"/>
              </a:rPr>
              <a:t>, b,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c </a:t>
            </a:r>
            <a:r>
              <a:rPr sz="2904" spc="-9" dirty="0">
                <a:latin typeface="Arial MT"/>
                <a:cs typeface="Arial MT"/>
              </a:rPr>
              <a:t>colored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3177" dirty="0">
              <a:latin typeface="Arial"/>
              <a:cs typeface="Arial"/>
            </a:endParaRPr>
          </a:p>
          <a:p>
            <a:pPr marL="11527"/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P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762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r>
              <a:rPr sz="2904" spc="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pp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b</a:t>
            </a:r>
            <a:r>
              <a:rPr sz="2904" dirty="0">
                <a:latin typeface="Arial MT"/>
                <a:cs typeface="Arial MT"/>
              </a:rPr>
              <a:t>y cont</a:t>
            </a:r>
            <a:r>
              <a:rPr sz="2904" spc="-9" dirty="0">
                <a:latin typeface="Arial MT"/>
                <a:cs typeface="Arial MT"/>
              </a:rPr>
              <a:t>r</a:t>
            </a:r>
            <a:r>
              <a:rPr sz="2904" spc="-5" dirty="0">
                <a:latin typeface="Arial MT"/>
                <a:cs typeface="Arial MT"/>
              </a:rPr>
              <a:t>ad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5" dirty="0">
                <a:latin typeface="Arial MT"/>
                <a:cs typeface="Arial MT"/>
              </a:rPr>
              <a:t>ti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 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spc="-5" dirty="0">
                <a:latin typeface="Arial MT"/>
                <a:cs typeface="Arial MT"/>
              </a:rPr>
              <a:t>at</a:t>
            </a:r>
            <a:endParaRPr sz="2904" dirty="0">
              <a:latin typeface="Arial MT"/>
              <a:cs typeface="Arial MT"/>
            </a:endParaRPr>
          </a:p>
          <a:p>
            <a:pPr marL="11527">
              <a:spcBef>
                <a:spcPts val="1089"/>
              </a:spcBef>
            </a:pPr>
            <a:r>
              <a:rPr sz="2904" spc="-5" dirty="0">
                <a:latin typeface="Arial MT"/>
                <a:cs typeface="Arial MT"/>
              </a:rPr>
              <a:t>a,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b,</a:t>
            </a:r>
            <a:r>
              <a:rPr sz="2904" spc="-9" dirty="0">
                <a:latin typeface="Arial MT"/>
                <a:cs typeface="Arial MT"/>
              </a:rPr>
              <a:t> and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 </a:t>
            </a:r>
            <a:r>
              <a:rPr sz="2904" spc="-5" dirty="0">
                <a:latin typeface="Arial MT"/>
                <a:cs typeface="Arial MT"/>
              </a:rPr>
              <a:t>are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all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r>
              <a:rPr sz="2904" spc="32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9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9" dirty="0">
                <a:latin typeface="Arial MT"/>
                <a:cs typeface="Arial MT"/>
              </a:rPr>
              <a:t>then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P</a:t>
            </a:r>
            <a:r>
              <a:rPr sz="2904" spc="-54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7F007F"/>
                </a:solidFill>
                <a:latin typeface="Arial MT"/>
                <a:cs typeface="Arial MT"/>
              </a:rPr>
              <a:t>colored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7F007F"/>
                </a:solidFill>
                <a:latin typeface="Arial MT"/>
                <a:cs typeface="Arial MT"/>
              </a:rPr>
              <a:t>how?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30716" y="4431766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12883" y="576262"/>
                </a:lnTo>
                <a:lnTo>
                  <a:pt x="143510" y="546100"/>
                </a:lnTo>
                <a:lnTo>
                  <a:pt x="111521" y="524787"/>
                </a:lnTo>
                <a:lnTo>
                  <a:pt x="59928" y="472162"/>
                </a:lnTo>
                <a:lnTo>
                  <a:pt x="39370" y="439419"/>
                </a:lnTo>
                <a:lnTo>
                  <a:pt x="21967" y="404276"/>
                </a:lnTo>
                <a:lnTo>
                  <a:pt x="2401" y="332085"/>
                </a:lnTo>
                <a:lnTo>
                  <a:pt x="0" y="293369"/>
                </a:lnTo>
                <a:lnTo>
                  <a:pt x="2401" y="253920"/>
                </a:lnTo>
                <a:lnTo>
                  <a:pt x="21967" y="181213"/>
                </a:lnTo>
                <a:lnTo>
                  <a:pt x="39370" y="146050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899" y="21967"/>
                </a:lnTo>
                <a:lnTo>
                  <a:pt x="249058" y="2401"/>
                </a:lnTo>
                <a:lnTo>
                  <a:pt x="287020" y="0"/>
                </a:lnTo>
                <a:lnTo>
                  <a:pt x="325516" y="2401"/>
                </a:lnTo>
                <a:lnTo>
                  <a:pt x="396319" y="21967"/>
                </a:lnTo>
                <a:lnTo>
                  <a:pt x="430530" y="39369"/>
                </a:lnTo>
                <a:lnTo>
                  <a:pt x="462537" y="60682"/>
                </a:lnTo>
                <a:lnTo>
                  <a:pt x="514647" y="113307"/>
                </a:lnTo>
                <a:lnTo>
                  <a:pt x="535940" y="146050"/>
                </a:lnTo>
                <a:lnTo>
                  <a:pt x="553144" y="181213"/>
                </a:lnTo>
                <a:lnTo>
                  <a:pt x="571837" y="253920"/>
                </a:lnTo>
                <a:lnTo>
                  <a:pt x="574040" y="293369"/>
                </a:lnTo>
                <a:lnTo>
                  <a:pt x="571837" y="332085"/>
                </a:lnTo>
                <a:lnTo>
                  <a:pt x="553144" y="404276"/>
                </a:lnTo>
                <a:lnTo>
                  <a:pt x="535940" y="439419"/>
                </a:lnTo>
                <a:lnTo>
                  <a:pt x="514647" y="472162"/>
                </a:lnTo>
                <a:lnTo>
                  <a:pt x="462537" y="524787"/>
                </a:lnTo>
                <a:lnTo>
                  <a:pt x="430530" y="546100"/>
                </a:lnTo>
                <a:lnTo>
                  <a:pt x="396319" y="564038"/>
                </a:lnTo>
                <a:lnTo>
                  <a:pt x="325516" y="583247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32"/>
          <p:cNvSpPr txBox="1"/>
          <p:nvPr/>
        </p:nvSpPr>
        <p:spPr>
          <a:xfrm>
            <a:off x="7560961" y="4477871"/>
            <a:ext cx="26913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686167" y="6086941"/>
            <a:ext cx="562471" cy="572845"/>
            <a:chOff x="5692177" y="6706907"/>
            <a:chExt cx="619760" cy="631190"/>
          </a:xfrm>
        </p:grpSpPr>
        <p:sp>
          <p:nvSpPr>
            <p:cNvPr id="34" name="object 34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609"/>
                  </a:lnTo>
                  <a:lnTo>
                    <a:pt x="514111" y="471626"/>
                  </a:lnTo>
                  <a:lnTo>
                    <a:pt x="534670" y="439420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4981" y="2202"/>
                  </a:lnTo>
                  <a:lnTo>
                    <a:pt x="396140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70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100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20"/>
                  </a:lnTo>
                  <a:lnTo>
                    <a:pt x="514111" y="471626"/>
                  </a:lnTo>
                  <a:lnTo>
                    <a:pt x="462518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115398" y="6065041"/>
            <a:ext cx="562471" cy="573997"/>
            <a:chOff x="7266977" y="6682777"/>
            <a:chExt cx="619760" cy="632460"/>
          </a:xfrm>
        </p:grpSpPr>
        <p:sp>
          <p:nvSpPr>
            <p:cNvPr id="37" name="object 37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82"/>
                  </a:lnTo>
                  <a:lnTo>
                    <a:pt x="111521" y="525323"/>
                  </a:lnTo>
                  <a:lnTo>
                    <a:pt x="143509" y="547370"/>
                  </a:lnTo>
                  <a:lnTo>
                    <a:pt x="177899" y="564772"/>
                  </a:lnTo>
                  <a:lnTo>
                    <a:pt x="249058" y="584338"/>
                  </a:lnTo>
                  <a:lnTo>
                    <a:pt x="287020" y="586740"/>
                  </a:lnTo>
                  <a:lnTo>
                    <a:pt x="325516" y="584338"/>
                  </a:lnTo>
                  <a:lnTo>
                    <a:pt x="396319" y="564772"/>
                  </a:lnTo>
                  <a:lnTo>
                    <a:pt x="430529" y="547370"/>
                  </a:lnTo>
                  <a:lnTo>
                    <a:pt x="462537" y="525323"/>
                  </a:lnTo>
                  <a:lnTo>
                    <a:pt x="514647" y="472182"/>
                  </a:lnTo>
                  <a:lnTo>
                    <a:pt x="535940" y="439420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40" y="293370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40" y="146050"/>
                  </a:lnTo>
                  <a:lnTo>
                    <a:pt x="514647" y="113843"/>
                  </a:lnTo>
                  <a:lnTo>
                    <a:pt x="462537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586740"/>
                  </a:moveTo>
                  <a:lnTo>
                    <a:pt x="212883" y="577056"/>
                  </a:lnTo>
                  <a:lnTo>
                    <a:pt x="143509" y="547370"/>
                  </a:lnTo>
                  <a:lnTo>
                    <a:pt x="111521" y="525323"/>
                  </a:lnTo>
                  <a:lnTo>
                    <a:pt x="59928" y="47218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899" y="21967"/>
                  </a:lnTo>
                  <a:lnTo>
                    <a:pt x="249058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37" y="60860"/>
                  </a:lnTo>
                  <a:lnTo>
                    <a:pt x="514647" y="113843"/>
                  </a:lnTo>
                  <a:lnTo>
                    <a:pt x="535940" y="146050"/>
                  </a:lnTo>
                  <a:lnTo>
                    <a:pt x="553144" y="181213"/>
                  </a:lnTo>
                  <a:lnTo>
                    <a:pt x="571837" y="253920"/>
                  </a:lnTo>
                  <a:lnTo>
                    <a:pt x="574040" y="293370"/>
                  </a:lnTo>
                  <a:lnTo>
                    <a:pt x="571837" y="332085"/>
                  </a:lnTo>
                  <a:lnTo>
                    <a:pt x="553144" y="404276"/>
                  </a:lnTo>
                  <a:lnTo>
                    <a:pt x="535940" y="439420"/>
                  </a:lnTo>
                  <a:lnTo>
                    <a:pt x="514647" y="472182"/>
                  </a:lnTo>
                  <a:lnTo>
                    <a:pt x="462537" y="525323"/>
                  </a:lnTo>
                  <a:lnTo>
                    <a:pt x="430529" y="547370"/>
                  </a:lnTo>
                  <a:lnTo>
                    <a:pt x="396319" y="564772"/>
                  </a:lnTo>
                  <a:lnTo>
                    <a:pt x="325516" y="584338"/>
                  </a:lnTo>
                  <a:lnTo>
                    <a:pt x="287020" y="58674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10880" y="6073109"/>
            <a:ext cx="562471" cy="572845"/>
            <a:chOff x="9135147" y="6691667"/>
            <a:chExt cx="619760" cy="631190"/>
          </a:xfrm>
        </p:grpSpPr>
        <p:sp>
          <p:nvSpPr>
            <p:cNvPr id="40" name="object 40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69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49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099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099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099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099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49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29" y="39369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41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099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099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49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69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20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69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70" y="146049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099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099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867092" y="611226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80186" y="6127248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92957" y="6112264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5" name="Arrow: Left-Right 44">
            <a:extLst>
              <a:ext uri="{FF2B5EF4-FFF2-40B4-BE49-F238E27FC236}">
                <a16:creationId xmlns:a16="http://schemas.microsoft.com/office/drawing/2014/main" id="{3431BC36-E5DE-7C55-7D0D-A84192BF53F2}"/>
              </a:ext>
            </a:extLst>
          </p:cNvPr>
          <p:cNvSpPr/>
          <p:nvPr/>
        </p:nvSpPr>
        <p:spPr>
          <a:xfrm>
            <a:off x="6610793" y="218995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86167" y="6086941"/>
            <a:ext cx="562471" cy="572845"/>
            <a:chOff x="5692177" y="6706907"/>
            <a:chExt cx="619760" cy="631190"/>
          </a:xfrm>
        </p:grpSpPr>
        <p:sp>
          <p:nvSpPr>
            <p:cNvPr id="3" name="object 3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609"/>
                  </a:lnTo>
                  <a:lnTo>
                    <a:pt x="514111" y="471626"/>
                  </a:lnTo>
                  <a:lnTo>
                    <a:pt x="534670" y="439420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4981" y="2202"/>
                  </a:lnTo>
                  <a:lnTo>
                    <a:pt x="396140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70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100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20"/>
                  </a:lnTo>
                  <a:lnTo>
                    <a:pt x="514111" y="471626"/>
                  </a:lnTo>
                  <a:lnTo>
                    <a:pt x="462518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115398" y="6065041"/>
            <a:ext cx="562471" cy="573997"/>
            <a:chOff x="7266977" y="6682777"/>
            <a:chExt cx="619760" cy="632460"/>
          </a:xfrm>
        </p:grpSpPr>
        <p:sp>
          <p:nvSpPr>
            <p:cNvPr id="6" name="object 6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82"/>
                  </a:lnTo>
                  <a:lnTo>
                    <a:pt x="111521" y="525323"/>
                  </a:lnTo>
                  <a:lnTo>
                    <a:pt x="143509" y="547370"/>
                  </a:lnTo>
                  <a:lnTo>
                    <a:pt x="177899" y="564772"/>
                  </a:lnTo>
                  <a:lnTo>
                    <a:pt x="249058" y="584338"/>
                  </a:lnTo>
                  <a:lnTo>
                    <a:pt x="287020" y="586740"/>
                  </a:lnTo>
                  <a:lnTo>
                    <a:pt x="325516" y="584338"/>
                  </a:lnTo>
                  <a:lnTo>
                    <a:pt x="396319" y="564772"/>
                  </a:lnTo>
                  <a:lnTo>
                    <a:pt x="430529" y="547370"/>
                  </a:lnTo>
                  <a:lnTo>
                    <a:pt x="462537" y="525323"/>
                  </a:lnTo>
                  <a:lnTo>
                    <a:pt x="514647" y="472182"/>
                  </a:lnTo>
                  <a:lnTo>
                    <a:pt x="535940" y="439420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40" y="293370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40" y="146050"/>
                  </a:lnTo>
                  <a:lnTo>
                    <a:pt x="514647" y="113843"/>
                  </a:lnTo>
                  <a:lnTo>
                    <a:pt x="462537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586740"/>
                  </a:moveTo>
                  <a:lnTo>
                    <a:pt x="212883" y="577056"/>
                  </a:lnTo>
                  <a:lnTo>
                    <a:pt x="143509" y="547370"/>
                  </a:lnTo>
                  <a:lnTo>
                    <a:pt x="111521" y="525323"/>
                  </a:lnTo>
                  <a:lnTo>
                    <a:pt x="59928" y="47218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899" y="21967"/>
                  </a:lnTo>
                  <a:lnTo>
                    <a:pt x="249058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37" y="60860"/>
                  </a:lnTo>
                  <a:lnTo>
                    <a:pt x="514647" y="113843"/>
                  </a:lnTo>
                  <a:lnTo>
                    <a:pt x="535940" y="146050"/>
                  </a:lnTo>
                  <a:lnTo>
                    <a:pt x="553144" y="181213"/>
                  </a:lnTo>
                  <a:lnTo>
                    <a:pt x="571837" y="253920"/>
                  </a:lnTo>
                  <a:lnTo>
                    <a:pt x="574040" y="293370"/>
                  </a:lnTo>
                  <a:lnTo>
                    <a:pt x="571837" y="332085"/>
                  </a:lnTo>
                  <a:lnTo>
                    <a:pt x="553144" y="404276"/>
                  </a:lnTo>
                  <a:lnTo>
                    <a:pt x="535940" y="439420"/>
                  </a:lnTo>
                  <a:lnTo>
                    <a:pt x="514647" y="472182"/>
                  </a:lnTo>
                  <a:lnTo>
                    <a:pt x="462537" y="525323"/>
                  </a:lnTo>
                  <a:lnTo>
                    <a:pt x="430529" y="547370"/>
                  </a:lnTo>
                  <a:lnTo>
                    <a:pt x="396319" y="564772"/>
                  </a:lnTo>
                  <a:lnTo>
                    <a:pt x="325516" y="584338"/>
                  </a:lnTo>
                  <a:lnTo>
                    <a:pt x="287020" y="58674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810880" y="6073109"/>
            <a:ext cx="562471" cy="572845"/>
            <a:chOff x="9135147" y="6691667"/>
            <a:chExt cx="619760" cy="631190"/>
          </a:xfrm>
        </p:grpSpPr>
        <p:sp>
          <p:nvSpPr>
            <p:cNvPr id="9" name="object 9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69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49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099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099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099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099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49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29" y="39369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099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099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49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69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20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69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70" y="146049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099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099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/>
          <p:nvPr/>
        </p:nvSpPr>
        <p:spPr>
          <a:xfrm>
            <a:off x="6728779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5750" y="586740"/>
                </a:moveTo>
                <a:lnTo>
                  <a:pt x="212248" y="577056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00" y="21967"/>
                </a:lnTo>
                <a:lnTo>
                  <a:pt x="247987" y="2401"/>
                </a:lnTo>
                <a:lnTo>
                  <a:pt x="285750" y="0"/>
                </a:lnTo>
                <a:lnTo>
                  <a:pt x="324246" y="2401"/>
                </a:lnTo>
                <a:lnTo>
                  <a:pt x="39504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49" y="564772"/>
                </a:lnTo>
                <a:lnTo>
                  <a:pt x="324246" y="584338"/>
                </a:lnTo>
                <a:lnTo>
                  <a:pt x="28575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8116516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782" y="2401"/>
                </a:lnTo>
                <a:lnTo>
                  <a:pt x="39506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69" y="564772"/>
                </a:lnTo>
                <a:lnTo>
                  <a:pt x="324782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7111445" y="4849010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7900979" y="4843246"/>
            <a:ext cx="346934" cy="353850"/>
          </a:xfrm>
          <a:custGeom>
            <a:avLst/>
            <a:gdLst/>
            <a:ahLst/>
            <a:cxnLst/>
            <a:rect l="l" t="t" r="r" b="b"/>
            <a:pathLst>
              <a:path w="382270" h="389889">
                <a:moveTo>
                  <a:pt x="382270" y="38989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7248605" y="5411481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9851187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5516" y="2222"/>
                </a:lnTo>
                <a:lnTo>
                  <a:pt x="396319" y="21431"/>
                </a:lnTo>
                <a:lnTo>
                  <a:pt x="430530" y="39369"/>
                </a:lnTo>
                <a:lnTo>
                  <a:pt x="462518" y="60682"/>
                </a:lnTo>
                <a:lnTo>
                  <a:pt x="514111" y="113307"/>
                </a:lnTo>
                <a:lnTo>
                  <a:pt x="534670" y="146049"/>
                </a:lnTo>
                <a:lnTo>
                  <a:pt x="552072" y="181193"/>
                </a:lnTo>
                <a:lnTo>
                  <a:pt x="571638" y="253384"/>
                </a:lnTo>
                <a:lnTo>
                  <a:pt x="574040" y="292099"/>
                </a:lnTo>
                <a:lnTo>
                  <a:pt x="571638" y="331549"/>
                </a:lnTo>
                <a:lnTo>
                  <a:pt x="552072" y="404256"/>
                </a:lnTo>
                <a:lnTo>
                  <a:pt x="534670" y="439419"/>
                </a:lnTo>
                <a:lnTo>
                  <a:pt x="514111" y="471626"/>
                </a:lnTo>
                <a:lnTo>
                  <a:pt x="462518" y="524609"/>
                </a:lnTo>
                <a:lnTo>
                  <a:pt x="430530" y="546099"/>
                </a:lnTo>
                <a:lnTo>
                  <a:pt x="396319" y="563502"/>
                </a:lnTo>
                <a:lnTo>
                  <a:pt x="325516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8846115" y="3607654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8" name="object 18"/>
          <p:cNvSpPr/>
          <p:nvPr/>
        </p:nvSpPr>
        <p:spPr>
          <a:xfrm>
            <a:off x="9635649" y="3601891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382270" y="39116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8983275" y="4171277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20" name="object 20"/>
          <p:cNvGrpSpPr/>
          <p:nvPr/>
        </p:nvGrpSpPr>
        <p:grpSpPr>
          <a:xfrm>
            <a:off x="4379771" y="3389812"/>
            <a:ext cx="4822499" cy="1665514"/>
            <a:chOff x="3150870" y="3735070"/>
            <a:chExt cx="5313680" cy="1835150"/>
          </a:xfrm>
        </p:grpSpPr>
        <p:sp>
          <p:nvSpPr>
            <p:cNvPr id="21" name="object 21"/>
            <p:cNvSpPr/>
            <p:nvPr/>
          </p:nvSpPr>
          <p:spPr>
            <a:xfrm>
              <a:off x="4390390" y="3757930"/>
              <a:ext cx="4051300" cy="1386840"/>
            </a:xfrm>
            <a:custGeom>
              <a:avLst/>
              <a:gdLst/>
              <a:ahLst/>
              <a:cxnLst/>
              <a:rect l="l" t="t" r="r" b="b"/>
              <a:pathLst>
                <a:path w="4051300" h="1386839">
                  <a:moveTo>
                    <a:pt x="2686050" y="1342390"/>
                  </a:moveTo>
                  <a:lnTo>
                    <a:pt x="3260090" y="951230"/>
                  </a:lnTo>
                </a:path>
                <a:path w="4051300" h="1386839">
                  <a:moveTo>
                    <a:pt x="0" y="511810"/>
                  </a:moveTo>
                  <a:lnTo>
                    <a:pt x="4051300" y="0"/>
                  </a:lnTo>
                </a:path>
                <a:path w="4051300" h="1386839">
                  <a:moveTo>
                    <a:pt x="702310" y="1256030"/>
                  </a:moveTo>
                  <a:lnTo>
                    <a:pt x="4039869" y="30480"/>
                  </a:lnTo>
                </a:path>
                <a:path w="4051300" h="1386839">
                  <a:moveTo>
                    <a:pt x="2133600" y="1386840"/>
                  </a:moveTo>
                  <a:lnTo>
                    <a:pt x="853439" y="138684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2810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100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69" y="439420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2810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69" y="439420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100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69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8270" y="418084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8270" y="418084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50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09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19" y="0"/>
                  </a:lnTo>
                  <a:lnTo>
                    <a:pt x="324981" y="2202"/>
                  </a:lnTo>
                  <a:lnTo>
                    <a:pt x="396140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69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100"/>
                  </a:lnTo>
                  <a:lnTo>
                    <a:pt x="571638" y="331529"/>
                  </a:lnTo>
                  <a:lnTo>
                    <a:pt x="552072" y="403721"/>
                  </a:lnTo>
                  <a:lnTo>
                    <a:pt x="534669" y="438150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173730" y="496189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3730" y="4611370"/>
              <a:ext cx="1673860" cy="935990"/>
            </a:xfrm>
            <a:custGeom>
              <a:avLst/>
              <a:gdLst/>
              <a:ahLst/>
              <a:cxnLst/>
              <a:rect l="l" t="t" r="r" b="b"/>
              <a:pathLst>
                <a:path w="1673860" h="935989">
                  <a:moveTo>
                    <a:pt x="287019" y="935989"/>
                  </a:moveTo>
                  <a:lnTo>
                    <a:pt x="248523" y="933588"/>
                  </a:lnTo>
                  <a:lnTo>
                    <a:pt x="177720" y="914022"/>
                  </a:lnTo>
                  <a:lnTo>
                    <a:pt x="143509" y="896619"/>
                  </a:lnTo>
                  <a:lnTo>
                    <a:pt x="111502" y="875129"/>
                  </a:lnTo>
                  <a:lnTo>
                    <a:pt x="59392" y="822146"/>
                  </a:lnTo>
                  <a:lnTo>
                    <a:pt x="38100" y="789939"/>
                  </a:lnTo>
                  <a:lnTo>
                    <a:pt x="20895" y="754776"/>
                  </a:lnTo>
                  <a:lnTo>
                    <a:pt x="2202" y="682069"/>
                  </a:lnTo>
                  <a:lnTo>
                    <a:pt x="0" y="642619"/>
                  </a:lnTo>
                  <a:lnTo>
                    <a:pt x="2202" y="603904"/>
                  </a:lnTo>
                  <a:lnTo>
                    <a:pt x="20895" y="531713"/>
                  </a:lnTo>
                  <a:lnTo>
                    <a:pt x="38100" y="496569"/>
                  </a:lnTo>
                  <a:lnTo>
                    <a:pt x="59392" y="463827"/>
                  </a:lnTo>
                  <a:lnTo>
                    <a:pt x="111502" y="411202"/>
                  </a:lnTo>
                  <a:lnTo>
                    <a:pt x="143509" y="389889"/>
                  </a:lnTo>
                  <a:lnTo>
                    <a:pt x="177720" y="371951"/>
                  </a:lnTo>
                  <a:lnTo>
                    <a:pt x="248523" y="352742"/>
                  </a:lnTo>
                  <a:lnTo>
                    <a:pt x="287019" y="350519"/>
                  </a:lnTo>
                  <a:lnTo>
                    <a:pt x="324782" y="352742"/>
                  </a:lnTo>
                  <a:lnTo>
                    <a:pt x="395069" y="371951"/>
                  </a:lnTo>
                  <a:lnTo>
                    <a:pt x="429259" y="389889"/>
                  </a:lnTo>
                  <a:lnTo>
                    <a:pt x="461267" y="411202"/>
                  </a:lnTo>
                  <a:lnTo>
                    <a:pt x="513377" y="463827"/>
                  </a:lnTo>
                  <a:lnTo>
                    <a:pt x="534669" y="496569"/>
                  </a:lnTo>
                  <a:lnTo>
                    <a:pt x="551874" y="531713"/>
                  </a:lnTo>
                  <a:lnTo>
                    <a:pt x="570567" y="603904"/>
                  </a:lnTo>
                  <a:lnTo>
                    <a:pt x="572769" y="642619"/>
                  </a:lnTo>
                  <a:lnTo>
                    <a:pt x="570567" y="682069"/>
                  </a:lnTo>
                  <a:lnTo>
                    <a:pt x="551874" y="754776"/>
                  </a:lnTo>
                  <a:lnTo>
                    <a:pt x="534669" y="789939"/>
                  </a:lnTo>
                  <a:lnTo>
                    <a:pt x="513377" y="822146"/>
                  </a:lnTo>
                  <a:lnTo>
                    <a:pt x="461267" y="875129"/>
                  </a:lnTo>
                  <a:lnTo>
                    <a:pt x="429259" y="896619"/>
                  </a:lnTo>
                  <a:lnTo>
                    <a:pt x="395069" y="914022"/>
                  </a:lnTo>
                  <a:lnTo>
                    <a:pt x="324782" y="933588"/>
                  </a:lnTo>
                  <a:lnTo>
                    <a:pt x="287019" y="935989"/>
                  </a:lnTo>
                  <a:close/>
                </a:path>
                <a:path w="1673860" h="935989">
                  <a:moveTo>
                    <a:pt x="421640" y="397509"/>
                  </a:moveTo>
                  <a:lnTo>
                    <a:pt x="803909" y="6349"/>
                  </a:lnTo>
                </a:path>
                <a:path w="1673860" h="935989">
                  <a:moveTo>
                    <a:pt x="1673859" y="391159"/>
                  </a:moveTo>
                  <a:lnTo>
                    <a:pt x="1291590" y="0"/>
                  </a:lnTo>
                </a:path>
                <a:path w="1673860" h="935989">
                  <a:moveTo>
                    <a:pt x="572769" y="627379"/>
                  </a:moveTo>
                  <a:lnTo>
                    <a:pt x="1529080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67092" y="611226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0186" y="6127248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92957" y="6112264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85811" y="5684648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8388531" y="5692715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10112829" y="4432919"/>
            <a:ext cx="0" cy="1659751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" name="object 34"/>
          <p:cNvSpPr txBox="1"/>
          <p:nvPr/>
        </p:nvSpPr>
        <p:spPr>
          <a:xfrm>
            <a:off x="4525000" y="454126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23110" y="4533195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409970" y="4411019"/>
            <a:ext cx="562471" cy="572845"/>
            <a:chOff x="6489700" y="4860290"/>
            <a:chExt cx="619760" cy="631190"/>
          </a:xfrm>
        </p:grpSpPr>
        <p:sp>
          <p:nvSpPr>
            <p:cNvPr id="37" name="object 37"/>
            <p:cNvSpPr/>
            <p:nvPr/>
          </p:nvSpPr>
          <p:spPr>
            <a:xfrm>
              <a:off x="6512559" y="488315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12883" y="9683"/>
                  </a:lnTo>
                  <a:lnTo>
                    <a:pt x="143510" y="39369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69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19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899" y="564038"/>
                  </a:lnTo>
                  <a:lnTo>
                    <a:pt x="249058" y="583247"/>
                  </a:lnTo>
                  <a:lnTo>
                    <a:pt x="287020" y="585469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30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40" y="439419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40" y="293369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40" y="146050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30" y="39369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6512559" y="488315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12883" y="576262"/>
                  </a:lnTo>
                  <a:lnTo>
                    <a:pt x="143510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19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69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69"/>
                  </a:lnTo>
                  <a:lnTo>
                    <a:pt x="177899" y="21967"/>
                  </a:lnTo>
                  <a:lnTo>
                    <a:pt x="249058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30" y="39369"/>
                  </a:lnTo>
                  <a:lnTo>
                    <a:pt x="462537" y="60682"/>
                  </a:lnTo>
                  <a:lnTo>
                    <a:pt x="514647" y="113307"/>
                  </a:lnTo>
                  <a:lnTo>
                    <a:pt x="535940" y="146050"/>
                  </a:lnTo>
                  <a:lnTo>
                    <a:pt x="553144" y="181213"/>
                  </a:lnTo>
                  <a:lnTo>
                    <a:pt x="571837" y="253920"/>
                  </a:lnTo>
                  <a:lnTo>
                    <a:pt x="574040" y="293369"/>
                  </a:lnTo>
                  <a:lnTo>
                    <a:pt x="571837" y="332085"/>
                  </a:lnTo>
                  <a:lnTo>
                    <a:pt x="553144" y="404276"/>
                  </a:lnTo>
                  <a:lnTo>
                    <a:pt x="535940" y="439419"/>
                  </a:lnTo>
                  <a:lnTo>
                    <a:pt x="514647" y="472162"/>
                  </a:lnTo>
                  <a:lnTo>
                    <a:pt x="462537" y="524787"/>
                  </a:lnTo>
                  <a:lnTo>
                    <a:pt x="430530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560961" y="4477871"/>
            <a:ext cx="26913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P</a:t>
            </a:r>
            <a:endParaRPr sz="2904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63451" y="3218073"/>
            <a:ext cx="1227524" cy="1233287"/>
          </a:xfrm>
          <a:custGeom>
            <a:avLst/>
            <a:gdLst/>
            <a:ahLst/>
            <a:cxnLst/>
            <a:rect l="l" t="t" r="r" b="b"/>
            <a:pathLst>
              <a:path w="1352550" h="1358900">
                <a:moveTo>
                  <a:pt x="287020" y="1358900"/>
                </a:moveTo>
                <a:lnTo>
                  <a:pt x="248523" y="1356677"/>
                </a:lnTo>
                <a:lnTo>
                  <a:pt x="177720" y="1337468"/>
                </a:lnTo>
                <a:lnTo>
                  <a:pt x="143510" y="1319530"/>
                </a:lnTo>
                <a:lnTo>
                  <a:pt x="111521" y="1298217"/>
                </a:lnTo>
                <a:lnTo>
                  <a:pt x="59928" y="1245592"/>
                </a:lnTo>
                <a:lnTo>
                  <a:pt x="39370" y="1212850"/>
                </a:lnTo>
                <a:lnTo>
                  <a:pt x="21967" y="1177706"/>
                </a:lnTo>
                <a:lnTo>
                  <a:pt x="2401" y="1105515"/>
                </a:lnTo>
                <a:lnTo>
                  <a:pt x="0" y="1066800"/>
                </a:lnTo>
                <a:lnTo>
                  <a:pt x="2401" y="1027350"/>
                </a:lnTo>
                <a:lnTo>
                  <a:pt x="21967" y="954643"/>
                </a:lnTo>
                <a:lnTo>
                  <a:pt x="39370" y="919480"/>
                </a:lnTo>
                <a:lnTo>
                  <a:pt x="59928" y="887273"/>
                </a:lnTo>
                <a:lnTo>
                  <a:pt x="111521" y="834290"/>
                </a:lnTo>
                <a:lnTo>
                  <a:pt x="143510" y="812800"/>
                </a:lnTo>
                <a:lnTo>
                  <a:pt x="177720" y="795397"/>
                </a:lnTo>
                <a:lnTo>
                  <a:pt x="248523" y="775831"/>
                </a:lnTo>
                <a:lnTo>
                  <a:pt x="287020" y="773430"/>
                </a:lnTo>
                <a:lnTo>
                  <a:pt x="324981" y="775831"/>
                </a:lnTo>
                <a:lnTo>
                  <a:pt x="396140" y="795397"/>
                </a:lnTo>
                <a:lnTo>
                  <a:pt x="430529" y="812800"/>
                </a:lnTo>
                <a:lnTo>
                  <a:pt x="462339" y="834290"/>
                </a:lnTo>
                <a:lnTo>
                  <a:pt x="513576" y="887273"/>
                </a:lnTo>
                <a:lnTo>
                  <a:pt x="534670" y="919480"/>
                </a:lnTo>
                <a:lnTo>
                  <a:pt x="551874" y="954643"/>
                </a:lnTo>
                <a:lnTo>
                  <a:pt x="570567" y="1027350"/>
                </a:lnTo>
                <a:lnTo>
                  <a:pt x="572770" y="1066800"/>
                </a:lnTo>
                <a:lnTo>
                  <a:pt x="570567" y="1105515"/>
                </a:lnTo>
                <a:lnTo>
                  <a:pt x="551874" y="1177706"/>
                </a:lnTo>
                <a:lnTo>
                  <a:pt x="534670" y="1212850"/>
                </a:lnTo>
                <a:lnTo>
                  <a:pt x="513576" y="1245592"/>
                </a:lnTo>
                <a:lnTo>
                  <a:pt x="462339" y="1298217"/>
                </a:lnTo>
                <a:lnTo>
                  <a:pt x="430529" y="1319530"/>
                </a:lnTo>
                <a:lnTo>
                  <a:pt x="396140" y="1337468"/>
                </a:lnTo>
                <a:lnTo>
                  <a:pt x="324981" y="1356677"/>
                </a:lnTo>
                <a:lnTo>
                  <a:pt x="287020" y="1358900"/>
                </a:lnTo>
                <a:close/>
              </a:path>
              <a:path w="1352550" h="1358900">
                <a:moveTo>
                  <a:pt x="1066800" y="585470"/>
                </a:moveTo>
                <a:lnTo>
                  <a:pt x="1028104" y="583068"/>
                </a:lnTo>
                <a:lnTo>
                  <a:pt x="956429" y="563502"/>
                </a:lnTo>
                <a:lnTo>
                  <a:pt x="922020" y="546100"/>
                </a:lnTo>
                <a:lnTo>
                  <a:pt x="890210" y="524787"/>
                </a:lnTo>
                <a:lnTo>
                  <a:pt x="838973" y="472162"/>
                </a:lnTo>
                <a:lnTo>
                  <a:pt x="817879" y="439420"/>
                </a:lnTo>
                <a:lnTo>
                  <a:pt x="800675" y="404276"/>
                </a:lnTo>
                <a:lnTo>
                  <a:pt x="781982" y="332085"/>
                </a:lnTo>
                <a:lnTo>
                  <a:pt x="779779" y="293370"/>
                </a:lnTo>
                <a:lnTo>
                  <a:pt x="781982" y="253920"/>
                </a:lnTo>
                <a:lnTo>
                  <a:pt x="800675" y="181213"/>
                </a:lnTo>
                <a:lnTo>
                  <a:pt x="817879" y="146050"/>
                </a:lnTo>
                <a:lnTo>
                  <a:pt x="838973" y="113307"/>
                </a:lnTo>
                <a:lnTo>
                  <a:pt x="890210" y="60682"/>
                </a:lnTo>
                <a:lnTo>
                  <a:pt x="922020" y="39370"/>
                </a:lnTo>
                <a:lnTo>
                  <a:pt x="956429" y="21431"/>
                </a:lnTo>
                <a:lnTo>
                  <a:pt x="1028104" y="2222"/>
                </a:lnTo>
                <a:lnTo>
                  <a:pt x="1066800" y="0"/>
                </a:lnTo>
                <a:lnTo>
                  <a:pt x="1104562" y="2222"/>
                </a:lnTo>
                <a:lnTo>
                  <a:pt x="1174849" y="21431"/>
                </a:lnTo>
                <a:lnTo>
                  <a:pt x="1209040" y="39370"/>
                </a:lnTo>
                <a:lnTo>
                  <a:pt x="1241047" y="60682"/>
                </a:lnTo>
                <a:lnTo>
                  <a:pt x="1293157" y="113307"/>
                </a:lnTo>
                <a:lnTo>
                  <a:pt x="1314450" y="146050"/>
                </a:lnTo>
                <a:lnTo>
                  <a:pt x="1331654" y="181213"/>
                </a:lnTo>
                <a:lnTo>
                  <a:pt x="1350347" y="253920"/>
                </a:lnTo>
                <a:lnTo>
                  <a:pt x="1352550" y="293370"/>
                </a:lnTo>
                <a:lnTo>
                  <a:pt x="1350347" y="332085"/>
                </a:lnTo>
                <a:lnTo>
                  <a:pt x="1331654" y="404276"/>
                </a:lnTo>
                <a:lnTo>
                  <a:pt x="1314450" y="439420"/>
                </a:lnTo>
                <a:lnTo>
                  <a:pt x="1293157" y="472162"/>
                </a:lnTo>
                <a:lnTo>
                  <a:pt x="1241047" y="524787"/>
                </a:lnTo>
                <a:lnTo>
                  <a:pt x="1209040" y="546100"/>
                </a:lnTo>
                <a:lnTo>
                  <a:pt x="1174849" y="563502"/>
                </a:lnTo>
                <a:lnTo>
                  <a:pt x="1104562" y="583068"/>
                </a:lnTo>
                <a:lnTo>
                  <a:pt x="106680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1" name="object 41"/>
          <p:cNvSpPr txBox="1"/>
          <p:nvPr/>
        </p:nvSpPr>
        <p:spPr>
          <a:xfrm>
            <a:off x="1590467" y="84140"/>
            <a:ext cx="8601315" cy="429140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Fact: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 </a:t>
            </a:r>
            <a:r>
              <a:rPr sz="2904" spc="-9" dirty="0">
                <a:latin typeface="Arial MT"/>
                <a:cs typeface="Arial MT"/>
              </a:rPr>
              <a:t>below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3-colorable</a:t>
            </a:r>
            <a:r>
              <a:rPr lang="en-US" sz="2904" spc="-9" dirty="0">
                <a:latin typeface="Arial MT"/>
                <a:cs typeface="Arial MT"/>
              </a:rPr>
              <a:t>     a</a:t>
            </a:r>
            <a:r>
              <a:rPr sz="2904" spc="-5" dirty="0">
                <a:latin typeface="Arial MT"/>
                <a:cs typeface="Arial MT"/>
              </a:rPr>
              <a:t>, b,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lang="en-US" sz="2904" dirty="0">
                <a:latin typeface="Arial MT"/>
                <a:cs typeface="Arial MT"/>
              </a:rPr>
              <a:t>c </a:t>
            </a:r>
            <a:r>
              <a:rPr lang="en-US" sz="2904" spc="-9" dirty="0">
                <a:latin typeface="Arial MT"/>
                <a:cs typeface="Arial MT"/>
              </a:rPr>
              <a:t>colored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3177" dirty="0">
              <a:latin typeface="Arial"/>
              <a:cs typeface="Arial"/>
            </a:endParaRPr>
          </a:p>
          <a:p>
            <a:pPr marL="11527"/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P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762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r>
              <a:rPr sz="2904" spc="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pp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b</a:t>
            </a:r>
            <a:r>
              <a:rPr sz="2904" dirty="0">
                <a:latin typeface="Arial MT"/>
                <a:cs typeface="Arial MT"/>
              </a:rPr>
              <a:t>y cont</a:t>
            </a:r>
            <a:r>
              <a:rPr sz="2904" spc="-9" dirty="0">
                <a:latin typeface="Arial MT"/>
                <a:cs typeface="Arial MT"/>
              </a:rPr>
              <a:t>r</a:t>
            </a:r>
            <a:r>
              <a:rPr sz="2904" spc="-5" dirty="0">
                <a:latin typeface="Arial MT"/>
                <a:cs typeface="Arial MT"/>
              </a:rPr>
              <a:t>ad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5" dirty="0">
                <a:latin typeface="Arial MT"/>
                <a:cs typeface="Arial MT"/>
              </a:rPr>
              <a:t>ti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 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spc="-5" dirty="0">
                <a:latin typeface="Arial MT"/>
                <a:cs typeface="Arial MT"/>
              </a:rPr>
              <a:t>at</a:t>
            </a:r>
            <a:endParaRPr sz="2904" dirty="0">
              <a:latin typeface="Arial MT"/>
              <a:cs typeface="Arial MT"/>
            </a:endParaRPr>
          </a:p>
          <a:p>
            <a:pPr marL="11527" marR="1258120">
              <a:lnSpc>
                <a:spcPts val="3258"/>
              </a:lnSpc>
              <a:spcBef>
                <a:spcPts val="1384"/>
              </a:spcBef>
            </a:pPr>
            <a:r>
              <a:rPr sz="2904" spc="-5" dirty="0">
                <a:latin typeface="Arial MT"/>
                <a:cs typeface="Arial MT"/>
              </a:rPr>
              <a:t>a, b, </a:t>
            </a:r>
            <a:r>
              <a:rPr sz="2904" spc="-9" dirty="0">
                <a:latin typeface="Arial MT"/>
                <a:cs typeface="Arial MT"/>
              </a:rPr>
              <a:t>and </a:t>
            </a:r>
            <a:r>
              <a:rPr sz="2904" dirty="0">
                <a:latin typeface="Arial MT"/>
                <a:cs typeface="Arial MT"/>
              </a:rPr>
              <a:t>c </a:t>
            </a:r>
            <a:r>
              <a:rPr sz="2904" spc="-5" dirty="0">
                <a:latin typeface="Arial MT"/>
                <a:cs typeface="Arial MT"/>
              </a:rPr>
              <a:t>are all colored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 </a:t>
            </a:r>
            <a:r>
              <a:rPr sz="2904" spc="-9" dirty="0">
                <a:latin typeface="Arial MT"/>
                <a:cs typeface="Arial MT"/>
              </a:rPr>
              <a:t>then </a:t>
            </a:r>
            <a:r>
              <a:rPr sz="2904" dirty="0">
                <a:latin typeface="Arial MT"/>
                <a:cs typeface="Arial MT"/>
              </a:rPr>
              <a:t>P </a:t>
            </a:r>
            <a:r>
              <a:rPr sz="2904" spc="-9" dirty="0">
                <a:latin typeface="Arial MT"/>
                <a:cs typeface="Arial MT"/>
              </a:rPr>
              <a:t>colored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.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Then</a:t>
            </a:r>
            <a:r>
              <a:rPr sz="2904" spc="-18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Q 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colored</a:t>
            </a:r>
            <a:r>
              <a:rPr sz="2904" spc="-18" dirty="0">
                <a:solidFill>
                  <a:srgbClr val="7F007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how?</a:t>
            </a:r>
            <a:endParaRPr sz="2904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67" dirty="0">
              <a:latin typeface="Arial MT"/>
              <a:cs typeface="Arial MT"/>
            </a:endParaRPr>
          </a:p>
          <a:p>
            <a:pPr marR="604566" algn="r">
              <a:spcBef>
                <a:spcPts val="2455"/>
              </a:spcBef>
            </a:pP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Q</a:t>
            </a:r>
            <a:endParaRPr sz="2904" dirty="0">
              <a:latin typeface="Arial MT"/>
              <a:cs typeface="Arial MT"/>
            </a:endParaRPr>
          </a:p>
          <a:p>
            <a:pPr marR="1041421" algn="ctr">
              <a:spcBef>
                <a:spcPts val="1243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 dirty="0">
              <a:latin typeface="Arial"/>
              <a:cs typeface="Arial"/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AD856269-1939-716D-2239-4C7A618F6A16}"/>
              </a:ext>
            </a:extLst>
          </p:cNvPr>
          <p:cNvSpPr/>
          <p:nvPr/>
        </p:nvSpPr>
        <p:spPr>
          <a:xfrm>
            <a:off x="6610793" y="218995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779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5750" y="586740"/>
                </a:moveTo>
                <a:lnTo>
                  <a:pt x="212248" y="577056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00" y="21967"/>
                </a:lnTo>
                <a:lnTo>
                  <a:pt x="247987" y="2401"/>
                </a:lnTo>
                <a:lnTo>
                  <a:pt x="285750" y="0"/>
                </a:lnTo>
                <a:lnTo>
                  <a:pt x="324246" y="2401"/>
                </a:lnTo>
                <a:lnTo>
                  <a:pt x="39504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49" y="564772"/>
                </a:lnTo>
                <a:lnTo>
                  <a:pt x="324246" y="584338"/>
                </a:lnTo>
                <a:lnTo>
                  <a:pt x="28575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116516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782" y="2401"/>
                </a:lnTo>
                <a:lnTo>
                  <a:pt x="39506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69" y="564772"/>
                </a:lnTo>
                <a:lnTo>
                  <a:pt x="324782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7111445" y="4849010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7900979" y="4843246"/>
            <a:ext cx="346934" cy="353850"/>
          </a:xfrm>
          <a:custGeom>
            <a:avLst/>
            <a:gdLst/>
            <a:ahLst/>
            <a:cxnLst/>
            <a:rect l="l" t="t" r="r" b="b"/>
            <a:pathLst>
              <a:path w="382270" h="389889">
                <a:moveTo>
                  <a:pt x="382270" y="38989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7248605" y="5411481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8463451" y="3920010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4981" y="2222"/>
                </a:lnTo>
                <a:lnTo>
                  <a:pt x="396140" y="21431"/>
                </a:lnTo>
                <a:lnTo>
                  <a:pt x="430529" y="39369"/>
                </a:lnTo>
                <a:lnTo>
                  <a:pt x="462339" y="60682"/>
                </a:lnTo>
                <a:lnTo>
                  <a:pt x="513576" y="113307"/>
                </a:lnTo>
                <a:lnTo>
                  <a:pt x="534670" y="146049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099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19"/>
                </a:lnTo>
                <a:lnTo>
                  <a:pt x="513576" y="471626"/>
                </a:lnTo>
                <a:lnTo>
                  <a:pt x="462339" y="524609"/>
                </a:lnTo>
                <a:lnTo>
                  <a:pt x="430529" y="546099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9851187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5516" y="2222"/>
                </a:lnTo>
                <a:lnTo>
                  <a:pt x="396319" y="21431"/>
                </a:lnTo>
                <a:lnTo>
                  <a:pt x="430530" y="39369"/>
                </a:lnTo>
                <a:lnTo>
                  <a:pt x="462518" y="60682"/>
                </a:lnTo>
                <a:lnTo>
                  <a:pt x="514111" y="113307"/>
                </a:lnTo>
                <a:lnTo>
                  <a:pt x="534670" y="146049"/>
                </a:lnTo>
                <a:lnTo>
                  <a:pt x="552072" y="181193"/>
                </a:lnTo>
                <a:lnTo>
                  <a:pt x="571638" y="253384"/>
                </a:lnTo>
                <a:lnTo>
                  <a:pt x="574040" y="292099"/>
                </a:lnTo>
                <a:lnTo>
                  <a:pt x="571638" y="331549"/>
                </a:lnTo>
                <a:lnTo>
                  <a:pt x="552072" y="404256"/>
                </a:lnTo>
                <a:lnTo>
                  <a:pt x="534670" y="439419"/>
                </a:lnTo>
                <a:lnTo>
                  <a:pt x="514111" y="471626"/>
                </a:lnTo>
                <a:lnTo>
                  <a:pt x="462518" y="524609"/>
                </a:lnTo>
                <a:lnTo>
                  <a:pt x="430530" y="546099"/>
                </a:lnTo>
                <a:lnTo>
                  <a:pt x="396319" y="563502"/>
                </a:lnTo>
                <a:lnTo>
                  <a:pt x="325516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8846115" y="3607654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9635649" y="3601891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382270" y="39116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8983275" y="4171277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7942474" y="4273859"/>
            <a:ext cx="520977" cy="355002"/>
          </a:xfrm>
          <a:custGeom>
            <a:avLst/>
            <a:gdLst/>
            <a:ahLst/>
            <a:cxnLst/>
            <a:rect l="l" t="t" r="r" b="b"/>
            <a:pathLst>
              <a:path w="574040" h="391160">
                <a:moveTo>
                  <a:pt x="0" y="391159"/>
                </a:moveTo>
                <a:lnTo>
                  <a:pt x="57403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6985811" y="5684648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8388531" y="5692715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10112829" y="4432919"/>
            <a:ext cx="0" cy="1659751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6279263" y="4669203"/>
            <a:ext cx="1161826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128016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/>
          <p:nvPr/>
        </p:nvSpPr>
        <p:spPr>
          <a:xfrm>
            <a:off x="5504714" y="3410558"/>
            <a:ext cx="3676810" cy="1139926"/>
          </a:xfrm>
          <a:custGeom>
            <a:avLst/>
            <a:gdLst/>
            <a:ahLst/>
            <a:cxnLst/>
            <a:rect l="l" t="t" r="r" b="b"/>
            <a:pathLst>
              <a:path w="4051300" h="1256029">
                <a:moveTo>
                  <a:pt x="0" y="511810"/>
                </a:moveTo>
                <a:lnTo>
                  <a:pt x="4051300" y="0"/>
                </a:lnTo>
              </a:path>
              <a:path w="4051300" h="1256029">
                <a:moveTo>
                  <a:pt x="702310" y="1256030"/>
                </a:moveTo>
                <a:lnTo>
                  <a:pt x="4039869" y="3048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18" name="object 18"/>
          <p:cNvGrpSpPr/>
          <p:nvPr/>
        </p:nvGrpSpPr>
        <p:grpSpPr>
          <a:xfrm>
            <a:off x="4379805" y="4482514"/>
            <a:ext cx="561319" cy="572845"/>
            <a:chOff x="3150907" y="4939067"/>
            <a:chExt cx="618490" cy="631190"/>
          </a:xfrm>
        </p:grpSpPr>
        <p:sp>
          <p:nvSpPr>
            <p:cNvPr id="19" name="object 19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782" y="2222"/>
                  </a:lnTo>
                  <a:lnTo>
                    <a:pt x="395069" y="21431"/>
                  </a:lnTo>
                  <a:lnTo>
                    <a:pt x="429259" y="39370"/>
                  </a:lnTo>
                  <a:lnTo>
                    <a:pt x="461267" y="60682"/>
                  </a:lnTo>
                  <a:lnTo>
                    <a:pt x="513377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377" y="471626"/>
                  </a:lnTo>
                  <a:lnTo>
                    <a:pt x="461267" y="524609"/>
                  </a:lnTo>
                  <a:lnTo>
                    <a:pt x="429259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767541" y="4482514"/>
            <a:ext cx="561319" cy="572845"/>
            <a:chOff x="4679987" y="4939067"/>
            <a:chExt cx="618490" cy="631190"/>
          </a:xfrm>
        </p:grpSpPr>
        <p:sp>
          <p:nvSpPr>
            <p:cNvPr id="22" name="object 22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100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69" y="439420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69" y="439420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100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69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762470" y="3773663"/>
            <a:ext cx="1177962" cy="792992"/>
            <a:chOff x="3572547" y="4158017"/>
            <a:chExt cx="1297940" cy="873760"/>
          </a:xfrm>
        </p:grpSpPr>
        <p:sp>
          <p:nvSpPr>
            <p:cNvPr id="25" name="object 25"/>
            <p:cNvSpPr/>
            <p:nvPr/>
          </p:nvSpPr>
          <p:spPr>
            <a:xfrm>
              <a:off x="3938269" y="418083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5369" y="4180839"/>
              <a:ext cx="1252220" cy="828040"/>
            </a:xfrm>
            <a:custGeom>
              <a:avLst/>
              <a:gdLst/>
              <a:ahLst/>
              <a:cxnLst/>
              <a:rect l="l" t="t" r="r" b="b"/>
              <a:pathLst>
                <a:path w="1252220" h="828039">
                  <a:moveTo>
                    <a:pt x="629919" y="585470"/>
                  </a:moveTo>
                  <a:lnTo>
                    <a:pt x="591423" y="583068"/>
                  </a:lnTo>
                  <a:lnTo>
                    <a:pt x="520620" y="563502"/>
                  </a:lnTo>
                  <a:lnTo>
                    <a:pt x="486409" y="546100"/>
                  </a:lnTo>
                  <a:lnTo>
                    <a:pt x="454402" y="524589"/>
                  </a:lnTo>
                  <a:lnTo>
                    <a:pt x="402292" y="471090"/>
                  </a:lnTo>
                  <a:lnTo>
                    <a:pt x="381000" y="438150"/>
                  </a:lnTo>
                  <a:lnTo>
                    <a:pt x="363795" y="403721"/>
                  </a:lnTo>
                  <a:lnTo>
                    <a:pt x="345102" y="331529"/>
                  </a:lnTo>
                  <a:lnTo>
                    <a:pt x="342900" y="292100"/>
                  </a:lnTo>
                  <a:lnTo>
                    <a:pt x="345102" y="253384"/>
                  </a:lnTo>
                  <a:lnTo>
                    <a:pt x="363795" y="181193"/>
                  </a:lnTo>
                  <a:lnTo>
                    <a:pt x="381000" y="146050"/>
                  </a:lnTo>
                  <a:lnTo>
                    <a:pt x="402292" y="113287"/>
                  </a:lnTo>
                  <a:lnTo>
                    <a:pt x="454402" y="60146"/>
                  </a:lnTo>
                  <a:lnTo>
                    <a:pt x="486409" y="38100"/>
                  </a:lnTo>
                  <a:lnTo>
                    <a:pt x="520620" y="20895"/>
                  </a:lnTo>
                  <a:lnTo>
                    <a:pt x="591423" y="2202"/>
                  </a:lnTo>
                  <a:lnTo>
                    <a:pt x="629919" y="0"/>
                  </a:lnTo>
                  <a:lnTo>
                    <a:pt x="667881" y="2202"/>
                  </a:lnTo>
                  <a:lnTo>
                    <a:pt x="739040" y="20895"/>
                  </a:lnTo>
                  <a:lnTo>
                    <a:pt x="773429" y="38100"/>
                  </a:lnTo>
                  <a:lnTo>
                    <a:pt x="805418" y="60146"/>
                  </a:lnTo>
                  <a:lnTo>
                    <a:pt x="857011" y="113287"/>
                  </a:lnTo>
                  <a:lnTo>
                    <a:pt x="877569" y="146050"/>
                  </a:lnTo>
                  <a:lnTo>
                    <a:pt x="894972" y="181193"/>
                  </a:lnTo>
                  <a:lnTo>
                    <a:pt x="914538" y="253384"/>
                  </a:lnTo>
                  <a:lnTo>
                    <a:pt x="916939" y="292100"/>
                  </a:lnTo>
                  <a:lnTo>
                    <a:pt x="914538" y="331529"/>
                  </a:lnTo>
                  <a:lnTo>
                    <a:pt x="894972" y="403721"/>
                  </a:lnTo>
                  <a:lnTo>
                    <a:pt x="877569" y="438150"/>
                  </a:lnTo>
                  <a:lnTo>
                    <a:pt x="857011" y="471090"/>
                  </a:lnTo>
                  <a:lnTo>
                    <a:pt x="805418" y="524589"/>
                  </a:lnTo>
                  <a:lnTo>
                    <a:pt x="773429" y="546100"/>
                  </a:lnTo>
                  <a:lnTo>
                    <a:pt x="739040" y="563502"/>
                  </a:lnTo>
                  <a:lnTo>
                    <a:pt x="667881" y="583068"/>
                  </a:lnTo>
                  <a:lnTo>
                    <a:pt x="629919" y="585470"/>
                  </a:lnTo>
                  <a:close/>
                </a:path>
                <a:path w="1252220" h="828039">
                  <a:moveTo>
                    <a:pt x="0" y="828040"/>
                  </a:moveTo>
                  <a:lnTo>
                    <a:pt x="382269" y="436880"/>
                  </a:lnTo>
                </a:path>
                <a:path w="1252220" h="828039">
                  <a:moveTo>
                    <a:pt x="1252219" y="821690"/>
                  </a:moveTo>
                  <a:lnTo>
                    <a:pt x="869950" y="43053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7" name="object 27"/>
          <p:cNvSpPr/>
          <p:nvPr/>
        </p:nvSpPr>
        <p:spPr>
          <a:xfrm>
            <a:off x="4920343" y="4754496"/>
            <a:ext cx="867912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" name="object 28"/>
          <p:cNvSpPr txBox="1"/>
          <p:nvPr/>
        </p:nvSpPr>
        <p:spPr>
          <a:xfrm>
            <a:off x="4525000" y="454126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110" y="4533195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10003" y="4411053"/>
            <a:ext cx="562471" cy="572845"/>
            <a:chOff x="6489737" y="4860327"/>
            <a:chExt cx="619760" cy="631190"/>
          </a:xfrm>
        </p:grpSpPr>
        <p:sp>
          <p:nvSpPr>
            <p:cNvPr id="31" name="object 31"/>
            <p:cNvSpPr/>
            <p:nvPr/>
          </p:nvSpPr>
          <p:spPr>
            <a:xfrm>
              <a:off x="6512560" y="488314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12883" y="9683"/>
                  </a:lnTo>
                  <a:lnTo>
                    <a:pt x="143510" y="39369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69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19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899" y="564038"/>
                  </a:lnTo>
                  <a:lnTo>
                    <a:pt x="249058" y="583247"/>
                  </a:lnTo>
                  <a:lnTo>
                    <a:pt x="287020" y="585469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30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40" y="439419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40" y="293369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40" y="146050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30" y="39369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6512560" y="488314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12883" y="576262"/>
                  </a:lnTo>
                  <a:lnTo>
                    <a:pt x="143510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19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69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69"/>
                  </a:lnTo>
                  <a:lnTo>
                    <a:pt x="177899" y="21967"/>
                  </a:lnTo>
                  <a:lnTo>
                    <a:pt x="249058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30" y="39369"/>
                  </a:lnTo>
                  <a:lnTo>
                    <a:pt x="462537" y="60682"/>
                  </a:lnTo>
                  <a:lnTo>
                    <a:pt x="514647" y="113307"/>
                  </a:lnTo>
                  <a:lnTo>
                    <a:pt x="535940" y="146050"/>
                  </a:lnTo>
                  <a:lnTo>
                    <a:pt x="553144" y="181213"/>
                  </a:lnTo>
                  <a:lnTo>
                    <a:pt x="571837" y="253920"/>
                  </a:lnTo>
                  <a:lnTo>
                    <a:pt x="574040" y="293369"/>
                  </a:lnTo>
                  <a:lnTo>
                    <a:pt x="571837" y="332085"/>
                  </a:lnTo>
                  <a:lnTo>
                    <a:pt x="553144" y="404276"/>
                  </a:lnTo>
                  <a:lnTo>
                    <a:pt x="535940" y="439419"/>
                  </a:lnTo>
                  <a:lnTo>
                    <a:pt x="514647" y="472162"/>
                  </a:lnTo>
                  <a:lnTo>
                    <a:pt x="462537" y="524787"/>
                  </a:lnTo>
                  <a:lnTo>
                    <a:pt x="430530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60961" y="4477871"/>
            <a:ext cx="26913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P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50437" y="3211191"/>
            <a:ext cx="561319" cy="572845"/>
            <a:chOff x="8407437" y="3538257"/>
            <a:chExt cx="618490" cy="631190"/>
          </a:xfrm>
        </p:grpSpPr>
        <p:sp>
          <p:nvSpPr>
            <p:cNvPr id="35" name="object 35"/>
            <p:cNvSpPr/>
            <p:nvPr/>
          </p:nvSpPr>
          <p:spPr>
            <a:xfrm>
              <a:off x="8430259" y="356108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324" y="2222"/>
                  </a:lnTo>
                  <a:lnTo>
                    <a:pt x="176649" y="21431"/>
                  </a:lnTo>
                  <a:lnTo>
                    <a:pt x="142240" y="39370"/>
                  </a:lnTo>
                  <a:lnTo>
                    <a:pt x="110430" y="60682"/>
                  </a:lnTo>
                  <a:lnTo>
                    <a:pt x="59193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193" y="471626"/>
                  </a:lnTo>
                  <a:lnTo>
                    <a:pt x="110430" y="524609"/>
                  </a:lnTo>
                  <a:lnTo>
                    <a:pt x="142240" y="546100"/>
                  </a:lnTo>
                  <a:lnTo>
                    <a:pt x="176649" y="563502"/>
                  </a:lnTo>
                  <a:lnTo>
                    <a:pt x="248324" y="583068"/>
                  </a:lnTo>
                  <a:lnTo>
                    <a:pt x="287020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60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70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70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70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60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8430259" y="356108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585470"/>
                  </a:moveTo>
                  <a:lnTo>
                    <a:pt x="248324" y="583068"/>
                  </a:lnTo>
                  <a:lnTo>
                    <a:pt x="176649" y="563502"/>
                  </a:lnTo>
                  <a:lnTo>
                    <a:pt x="142240" y="546100"/>
                  </a:lnTo>
                  <a:lnTo>
                    <a:pt x="110430" y="524609"/>
                  </a:lnTo>
                  <a:lnTo>
                    <a:pt x="59193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193" y="113307"/>
                  </a:lnTo>
                  <a:lnTo>
                    <a:pt x="110430" y="60682"/>
                  </a:lnTo>
                  <a:lnTo>
                    <a:pt x="142240" y="39370"/>
                  </a:lnTo>
                  <a:lnTo>
                    <a:pt x="176649" y="21431"/>
                  </a:lnTo>
                  <a:lnTo>
                    <a:pt x="248324" y="2222"/>
                  </a:lnTo>
                  <a:lnTo>
                    <a:pt x="287020" y="0"/>
                  </a:lnTo>
                  <a:lnTo>
                    <a:pt x="324782" y="2222"/>
                  </a:lnTo>
                  <a:lnTo>
                    <a:pt x="395069" y="21431"/>
                  </a:lnTo>
                  <a:lnTo>
                    <a:pt x="429260" y="39370"/>
                  </a:lnTo>
                  <a:lnTo>
                    <a:pt x="461267" y="60682"/>
                  </a:lnTo>
                  <a:lnTo>
                    <a:pt x="513377" y="113307"/>
                  </a:lnTo>
                  <a:lnTo>
                    <a:pt x="534670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70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70" y="439420"/>
                  </a:lnTo>
                  <a:lnTo>
                    <a:pt x="513377" y="471626"/>
                  </a:lnTo>
                  <a:lnTo>
                    <a:pt x="461267" y="524609"/>
                  </a:lnTo>
                  <a:lnTo>
                    <a:pt x="429260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590466" y="84140"/>
            <a:ext cx="8989743" cy="428460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Fact: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 </a:t>
            </a:r>
            <a:r>
              <a:rPr sz="2904" spc="-9" dirty="0">
                <a:latin typeface="Arial MT"/>
                <a:cs typeface="Arial MT"/>
              </a:rPr>
              <a:t>below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3-colorable</a:t>
            </a:r>
            <a:r>
              <a:rPr lang="en-US" sz="2904" spc="-9" dirty="0">
                <a:latin typeface="Arial MT"/>
                <a:cs typeface="Arial MT"/>
              </a:rPr>
              <a:t>    </a:t>
            </a:r>
            <a:r>
              <a:rPr sz="2904" spc="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b, or</a:t>
            </a:r>
            <a:r>
              <a:rPr sz="2904" dirty="0">
                <a:latin typeface="Arial MT"/>
                <a:cs typeface="Arial MT"/>
              </a:rPr>
              <a:t> c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colored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3177" dirty="0">
              <a:latin typeface="Arial"/>
              <a:cs typeface="Arial"/>
            </a:endParaRPr>
          </a:p>
          <a:p>
            <a:pPr marL="11527"/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P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r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f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762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r>
              <a:rPr sz="2904" spc="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pp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b</a:t>
            </a:r>
            <a:r>
              <a:rPr sz="2904" dirty="0">
                <a:latin typeface="Arial MT"/>
                <a:cs typeface="Arial MT"/>
              </a:rPr>
              <a:t>y cont</a:t>
            </a:r>
            <a:r>
              <a:rPr sz="2904" spc="-9" dirty="0">
                <a:latin typeface="Arial MT"/>
                <a:cs typeface="Arial MT"/>
              </a:rPr>
              <a:t>r</a:t>
            </a:r>
            <a:r>
              <a:rPr sz="2904" spc="-5" dirty="0">
                <a:latin typeface="Arial MT"/>
                <a:cs typeface="Arial MT"/>
              </a:rPr>
              <a:t>ad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5" dirty="0">
                <a:latin typeface="Arial MT"/>
                <a:cs typeface="Arial MT"/>
              </a:rPr>
              <a:t>ti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 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spc="-5" dirty="0">
                <a:latin typeface="Arial MT"/>
                <a:cs typeface="Arial MT"/>
              </a:rPr>
              <a:t>at</a:t>
            </a:r>
            <a:endParaRPr sz="2904" dirty="0">
              <a:latin typeface="Arial MT"/>
              <a:cs typeface="Arial MT"/>
            </a:endParaRPr>
          </a:p>
          <a:p>
            <a:pPr marL="11527" marR="846623">
              <a:lnSpc>
                <a:spcPts val="3258"/>
              </a:lnSpc>
              <a:spcBef>
                <a:spcPts val="1384"/>
              </a:spcBef>
              <a:tabLst>
                <a:tab pos="5498150" algn="l"/>
              </a:tabLst>
            </a:pPr>
            <a:r>
              <a:rPr sz="2904" spc="-5" dirty="0">
                <a:latin typeface="Arial MT"/>
                <a:cs typeface="Arial MT"/>
              </a:rPr>
              <a:t>a,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b,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dirty="0">
                <a:latin typeface="Arial MT"/>
                <a:cs typeface="Arial MT"/>
              </a:rPr>
              <a:t> c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are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all colored</a:t>
            </a:r>
            <a:r>
              <a:rPr sz="2904" spc="36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9" dirty="0">
                <a:latin typeface="Arial MT"/>
                <a:cs typeface="Arial MT"/>
              </a:rPr>
              <a:t>then	</a:t>
            </a:r>
            <a:r>
              <a:rPr sz="2904" dirty="0">
                <a:latin typeface="Arial MT"/>
                <a:cs typeface="Arial MT"/>
              </a:rPr>
              <a:t>P </a:t>
            </a:r>
            <a:r>
              <a:rPr sz="2904" spc="-9" dirty="0">
                <a:latin typeface="Arial MT"/>
                <a:cs typeface="Arial MT"/>
              </a:rPr>
              <a:t>colored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. </a:t>
            </a:r>
            <a:r>
              <a:rPr sz="2904" spc="-16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Then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Q </a:t>
            </a:r>
            <a:r>
              <a:rPr sz="2904" spc="-5" dirty="0">
                <a:latin typeface="Arial MT"/>
                <a:cs typeface="Arial MT"/>
              </a:rPr>
              <a:t>colored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.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But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this </a:t>
            </a:r>
            <a:r>
              <a:rPr sz="2904" spc="-9" dirty="0">
                <a:latin typeface="Arial MT"/>
                <a:cs typeface="Arial MT"/>
              </a:rPr>
              <a:t>is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valid </a:t>
            </a:r>
            <a:r>
              <a:rPr sz="2904" spc="-9" dirty="0">
                <a:latin typeface="Arial MT"/>
                <a:cs typeface="Arial MT"/>
              </a:rPr>
              <a:t>3-coloring</a:t>
            </a:r>
            <a:endParaRPr sz="2904" dirty="0">
              <a:latin typeface="Arial MT"/>
              <a:cs typeface="Arial MT"/>
            </a:endParaRPr>
          </a:p>
          <a:p>
            <a:pPr marL="8097380">
              <a:lnSpc>
                <a:spcPts val="3186"/>
              </a:lnSpc>
            </a:pPr>
            <a:r>
              <a:rPr sz="2904" spc="5" dirty="0">
                <a:latin typeface="Arial MT"/>
                <a:cs typeface="Arial MT"/>
              </a:rPr>
              <a:t>D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ne</a:t>
            </a:r>
            <a:endParaRPr sz="2904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23" dirty="0">
              <a:latin typeface="Arial MT"/>
              <a:cs typeface="Arial MT"/>
            </a:endParaRPr>
          </a:p>
          <a:p>
            <a:pPr marL="6703247" algn="ctr"/>
            <a:r>
              <a:rPr sz="2904" b="1" dirty="0">
                <a:latin typeface="Arial"/>
                <a:cs typeface="Arial"/>
              </a:rPr>
              <a:t>Q</a:t>
            </a:r>
            <a:endParaRPr sz="2904" dirty="0">
              <a:latin typeface="Arial"/>
              <a:cs typeface="Arial"/>
            </a:endParaRPr>
          </a:p>
          <a:p>
            <a:pPr marR="1428712" algn="ctr">
              <a:spcBef>
                <a:spcPts val="1135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 dirty="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86167" y="6086941"/>
            <a:ext cx="562471" cy="572845"/>
            <a:chOff x="5692177" y="6706907"/>
            <a:chExt cx="619760" cy="631190"/>
          </a:xfrm>
        </p:grpSpPr>
        <p:sp>
          <p:nvSpPr>
            <p:cNvPr id="39" name="object 39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609"/>
                  </a:lnTo>
                  <a:lnTo>
                    <a:pt x="514111" y="471626"/>
                  </a:lnTo>
                  <a:lnTo>
                    <a:pt x="534670" y="439420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4999" y="67297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4981" y="2202"/>
                  </a:lnTo>
                  <a:lnTo>
                    <a:pt x="396140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70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100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20"/>
                  </a:lnTo>
                  <a:lnTo>
                    <a:pt x="514111" y="471626"/>
                  </a:lnTo>
                  <a:lnTo>
                    <a:pt x="462518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8115398" y="6065041"/>
            <a:ext cx="562471" cy="573997"/>
            <a:chOff x="7266977" y="6682777"/>
            <a:chExt cx="619760" cy="632460"/>
          </a:xfrm>
        </p:grpSpPr>
        <p:sp>
          <p:nvSpPr>
            <p:cNvPr id="42" name="object 42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20"/>
                  </a:lnTo>
                  <a:lnTo>
                    <a:pt x="59928" y="472182"/>
                  </a:lnTo>
                  <a:lnTo>
                    <a:pt x="111521" y="525323"/>
                  </a:lnTo>
                  <a:lnTo>
                    <a:pt x="143509" y="547370"/>
                  </a:lnTo>
                  <a:lnTo>
                    <a:pt x="177899" y="564772"/>
                  </a:lnTo>
                  <a:lnTo>
                    <a:pt x="249058" y="584338"/>
                  </a:lnTo>
                  <a:lnTo>
                    <a:pt x="287020" y="586740"/>
                  </a:lnTo>
                  <a:lnTo>
                    <a:pt x="325516" y="584338"/>
                  </a:lnTo>
                  <a:lnTo>
                    <a:pt x="396319" y="564772"/>
                  </a:lnTo>
                  <a:lnTo>
                    <a:pt x="430529" y="547370"/>
                  </a:lnTo>
                  <a:lnTo>
                    <a:pt x="462537" y="525323"/>
                  </a:lnTo>
                  <a:lnTo>
                    <a:pt x="514647" y="472182"/>
                  </a:lnTo>
                  <a:lnTo>
                    <a:pt x="535940" y="439420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40" y="293370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40" y="146050"/>
                  </a:lnTo>
                  <a:lnTo>
                    <a:pt x="514647" y="113843"/>
                  </a:lnTo>
                  <a:lnTo>
                    <a:pt x="462537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3" name="object 43"/>
            <p:cNvSpPr/>
            <p:nvPr/>
          </p:nvSpPr>
          <p:spPr>
            <a:xfrm>
              <a:off x="7289799" y="6705599"/>
              <a:ext cx="574040" cy="586740"/>
            </a:xfrm>
            <a:custGeom>
              <a:avLst/>
              <a:gdLst/>
              <a:ahLst/>
              <a:cxnLst/>
              <a:rect l="l" t="t" r="r" b="b"/>
              <a:pathLst>
                <a:path w="574040" h="586740">
                  <a:moveTo>
                    <a:pt x="287020" y="586740"/>
                  </a:moveTo>
                  <a:lnTo>
                    <a:pt x="212883" y="577056"/>
                  </a:lnTo>
                  <a:lnTo>
                    <a:pt x="143509" y="547370"/>
                  </a:lnTo>
                  <a:lnTo>
                    <a:pt x="111521" y="525323"/>
                  </a:lnTo>
                  <a:lnTo>
                    <a:pt x="59928" y="472182"/>
                  </a:lnTo>
                  <a:lnTo>
                    <a:pt x="39370" y="439420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899" y="21967"/>
                  </a:lnTo>
                  <a:lnTo>
                    <a:pt x="249058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37" y="60860"/>
                  </a:lnTo>
                  <a:lnTo>
                    <a:pt x="514647" y="113843"/>
                  </a:lnTo>
                  <a:lnTo>
                    <a:pt x="535940" y="146050"/>
                  </a:lnTo>
                  <a:lnTo>
                    <a:pt x="553144" y="181213"/>
                  </a:lnTo>
                  <a:lnTo>
                    <a:pt x="571837" y="253920"/>
                  </a:lnTo>
                  <a:lnTo>
                    <a:pt x="574040" y="293370"/>
                  </a:lnTo>
                  <a:lnTo>
                    <a:pt x="571837" y="332085"/>
                  </a:lnTo>
                  <a:lnTo>
                    <a:pt x="553144" y="404276"/>
                  </a:lnTo>
                  <a:lnTo>
                    <a:pt x="535940" y="439420"/>
                  </a:lnTo>
                  <a:lnTo>
                    <a:pt x="514647" y="472182"/>
                  </a:lnTo>
                  <a:lnTo>
                    <a:pt x="462537" y="525323"/>
                  </a:lnTo>
                  <a:lnTo>
                    <a:pt x="430529" y="547370"/>
                  </a:lnTo>
                  <a:lnTo>
                    <a:pt x="396319" y="564772"/>
                  </a:lnTo>
                  <a:lnTo>
                    <a:pt x="325516" y="584338"/>
                  </a:lnTo>
                  <a:lnTo>
                    <a:pt x="287020" y="58674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810880" y="6073109"/>
            <a:ext cx="562471" cy="572845"/>
            <a:chOff x="9135147" y="6691667"/>
            <a:chExt cx="619760" cy="631190"/>
          </a:xfrm>
        </p:grpSpPr>
        <p:sp>
          <p:nvSpPr>
            <p:cNvPr id="45" name="object 45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69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49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099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099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099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56"/>
                  </a:lnTo>
                  <a:lnTo>
                    <a:pt x="571638" y="331549"/>
                  </a:lnTo>
                  <a:lnTo>
                    <a:pt x="574039" y="292099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49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29" y="39369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9157970" y="671448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099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099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49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69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20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69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70" y="146049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099"/>
                  </a:lnTo>
                  <a:lnTo>
                    <a:pt x="571638" y="331549"/>
                  </a:lnTo>
                  <a:lnTo>
                    <a:pt x="552072" y="40425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099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867092" y="611226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80186" y="6127248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92957" y="6112264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50C2E1E4-63C0-F02A-F697-2362563BE7CB}"/>
              </a:ext>
            </a:extLst>
          </p:cNvPr>
          <p:cNvSpPr/>
          <p:nvPr/>
        </p:nvSpPr>
        <p:spPr>
          <a:xfrm>
            <a:off x="6610793" y="218995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28779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5750" y="586740"/>
                </a:moveTo>
                <a:lnTo>
                  <a:pt x="212248" y="577056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00" y="21967"/>
                </a:lnTo>
                <a:lnTo>
                  <a:pt x="247987" y="2401"/>
                </a:lnTo>
                <a:lnTo>
                  <a:pt x="285750" y="0"/>
                </a:lnTo>
                <a:lnTo>
                  <a:pt x="324246" y="2401"/>
                </a:lnTo>
                <a:lnTo>
                  <a:pt x="39504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49" y="564772"/>
                </a:lnTo>
                <a:lnTo>
                  <a:pt x="324246" y="584338"/>
                </a:lnTo>
                <a:lnTo>
                  <a:pt x="28575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" name="object 3"/>
          <p:cNvSpPr/>
          <p:nvPr/>
        </p:nvSpPr>
        <p:spPr>
          <a:xfrm>
            <a:off x="8116516" y="5160213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10" y="547370"/>
                </a:lnTo>
                <a:lnTo>
                  <a:pt x="111502" y="525323"/>
                </a:lnTo>
                <a:lnTo>
                  <a:pt x="59392" y="472182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843"/>
                </a:lnTo>
                <a:lnTo>
                  <a:pt x="111502" y="60860"/>
                </a:lnTo>
                <a:lnTo>
                  <a:pt x="143510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782" y="2401"/>
                </a:lnTo>
                <a:lnTo>
                  <a:pt x="395069" y="21967"/>
                </a:lnTo>
                <a:lnTo>
                  <a:pt x="429260" y="39370"/>
                </a:lnTo>
                <a:lnTo>
                  <a:pt x="461267" y="60860"/>
                </a:lnTo>
                <a:lnTo>
                  <a:pt x="513377" y="113843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377" y="472182"/>
                </a:lnTo>
                <a:lnTo>
                  <a:pt x="461267" y="525323"/>
                </a:lnTo>
                <a:lnTo>
                  <a:pt x="429260" y="547370"/>
                </a:lnTo>
                <a:lnTo>
                  <a:pt x="395069" y="564772"/>
                </a:lnTo>
                <a:lnTo>
                  <a:pt x="324782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4" name="object 4"/>
          <p:cNvSpPr/>
          <p:nvPr/>
        </p:nvSpPr>
        <p:spPr>
          <a:xfrm>
            <a:off x="7111445" y="4849010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7900979" y="4843246"/>
            <a:ext cx="346934" cy="353850"/>
          </a:xfrm>
          <a:custGeom>
            <a:avLst/>
            <a:gdLst/>
            <a:ahLst/>
            <a:cxnLst/>
            <a:rect l="l" t="t" r="r" b="b"/>
            <a:pathLst>
              <a:path w="382270" h="389889">
                <a:moveTo>
                  <a:pt x="382270" y="38989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7248605" y="5411481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9851187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099"/>
                </a:lnTo>
                <a:lnTo>
                  <a:pt x="111521" y="524609"/>
                </a:lnTo>
                <a:lnTo>
                  <a:pt x="59928" y="471626"/>
                </a:lnTo>
                <a:lnTo>
                  <a:pt x="39370" y="439419"/>
                </a:lnTo>
                <a:lnTo>
                  <a:pt x="21967" y="404256"/>
                </a:lnTo>
                <a:lnTo>
                  <a:pt x="2401" y="331549"/>
                </a:lnTo>
                <a:lnTo>
                  <a:pt x="0" y="292099"/>
                </a:lnTo>
                <a:lnTo>
                  <a:pt x="2401" y="253384"/>
                </a:lnTo>
                <a:lnTo>
                  <a:pt x="21967" y="181193"/>
                </a:lnTo>
                <a:lnTo>
                  <a:pt x="39370" y="146049"/>
                </a:lnTo>
                <a:lnTo>
                  <a:pt x="59928" y="113307"/>
                </a:lnTo>
                <a:lnTo>
                  <a:pt x="111521" y="60682"/>
                </a:lnTo>
                <a:lnTo>
                  <a:pt x="143510" y="39369"/>
                </a:lnTo>
                <a:lnTo>
                  <a:pt x="177720" y="21431"/>
                </a:lnTo>
                <a:lnTo>
                  <a:pt x="248523" y="2222"/>
                </a:lnTo>
                <a:lnTo>
                  <a:pt x="287020" y="0"/>
                </a:lnTo>
                <a:lnTo>
                  <a:pt x="325516" y="2222"/>
                </a:lnTo>
                <a:lnTo>
                  <a:pt x="396319" y="21431"/>
                </a:lnTo>
                <a:lnTo>
                  <a:pt x="430530" y="39369"/>
                </a:lnTo>
                <a:lnTo>
                  <a:pt x="462518" y="60682"/>
                </a:lnTo>
                <a:lnTo>
                  <a:pt x="514111" y="113307"/>
                </a:lnTo>
                <a:lnTo>
                  <a:pt x="534670" y="146049"/>
                </a:lnTo>
                <a:lnTo>
                  <a:pt x="552072" y="181193"/>
                </a:lnTo>
                <a:lnTo>
                  <a:pt x="571638" y="253384"/>
                </a:lnTo>
                <a:lnTo>
                  <a:pt x="574040" y="292099"/>
                </a:lnTo>
                <a:lnTo>
                  <a:pt x="571638" y="331549"/>
                </a:lnTo>
                <a:lnTo>
                  <a:pt x="552072" y="404256"/>
                </a:lnTo>
                <a:lnTo>
                  <a:pt x="534670" y="439419"/>
                </a:lnTo>
                <a:lnTo>
                  <a:pt x="514111" y="471626"/>
                </a:lnTo>
                <a:lnTo>
                  <a:pt x="462518" y="524609"/>
                </a:lnTo>
                <a:lnTo>
                  <a:pt x="430530" y="546099"/>
                </a:lnTo>
                <a:lnTo>
                  <a:pt x="396319" y="563502"/>
                </a:lnTo>
                <a:lnTo>
                  <a:pt x="325516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/>
          <p:nvPr/>
        </p:nvSpPr>
        <p:spPr>
          <a:xfrm>
            <a:off x="8846115" y="3607654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0" y="391160"/>
                </a:moveTo>
                <a:lnTo>
                  <a:pt x="38227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9"/>
          <p:cNvSpPr/>
          <p:nvPr/>
        </p:nvSpPr>
        <p:spPr>
          <a:xfrm>
            <a:off x="9635649" y="3601891"/>
            <a:ext cx="346934" cy="355002"/>
          </a:xfrm>
          <a:custGeom>
            <a:avLst/>
            <a:gdLst/>
            <a:ahLst/>
            <a:cxnLst/>
            <a:rect l="l" t="t" r="r" b="b"/>
            <a:pathLst>
              <a:path w="382270" h="391160">
                <a:moveTo>
                  <a:pt x="382270" y="39116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0" name="object 10"/>
          <p:cNvSpPr/>
          <p:nvPr/>
        </p:nvSpPr>
        <p:spPr>
          <a:xfrm>
            <a:off x="8983275" y="4171277"/>
            <a:ext cx="867912" cy="0"/>
          </a:xfrm>
          <a:custGeom>
            <a:avLst/>
            <a:gdLst/>
            <a:ahLst/>
            <a:cxnLst/>
            <a:rect l="l" t="t" r="r" b="b"/>
            <a:pathLst>
              <a:path w="956309">
                <a:moveTo>
                  <a:pt x="0" y="0"/>
                </a:moveTo>
                <a:lnTo>
                  <a:pt x="95630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/>
          <p:nvPr/>
        </p:nvSpPr>
        <p:spPr>
          <a:xfrm>
            <a:off x="7942474" y="4273859"/>
            <a:ext cx="520977" cy="355002"/>
          </a:xfrm>
          <a:custGeom>
            <a:avLst/>
            <a:gdLst/>
            <a:ahLst/>
            <a:cxnLst/>
            <a:rect l="l" t="t" r="r" b="b"/>
            <a:pathLst>
              <a:path w="574040" h="391160">
                <a:moveTo>
                  <a:pt x="0" y="391159"/>
                </a:moveTo>
                <a:lnTo>
                  <a:pt x="57403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6985811" y="5684648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8388531" y="5692715"/>
            <a:ext cx="0" cy="414938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/>
          <p:nvPr/>
        </p:nvSpPr>
        <p:spPr>
          <a:xfrm>
            <a:off x="10112829" y="4432919"/>
            <a:ext cx="0" cy="1659751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799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/>
          <p:nvPr/>
        </p:nvSpPr>
        <p:spPr>
          <a:xfrm>
            <a:off x="6279263" y="4669203"/>
            <a:ext cx="1161826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1280160" y="0"/>
                </a:moveTo>
                <a:lnTo>
                  <a:pt x="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504714" y="3410558"/>
            <a:ext cx="3676810" cy="1139926"/>
          </a:xfrm>
          <a:custGeom>
            <a:avLst/>
            <a:gdLst/>
            <a:ahLst/>
            <a:cxnLst/>
            <a:rect l="l" t="t" r="r" b="b"/>
            <a:pathLst>
              <a:path w="4051300" h="1256029">
                <a:moveTo>
                  <a:pt x="0" y="511810"/>
                </a:moveTo>
                <a:lnTo>
                  <a:pt x="4051300" y="0"/>
                </a:lnTo>
              </a:path>
              <a:path w="4051300" h="1256029">
                <a:moveTo>
                  <a:pt x="702310" y="1256030"/>
                </a:moveTo>
                <a:lnTo>
                  <a:pt x="4039869" y="3048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17" name="object 17"/>
          <p:cNvGrpSpPr/>
          <p:nvPr/>
        </p:nvGrpSpPr>
        <p:grpSpPr>
          <a:xfrm>
            <a:off x="4379805" y="4482514"/>
            <a:ext cx="561319" cy="572845"/>
            <a:chOff x="3150907" y="4939067"/>
            <a:chExt cx="618490" cy="631190"/>
          </a:xfrm>
        </p:grpSpPr>
        <p:sp>
          <p:nvSpPr>
            <p:cNvPr id="18" name="object 18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729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782" y="2222"/>
                  </a:lnTo>
                  <a:lnTo>
                    <a:pt x="395069" y="21431"/>
                  </a:lnTo>
                  <a:lnTo>
                    <a:pt x="429259" y="39370"/>
                  </a:lnTo>
                  <a:lnTo>
                    <a:pt x="461267" y="60682"/>
                  </a:lnTo>
                  <a:lnTo>
                    <a:pt x="513377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377" y="471626"/>
                  </a:lnTo>
                  <a:lnTo>
                    <a:pt x="461267" y="524609"/>
                  </a:lnTo>
                  <a:lnTo>
                    <a:pt x="429259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767541" y="4482514"/>
            <a:ext cx="561319" cy="572845"/>
            <a:chOff x="4679987" y="4939067"/>
            <a:chExt cx="618490" cy="631190"/>
          </a:xfrm>
        </p:grpSpPr>
        <p:sp>
          <p:nvSpPr>
            <p:cNvPr id="21" name="object 21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69" y="146050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100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69" y="439420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4702810" y="496188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69" y="439420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100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69" y="146050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62470" y="3773663"/>
            <a:ext cx="1177962" cy="792992"/>
            <a:chOff x="3572547" y="4158017"/>
            <a:chExt cx="1297940" cy="873760"/>
          </a:xfrm>
        </p:grpSpPr>
        <p:sp>
          <p:nvSpPr>
            <p:cNvPr id="24" name="object 24"/>
            <p:cNvSpPr/>
            <p:nvPr/>
          </p:nvSpPr>
          <p:spPr>
            <a:xfrm>
              <a:off x="3938269" y="418083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140" y="20895"/>
                  </a:lnTo>
                  <a:lnTo>
                    <a:pt x="324981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5369" y="4180839"/>
              <a:ext cx="1252220" cy="828040"/>
            </a:xfrm>
            <a:custGeom>
              <a:avLst/>
              <a:gdLst/>
              <a:ahLst/>
              <a:cxnLst/>
              <a:rect l="l" t="t" r="r" b="b"/>
              <a:pathLst>
                <a:path w="1252220" h="828039">
                  <a:moveTo>
                    <a:pt x="629919" y="585470"/>
                  </a:moveTo>
                  <a:lnTo>
                    <a:pt x="591423" y="583068"/>
                  </a:lnTo>
                  <a:lnTo>
                    <a:pt x="520620" y="563502"/>
                  </a:lnTo>
                  <a:lnTo>
                    <a:pt x="486409" y="546100"/>
                  </a:lnTo>
                  <a:lnTo>
                    <a:pt x="454402" y="524589"/>
                  </a:lnTo>
                  <a:lnTo>
                    <a:pt x="402292" y="471090"/>
                  </a:lnTo>
                  <a:lnTo>
                    <a:pt x="381000" y="438150"/>
                  </a:lnTo>
                  <a:lnTo>
                    <a:pt x="363795" y="403721"/>
                  </a:lnTo>
                  <a:lnTo>
                    <a:pt x="345102" y="331529"/>
                  </a:lnTo>
                  <a:lnTo>
                    <a:pt x="342900" y="292100"/>
                  </a:lnTo>
                  <a:lnTo>
                    <a:pt x="345102" y="253384"/>
                  </a:lnTo>
                  <a:lnTo>
                    <a:pt x="363795" y="181193"/>
                  </a:lnTo>
                  <a:lnTo>
                    <a:pt x="381000" y="146050"/>
                  </a:lnTo>
                  <a:lnTo>
                    <a:pt x="402292" y="113287"/>
                  </a:lnTo>
                  <a:lnTo>
                    <a:pt x="454402" y="60146"/>
                  </a:lnTo>
                  <a:lnTo>
                    <a:pt x="486409" y="38100"/>
                  </a:lnTo>
                  <a:lnTo>
                    <a:pt x="520620" y="20895"/>
                  </a:lnTo>
                  <a:lnTo>
                    <a:pt x="591423" y="2202"/>
                  </a:lnTo>
                  <a:lnTo>
                    <a:pt x="629919" y="0"/>
                  </a:lnTo>
                  <a:lnTo>
                    <a:pt x="667881" y="2202"/>
                  </a:lnTo>
                  <a:lnTo>
                    <a:pt x="739040" y="20895"/>
                  </a:lnTo>
                  <a:lnTo>
                    <a:pt x="773429" y="38100"/>
                  </a:lnTo>
                  <a:lnTo>
                    <a:pt x="805418" y="60146"/>
                  </a:lnTo>
                  <a:lnTo>
                    <a:pt x="857011" y="113287"/>
                  </a:lnTo>
                  <a:lnTo>
                    <a:pt x="877569" y="146050"/>
                  </a:lnTo>
                  <a:lnTo>
                    <a:pt x="894972" y="181193"/>
                  </a:lnTo>
                  <a:lnTo>
                    <a:pt x="914538" y="253384"/>
                  </a:lnTo>
                  <a:lnTo>
                    <a:pt x="916939" y="292100"/>
                  </a:lnTo>
                  <a:lnTo>
                    <a:pt x="914538" y="331529"/>
                  </a:lnTo>
                  <a:lnTo>
                    <a:pt x="894972" y="403721"/>
                  </a:lnTo>
                  <a:lnTo>
                    <a:pt x="877569" y="438150"/>
                  </a:lnTo>
                  <a:lnTo>
                    <a:pt x="857011" y="471090"/>
                  </a:lnTo>
                  <a:lnTo>
                    <a:pt x="805418" y="524589"/>
                  </a:lnTo>
                  <a:lnTo>
                    <a:pt x="773429" y="546100"/>
                  </a:lnTo>
                  <a:lnTo>
                    <a:pt x="739040" y="563502"/>
                  </a:lnTo>
                  <a:lnTo>
                    <a:pt x="667881" y="583068"/>
                  </a:lnTo>
                  <a:lnTo>
                    <a:pt x="629919" y="585470"/>
                  </a:lnTo>
                  <a:close/>
                </a:path>
                <a:path w="1252220" h="828039">
                  <a:moveTo>
                    <a:pt x="0" y="828040"/>
                  </a:moveTo>
                  <a:lnTo>
                    <a:pt x="382269" y="436880"/>
                  </a:lnTo>
                </a:path>
                <a:path w="1252220" h="828039">
                  <a:moveTo>
                    <a:pt x="1252219" y="821690"/>
                  </a:moveTo>
                  <a:lnTo>
                    <a:pt x="869950" y="43053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6" name="object 26"/>
          <p:cNvSpPr/>
          <p:nvPr/>
        </p:nvSpPr>
        <p:spPr>
          <a:xfrm>
            <a:off x="4920343" y="4754496"/>
            <a:ext cx="867912" cy="0"/>
          </a:xfrm>
          <a:custGeom>
            <a:avLst/>
            <a:gdLst/>
            <a:ahLst/>
            <a:cxnLst/>
            <a:rect l="l" t="t" r="r" b="b"/>
            <a:pathLst>
              <a:path w="956310">
                <a:moveTo>
                  <a:pt x="0" y="0"/>
                </a:moveTo>
                <a:lnTo>
                  <a:pt x="95631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7" name="object 27"/>
          <p:cNvSpPr txBox="1"/>
          <p:nvPr/>
        </p:nvSpPr>
        <p:spPr>
          <a:xfrm>
            <a:off x="4525000" y="454126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43073" y="382780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110" y="4533195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90467" y="84139"/>
            <a:ext cx="8601315" cy="190138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Fact: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 </a:t>
            </a:r>
            <a:r>
              <a:rPr sz="2904" spc="-9" dirty="0">
                <a:latin typeface="Arial MT"/>
                <a:cs typeface="Arial MT"/>
              </a:rPr>
              <a:t>below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3-colorable</a:t>
            </a:r>
            <a:r>
              <a:rPr sz="2904" spc="23" dirty="0">
                <a:latin typeface="Arial MT"/>
                <a:cs typeface="Arial MT"/>
              </a:rPr>
              <a:t> </a:t>
            </a:r>
            <a:r>
              <a:rPr sz="2904" dirty="0">
                <a:latin typeface="MS UI Gothic"/>
                <a:cs typeface="MS UI Gothic"/>
              </a:rPr>
              <a:t></a:t>
            </a:r>
            <a:r>
              <a:rPr sz="2904" spc="-77" dirty="0">
                <a:latin typeface="MS UI Gothic"/>
                <a:cs typeface="MS UI Gothic"/>
              </a:rPr>
              <a:t> </a:t>
            </a:r>
            <a:r>
              <a:rPr sz="2904" spc="-5" dirty="0">
                <a:latin typeface="Arial MT"/>
                <a:cs typeface="Arial MT"/>
              </a:rPr>
              <a:t>a, b,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c </a:t>
            </a:r>
            <a:r>
              <a:rPr sz="2904" spc="-9" dirty="0">
                <a:latin typeface="Arial MT"/>
                <a:cs typeface="Arial MT"/>
              </a:rPr>
              <a:t>colored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  <a:p>
            <a:pPr marL="11527" marR="519846">
              <a:lnSpc>
                <a:spcPct val="131200"/>
              </a:lnSpc>
              <a:spcBef>
                <a:spcPts val="2578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18" dirty="0">
                <a:solidFill>
                  <a:srgbClr val="7F0000"/>
                </a:solidFill>
                <a:latin typeface="Lucida Sans Unicode"/>
                <a:cs typeface="Lucida Sans Unicode"/>
              </a:rPr>
              <a:t>⇦</a:t>
            </a:r>
            <a:r>
              <a:rPr sz="2904" spc="18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r>
              <a:rPr sz="2904" spc="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27" dirty="0">
                <a:latin typeface="Arial MT"/>
                <a:cs typeface="Arial MT"/>
              </a:rPr>
              <a:t>We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show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for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each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way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in </a:t>
            </a:r>
            <a:r>
              <a:rPr sz="2904" spc="-78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which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b,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 </a:t>
            </a:r>
            <a:r>
              <a:rPr sz="2904" spc="-5" dirty="0">
                <a:latin typeface="Arial MT"/>
                <a:cs typeface="Arial MT"/>
              </a:rPr>
              <a:t>may be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22647" y="4451360"/>
            <a:ext cx="519825" cy="532504"/>
          </a:xfrm>
          <a:custGeom>
            <a:avLst/>
            <a:gdLst/>
            <a:ahLst/>
            <a:cxnLst/>
            <a:rect l="l" t="t" r="r" b="b"/>
            <a:pathLst>
              <a:path w="572770" h="586739">
                <a:moveTo>
                  <a:pt x="287020" y="586740"/>
                </a:moveTo>
                <a:lnTo>
                  <a:pt x="248523" y="584338"/>
                </a:lnTo>
                <a:lnTo>
                  <a:pt x="177720" y="564772"/>
                </a:lnTo>
                <a:lnTo>
                  <a:pt x="143509" y="547370"/>
                </a:lnTo>
                <a:lnTo>
                  <a:pt x="111502" y="525859"/>
                </a:lnTo>
                <a:lnTo>
                  <a:pt x="59392" y="472360"/>
                </a:lnTo>
                <a:lnTo>
                  <a:pt x="38100" y="439420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70"/>
                </a:lnTo>
                <a:lnTo>
                  <a:pt x="2202" y="253940"/>
                </a:lnTo>
                <a:lnTo>
                  <a:pt x="20895" y="181748"/>
                </a:lnTo>
                <a:lnTo>
                  <a:pt x="38100" y="147320"/>
                </a:lnTo>
                <a:lnTo>
                  <a:pt x="59392" y="114379"/>
                </a:lnTo>
                <a:lnTo>
                  <a:pt x="111502" y="60880"/>
                </a:lnTo>
                <a:lnTo>
                  <a:pt x="143509" y="39370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981" y="2401"/>
                </a:lnTo>
                <a:lnTo>
                  <a:pt x="396140" y="21967"/>
                </a:lnTo>
                <a:lnTo>
                  <a:pt x="430529" y="39370"/>
                </a:lnTo>
                <a:lnTo>
                  <a:pt x="462339" y="60880"/>
                </a:lnTo>
                <a:lnTo>
                  <a:pt x="513576" y="114379"/>
                </a:lnTo>
                <a:lnTo>
                  <a:pt x="534670" y="147320"/>
                </a:lnTo>
                <a:lnTo>
                  <a:pt x="551874" y="181748"/>
                </a:lnTo>
                <a:lnTo>
                  <a:pt x="570567" y="253940"/>
                </a:lnTo>
                <a:lnTo>
                  <a:pt x="572770" y="293370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20"/>
                </a:lnTo>
                <a:lnTo>
                  <a:pt x="513576" y="472360"/>
                </a:lnTo>
                <a:lnTo>
                  <a:pt x="462339" y="525859"/>
                </a:lnTo>
                <a:lnTo>
                  <a:pt x="430529" y="547370"/>
                </a:lnTo>
                <a:lnTo>
                  <a:pt x="396140" y="564772"/>
                </a:lnTo>
                <a:lnTo>
                  <a:pt x="324981" y="584338"/>
                </a:lnTo>
                <a:lnTo>
                  <a:pt x="287020" y="58674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32"/>
          <p:cNvSpPr/>
          <p:nvPr/>
        </p:nvSpPr>
        <p:spPr>
          <a:xfrm>
            <a:off x="8463451" y="3920010"/>
            <a:ext cx="520977" cy="531351"/>
          </a:xfrm>
          <a:custGeom>
            <a:avLst/>
            <a:gdLst/>
            <a:ahLst/>
            <a:cxnLst/>
            <a:rect l="l" t="t" r="r" b="b"/>
            <a:pathLst>
              <a:path w="574040" h="585470">
                <a:moveTo>
                  <a:pt x="287020" y="585469"/>
                </a:moveTo>
                <a:lnTo>
                  <a:pt x="248523" y="583247"/>
                </a:lnTo>
                <a:lnTo>
                  <a:pt x="177720" y="564038"/>
                </a:lnTo>
                <a:lnTo>
                  <a:pt x="143510" y="546099"/>
                </a:lnTo>
                <a:lnTo>
                  <a:pt x="111521" y="524787"/>
                </a:lnTo>
                <a:lnTo>
                  <a:pt x="59928" y="472162"/>
                </a:lnTo>
                <a:lnTo>
                  <a:pt x="39370" y="439419"/>
                </a:lnTo>
                <a:lnTo>
                  <a:pt x="21967" y="404276"/>
                </a:lnTo>
                <a:lnTo>
                  <a:pt x="2401" y="332085"/>
                </a:lnTo>
                <a:lnTo>
                  <a:pt x="0" y="293369"/>
                </a:lnTo>
                <a:lnTo>
                  <a:pt x="2401" y="253920"/>
                </a:lnTo>
                <a:lnTo>
                  <a:pt x="21967" y="181213"/>
                </a:lnTo>
                <a:lnTo>
                  <a:pt x="39370" y="146049"/>
                </a:lnTo>
                <a:lnTo>
                  <a:pt x="59928" y="113843"/>
                </a:lnTo>
                <a:lnTo>
                  <a:pt x="111521" y="60860"/>
                </a:lnTo>
                <a:lnTo>
                  <a:pt x="143510" y="39369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5516" y="2401"/>
                </a:lnTo>
                <a:lnTo>
                  <a:pt x="396319" y="21967"/>
                </a:lnTo>
                <a:lnTo>
                  <a:pt x="430529" y="39369"/>
                </a:lnTo>
                <a:lnTo>
                  <a:pt x="462518" y="60860"/>
                </a:lnTo>
                <a:lnTo>
                  <a:pt x="514111" y="113843"/>
                </a:lnTo>
                <a:lnTo>
                  <a:pt x="534670" y="146049"/>
                </a:lnTo>
                <a:lnTo>
                  <a:pt x="552072" y="181213"/>
                </a:lnTo>
                <a:lnTo>
                  <a:pt x="571638" y="253920"/>
                </a:lnTo>
                <a:lnTo>
                  <a:pt x="574040" y="293369"/>
                </a:lnTo>
                <a:lnTo>
                  <a:pt x="571638" y="332085"/>
                </a:lnTo>
                <a:lnTo>
                  <a:pt x="552072" y="404276"/>
                </a:lnTo>
                <a:lnTo>
                  <a:pt x="534670" y="439419"/>
                </a:lnTo>
                <a:lnTo>
                  <a:pt x="514111" y="472162"/>
                </a:lnTo>
                <a:lnTo>
                  <a:pt x="462518" y="524787"/>
                </a:lnTo>
                <a:lnTo>
                  <a:pt x="430529" y="546099"/>
                </a:lnTo>
                <a:lnTo>
                  <a:pt x="396319" y="564038"/>
                </a:lnTo>
                <a:lnTo>
                  <a:pt x="325516" y="583247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3" name="object 33"/>
          <p:cNvSpPr/>
          <p:nvPr/>
        </p:nvSpPr>
        <p:spPr>
          <a:xfrm>
            <a:off x="9165386" y="3211158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69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10" y="546100"/>
                </a:lnTo>
                <a:lnTo>
                  <a:pt x="111502" y="524787"/>
                </a:lnTo>
                <a:lnTo>
                  <a:pt x="59392" y="472162"/>
                </a:lnTo>
                <a:lnTo>
                  <a:pt x="38100" y="439419"/>
                </a:lnTo>
                <a:lnTo>
                  <a:pt x="20895" y="404276"/>
                </a:lnTo>
                <a:lnTo>
                  <a:pt x="2202" y="332085"/>
                </a:lnTo>
                <a:lnTo>
                  <a:pt x="0" y="293369"/>
                </a:lnTo>
                <a:lnTo>
                  <a:pt x="2202" y="253920"/>
                </a:lnTo>
                <a:lnTo>
                  <a:pt x="20895" y="181213"/>
                </a:lnTo>
                <a:lnTo>
                  <a:pt x="38100" y="146050"/>
                </a:lnTo>
                <a:lnTo>
                  <a:pt x="59392" y="113307"/>
                </a:lnTo>
                <a:lnTo>
                  <a:pt x="111502" y="60682"/>
                </a:lnTo>
                <a:lnTo>
                  <a:pt x="143510" y="39369"/>
                </a:lnTo>
                <a:lnTo>
                  <a:pt x="177720" y="21967"/>
                </a:lnTo>
                <a:lnTo>
                  <a:pt x="248523" y="2401"/>
                </a:lnTo>
                <a:lnTo>
                  <a:pt x="287020" y="0"/>
                </a:lnTo>
                <a:lnTo>
                  <a:pt x="324981" y="2401"/>
                </a:lnTo>
                <a:lnTo>
                  <a:pt x="396140" y="21967"/>
                </a:lnTo>
                <a:lnTo>
                  <a:pt x="430530" y="39369"/>
                </a:lnTo>
                <a:lnTo>
                  <a:pt x="462339" y="60682"/>
                </a:lnTo>
                <a:lnTo>
                  <a:pt x="513576" y="113307"/>
                </a:lnTo>
                <a:lnTo>
                  <a:pt x="534670" y="146050"/>
                </a:lnTo>
                <a:lnTo>
                  <a:pt x="551874" y="181213"/>
                </a:lnTo>
                <a:lnTo>
                  <a:pt x="570567" y="253920"/>
                </a:lnTo>
                <a:lnTo>
                  <a:pt x="572770" y="293369"/>
                </a:lnTo>
                <a:lnTo>
                  <a:pt x="570567" y="332085"/>
                </a:lnTo>
                <a:lnTo>
                  <a:pt x="551874" y="404276"/>
                </a:lnTo>
                <a:lnTo>
                  <a:pt x="534670" y="439419"/>
                </a:lnTo>
                <a:lnTo>
                  <a:pt x="513576" y="472162"/>
                </a:lnTo>
                <a:lnTo>
                  <a:pt x="462339" y="524787"/>
                </a:lnTo>
                <a:lnTo>
                  <a:pt x="430530" y="546100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6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4" name="object 34"/>
          <p:cNvSpPr/>
          <p:nvPr/>
        </p:nvSpPr>
        <p:spPr>
          <a:xfrm>
            <a:off x="6728779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5750" y="585470"/>
                </a:moveTo>
                <a:lnTo>
                  <a:pt x="212248" y="575786"/>
                </a:lnTo>
                <a:lnTo>
                  <a:pt x="143510" y="546100"/>
                </a:lnTo>
                <a:lnTo>
                  <a:pt x="111502" y="524609"/>
                </a:lnTo>
                <a:lnTo>
                  <a:pt x="59392" y="471626"/>
                </a:lnTo>
                <a:lnTo>
                  <a:pt x="38100" y="439420"/>
                </a:lnTo>
                <a:lnTo>
                  <a:pt x="20895" y="404256"/>
                </a:lnTo>
                <a:lnTo>
                  <a:pt x="2202" y="331549"/>
                </a:lnTo>
                <a:lnTo>
                  <a:pt x="0" y="292100"/>
                </a:lnTo>
                <a:lnTo>
                  <a:pt x="2202" y="253384"/>
                </a:lnTo>
                <a:lnTo>
                  <a:pt x="20895" y="181193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10" y="38100"/>
                </a:lnTo>
                <a:lnTo>
                  <a:pt x="177700" y="20895"/>
                </a:lnTo>
                <a:lnTo>
                  <a:pt x="247987" y="2202"/>
                </a:lnTo>
                <a:lnTo>
                  <a:pt x="285750" y="0"/>
                </a:lnTo>
                <a:lnTo>
                  <a:pt x="324246" y="2202"/>
                </a:lnTo>
                <a:lnTo>
                  <a:pt x="395049" y="20895"/>
                </a:lnTo>
                <a:lnTo>
                  <a:pt x="429260" y="38100"/>
                </a:lnTo>
                <a:lnTo>
                  <a:pt x="461267" y="60146"/>
                </a:lnTo>
                <a:lnTo>
                  <a:pt x="513377" y="113287"/>
                </a:lnTo>
                <a:lnTo>
                  <a:pt x="534670" y="146050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100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20"/>
                </a:lnTo>
                <a:lnTo>
                  <a:pt x="513377" y="471626"/>
                </a:lnTo>
                <a:lnTo>
                  <a:pt x="461267" y="524609"/>
                </a:lnTo>
                <a:lnTo>
                  <a:pt x="429260" y="546100"/>
                </a:lnTo>
                <a:lnTo>
                  <a:pt x="395049" y="563502"/>
                </a:lnTo>
                <a:lnTo>
                  <a:pt x="324246" y="583068"/>
                </a:lnTo>
                <a:lnTo>
                  <a:pt x="28575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5" name="object 35"/>
          <p:cNvSpPr/>
          <p:nvPr/>
        </p:nvSpPr>
        <p:spPr>
          <a:xfrm>
            <a:off x="8130348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7020" y="585470"/>
                </a:moveTo>
                <a:lnTo>
                  <a:pt x="248523" y="583068"/>
                </a:lnTo>
                <a:lnTo>
                  <a:pt x="177720" y="563502"/>
                </a:lnTo>
                <a:lnTo>
                  <a:pt x="143509" y="546100"/>
                </a:lnTo>
                <a:lnTo>
                  <a:pt x="111502" y="524609"/>
                </a:lnTo>
                <a:lnTo>
                  <a:pt x="59392" y="471626"/>
                </a:lnTo>
                <a:lnTo>
                  <a:pt x="38100" y="439420"/>
                </a:lnTo>
                <a:lnTo>
                  <a:pt x="20895" y="404256"/>
                </a:lnTo>
                <a:lnTo>
                  <a:pt x="2202" y="331549"/>
                </a:lnTo>
                <a:lnTo>
                  <a:pt x="0" y="292100"/>
                </a:lnTo>
                <a:lnTo>
                  <a:pt x="2202" y="253384"/>
                </a:lnTo>
                <a:lnTo>
                  <a:pt x="20895" y="181193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09" y="38100"/>
                </a:lnTo>
                <a:lnTo>
                  <a:pt x="177720" y="20895"/>
                </a:lnTo>
                <a:lnTo>
                  <a:pt x="248523" y="2202"/>
                </a:lnTo>
                <a:lnTo>
                  <a:pt x="287020" y="0"/>
                </a:lnTo>
                <a:lnTo>
                  <a:pt x="324981" y="2202"/>
                </a:lnTo>
                <a:lnTo>
                  <a:pt x="396140" y="20895"/>
                </a:lnTo>
                <a:lnTo>
                  <a:pt x="430529" y="38100"/>
                </a:lnTo>
                <a:lnTo>
                  <a:pt x="462339" y="60146"/>
                </a:lnTo>
                <a:lnTo>
                  <a:pt x="513576" y="113287"/>
                </a:lnTo>
                <a:lnTo>
                  <a:pt x="534670" y="146050"/>
                </a:lnTo>
                <a:lnTo>
                  <a:pt x="551874" y="181193"/>
                </a:lnTo>
                <a:lnTo>
                  <a:pt x="570567" y="253384"/>
                </a:lnTo>
                <a:lnTo>
                  <a:pt x="572770" y="292100"/>
                </a:lnTo>
                <a:lnTo>
                  <a:pt x="570567" y="331549"/>
                </a:lnTo>
                <a:lnTo>
                  <a:pt x="551874" y="404256"/>
                </a:lnTo>
                <a:lnTo>
                  <a:pt x="534670" y="439420"/>
                </a:lnTo>
                <a:lnTo>
                  <a:pt x="513576" y="471626"/>
                </a:lnTo>
                <a:lnTo>
                  <a:pt x="462339" y="524609"/>
                </a:lnTo>
                <a:lnTo>
                  <a:pt x="430529" y="546100"/>
                </a:lnTo>
                <a:lnTo>
                  <a:pt x="396140" y="563502"/>
                </a:lnTo>
                <a:lnTo>
                  <a:pt x="324981" y="583068"/>
                </a:lnTo>
                <a:lnTo>
                  <a:pt x="28702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6" name="object 36"/>
          <p:cNvSpPr/>
          <p:nvPr/>
        </p:nvSpPr>
        <p:spPr>
          <a:xfrm>
            <a:off x="9840814" y="6107654"/>
            <a:ext cx="519825" cy="531351"/>
          </a:xfrm>
          <a:custGeom>
            <a:avLst/>
            <a:gdLst/>
            <a:ahLst/>
            <a:cxnLst/>
            <a:rect l="l" t="t" r="r" b="b"/>
            <a:pathLst>
              <a:path w="572770" h="585470">
                <a:moveTo>
                  <a:pt x="285750" y="585470"/>
                </a:moveTo>
                <a:lnTo>
                  <a:pt x="212248" y="575786"/>
                </a:lnTo>
                <a:lnTo>
                  <a:pt x="143510" y="546100"/>
                </a:lnTo>
                <a:lnTo>
                  <a:pt x="111502" y="524589"/>
                </a:lnTo>
                <a:lnTo>
                  <a:pt x="59392" y="471090"/>
                </a:lnTo>
                <a:lnTo>
                  <a:pt x="38100" y="438150"/>
                </a:lnTo>
                <a:lnTo>
                  <a:pt x="20895" y="403542"/>
                </a:lnTo>
                <a:lnTo>
                  <a:pt x="2202" y="330993"/>
                </a:lnTo>
                <a:lnTo>
                  <a:pt x="0" y="292100"/>
                </a:lnTo>
                <a:lnTo>
                  <a:pt x="2202" y="253206"/>
                </a:lnTo>
                <a:lnTo>
                  <a:pt x="20895" y="180657"/>
                </a:lnTo>
                <a:lnTo>
                  <a:pt x="38100" y="146050"/>
                </a:lnTo>
                <a:lnTo>
                  <a:pt x="59392" y="113287"/>
                </a:lnTo>
                <a:lnTo>
                  <a:pt x="111502" y="60146"/>
                </a:lnTo>
                <a:lnTo>
                  <a:pt x="143510" y="38100"/>
                </a:lnTo>
                <a:lnTo>
                  <a:pt x="177700" y="20895"/>
                </a:lnTo>
                <a:lnTo>
                  <a:pt x="247987" y="2202"/>
                </a:lnTo>
                <a:lnTo>
                  <a:pt x="285750" y="0"/>
                </a:lnTo>
                <a:lnTo>
                  <a:pt x="324246" y="2202"/>
                </a:lnTo>
                <a:lnTo>
                  <a:pt x="395049" y="20895"/>
                </a:lnTo>
                <a:lnTo>
                  <a:pt x="429260" y="38100"/>
                </a:lnTo>
                <a:lnTo>
                  <a:pt x="461267" y="60146"/>
                </a:lnTo>
                <a:lnTo>
                  <a:pt x="513377" y="113287"/>
                </a:lnTo>
                <a:lnTo>
                  <a:pt x="534670" y="146050"/>
                </a:lnTo>
                <a:lnTo>
                  <a:pt x="551874" y="180657"/>
                </a:lnTo>
                <a:lnTo>
                  <a:pt x="570567" y="253206"/>
                </a:lnTo>
                <a:lnTo>
                  <a:pt x="572770" y="292100"/>
                </a:lnTo>
                <a:lnTo>
                  <a:pt x="570567" y="330993"/>
                </a:lnTo>
                <a:lnTo>
                  <a:pt x="551874" y="403542"/>
                </a:lnTo>
                <a:lnTo>
                  <a:pt x="534670" y="438150"/>
                </a:lnTo>
                <a:lnTo>
                  <a:pt x="513377" y="471090"/>
                </a:lnTo>
                <a:lnTo>
                  <a:pt x="461267" y="524589"/>
                </a:lnTo>
                <a:lnTo>
                  <a:pt x="429260" y="546100"/>
                </a:lnTo>
                <a:lnTo>
                  <a:pt x="395049" y="563502"/>
                </a:lnTo>
                <a:lnTo>
                  <a:pt x="324246" y="583068"/>
                </a:lnTo>
                <a:lnTo>
                  <a:pt x="285750" y="58547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7" name="object 37"/>
          <p:cNvSpPr txBox="1"/>
          <p:nvPr/>
        </p:nvSpPr>
        <p:spPr>
          <a:xfrm>
            <a:off x="6867092" y="611226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280186" y="6127248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992957" y="6112264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467" y="661595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6410" y="424211"/>
            <a:ext cx="8026165" cy="1134057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 marR="4611" indent="102586">
              <a:lnSpc>
                <a:spcPct val="131300"/>
              </a:lnSpc>
              <a:spcBef>
                <a:spcPts val="86"/>
              </a:spcBef>
            </a:pPr>
            <a:r>
              <a:rPr sz="2904" spc="-9" dirty="0">
                <a:solidFill>
                  <a:srgbClr val="7F0000"/>
                </a:solidFill>
              </a:rPr>
              <a:t>Definition:</a:t>
            </a:r>
            <a:r>
              <a:rPr sz="2904" spc="-172" dirty="0">
                <a:solidFill>
                  <a:srgbClr val="7F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A</a:t>
            </a:r>
            <a:r>
              <a:rPr sz="2904" spc="-159" dirty="0">
                <a:solidFill>
                  <a:srgbClr val="000000"/>
                </a:solidFill>
              </a:rPr>
              <a:t> </a:t>
            </a:r>
            <a:r>
              <a:rPr sz="2904" spc="-9" dirty="0">
                <a:solidFill>
                  <a:srgbClr val="7F0000"/>
                </a:solidFill>
              </a:rPr>
              <a:t>3-coloring</a:t>
            </a:r>
            <a:r>
              <a:rPr sz="2904" spc="5" dirty="0">
                <a:solidFill>
                  <a:srgbClr val="7F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of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a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graph</a:t>
            </a:r>
            <a:r>
              <a:rPr sz="2904" spc="-14" dirty="0">
                <a:solidFill>
                  <a:srgbClr val="00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is </a:t>
            </a:r>
            <a:r>
              <a:rPr sz="2904" dirty="0">
                <a:solidFill>
                  <a:srgbClr val="000000"/>
                </a:solidFill>
              </a:rPr>
              <a:t>a</a:t>
            </a:r>
            <a:r>
              <a:rPr sz="2904" spc="-5" dirty="0">
                <a:solidFill>
                  <a:srgbClr val="000000"/>
                </a:solidFill>
              </a:rPr>
              <a:t> coloring</a:t>
            </a:r>
            <a:r>
              <a:rPr sz="2904" spc="-14" dirty="0">
                <a:solidFill>
                  <a:srgbClr val="00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of </a:t>
            </a:r>
            <a:r>
              <a:rPr sz="2904" spc="-794" dirty="0">
                <a:solidFill>
                  <a:srgbClr val="000000"/>
                </a:solidFill>
              </a:rPr>
              <a:t> </a:t>
            </a:r>
            <a:r>
              <a:rPr sz="2904" spc="-5" dirty="0">
                <a:solidFill>
                  <a:srgbClr val="000000"/>
                </a:solidFill>
              </a:rPr>
              <a:t>each</a:t>
            </a:r>
            <a:r>
              <a:rPr sz="2904" spc="-14" dirty="0">
                <a:solidFill>
                  <a:srgbClr val="000000"/>
                </a:solidFill>
              </a:rPr>
              <a:t> </a:t>
            </a:r>
            <a:r>
              <a:rPr sz="2904" spc="-9" dirty="0">
                <a:solidFill>
                  <a:srgbClr val="000000"/>
                </a:solidFill>
              </a:rPr>
              <a:t>node, </a:t>
            </a:r>
            <a:r>
              <a:rPr sz="2904" spc="-5" dirty="0">
                <a:solidFill>
                  <a:srgbClr val="000000"/>
                </a:solidFill>
              </a:rPr>
              <a:t>using </a:t>
            </a:r>
            <a:r>
              <a:rPr sz="2904" spc="-9" dirty="0">
                <a:solidFill>
                  <a:srgbClr val="000000"/>
                </a:solidFill>
              </a:rPr>
              <a:t>at </a:t>
            </a:r>
            <a:r>
              <a:rPr sz="2904" spc="-5" dirty="0">
                <a:solidFill>
                  <a:srgbClr val="000000"/>
                </a:solidFill>
              </a:rPr>
              <a:t>most</a:t>
            </a:r>
            <a:r>
              <a:rPr sz="2904" spc="-9" dirty="0">
                <a:solidFill>
                  <a:srgbClr val="000000"/>
                </a:solidFill>
              </a:rPr>
              <a:t> </a:t>
            </a:r>
            <a:r>
              <a:rPr sz="2904" dirty="0">
                <a:solidFill>
                  <a:srgbClr val="000000"/>
                </a:solidFill>
              </a:rPr>
              <a:t>3</a:t>
            </a:r>
            <a:r>
              <a:rPr sz="2904" spc="-5" dirty="0">
                <a:solidFill>
                  <a:srgbClr val="000000"/>
                </a:solidFill>
              </a:rPr>
              <a:t> colors,</a:t>
            </a:r>
            <a:endParaRPr sz="2904"/>
          </a:p>
        </p:txBody>
      </p:sp>
      <p:sp>
        <p:nvSpPr>
          <p:cNvPr id="4" name="object 4"/>
          <p:cNvSpPr txBox="1"/>
          <p:nvPr/>
        </p:nvSpPr>
        <p:spPr>
          <a:xfrm>
            <a:off x="1786410" y="1698939"/>
            <a:ext cx="812874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such </a:t>
            </a:r>
            <a:r>
              <a:rPr sz="2904" spc="-9" dirty="0">
                <a:latin typeface="Arial MT"/>
                <a:cs typeface="Arial MT"/>
              </a:rPr>
              <a:t>that </a:t>
            </a:r>
            <a:r>
              <a:rPr sz="2904" spc="-5" dirty="0">
                <a:latin typeface="Arial MT"/>
                <a:cs typeface="Arial MT"/>
              </a:rPr>
              <a:t>no</a:t>
            </a:r>
            <a:r>
              <a:rPr sz="2904" spc="-9" dirty="0">
                <a:latin typeface="Arial MT"/>
                <a:cs typeface="Arial MT"/>
              </a:rPr>
              <a:t> adjacent nodes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have the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same </a:t>
            </a:r>
            <a:r>
              <a:rPr sz="2904" spc="-32" dirty="0">
                <a:latin typeface="Arial MT"/>
                <a:cs typeface="Arial MT"/>
              </a:rPr>
              <a:t>color.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467" y="2985248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992" y="2860766"/>
            <a:ext cx="15588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Example: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29321" y="3713727"/>
            <a:ext cx="2946058" cy="1701245"/>
            <a:chOff x="891577" y="4091977"/>
            <a:chExt cx="3246120" cy="1874520"/>
          </a:xfrm>
        </p:grpSpPr>
        <p:sp>
          <p:nvSpPr>
            <p:cNvPr id="8" name="object 8"/>
            <p:cNvSpPr/>
            <p:nvPr/>
          </p:nvSpPr>
          <p:spPr>
            <a:xfrm>
              <a:off x="91440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5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169544" y="449579"/>
                  </a:lnTo>
                  <a:lnTo>
                    <a:pt x="114300" y="426719"/>
                  </a:lnTo>
                  <a:lnTo>
                    <a:pt x="66675" y="390525"/>
                  </a:lnTo>
                  <a:lnTo>
                    <a:pt x="30480" y="342900"/>
                  </a:lnTo>
                  <a:lnTo>
                    <a:pt x="7619" y="287655"/>
                  </a:lnTo>
                  <a:lnTo>
                    <a:pt x="0" y="228600"/>
                  </a:lnTo>
                  <a:lnTo>
                    <a:pt x="1905" y="198239"/>
                  </a:lnTo>
                  <a:lnTo>
                    <a:pt x="17145" y="141803"/>
                  </a:lnTo>
                  <a:lnTo>
                    <a:pt x="47505" y="88701"/>
                  </a:lnTo>
                  <a:lnTo>
                    <a:pt x="88701" y="47505"/>
                  </a:lnTo>
                  <a:lnTo>
                    <a:pt x="141803" y="17145"/>
                  </a:lnTo>
                  <a:lnTo>
                    <a:pt x="198239" y="1905"/>
                  </a:lnTo>
                  <a:lnTo>
                    <a:pt x="228600" y="0"/>
                  </a:lnTo>
                  <a:lnTo>
                    <a:pt x="258960" y="1904"/>
                  </a:lnTo>
                  <a:lnTo>
                    <a:pt x="315396" y="17144"/>
                  </a:lnTo>
                  <a:lnTo>
                    <a:pt x="368498" y="47505"/>
                  </a:lnTo>
                  <a:lnTo>
                    <a:pt x="409694" y="88701"/>
                  </a:lnTo>
                  <a:lnTo>
                    <a:pt x="440055" y="141803"/>
                  </a:lnTo>
                  <a:lnTo>
                    <a:pt x="455295" y="198239"/>
                  </a:lnTo>
                  <a:lnTo>
                    <a:pt x="457200" y="228600"/>
                  </a:lnTo>
                  <a:lnTo>
                    <a:pt x="455294" y="258960"/>
                  </a:lnTo>
                  <a:lnTo>
                    <a:pt x="440054" y="315396"/>
                  </a:lnTo>
                  <a:lnTo>
                    <a:pt x="409694" y="368498"/>
                  </a:lnTo>
                  <a:lnTo>
                    <a:pt x="368498" y="409694"/>
                  </a:lnTo>
                  <a:lnTo>
                    <a:pt x="315396" y="440055"/>
                  </a:lnTo>
                  <a:lnTo>
                    <a:pt x="258960" y="455295"/>
                  </a:lnTo>
                  <a:lnTo>
                    <a:pt x="228600" y="45720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4114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1600" y="4114799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371600" y="457200"/>
                  </a:moveTo>
                  <a:lnTo>
                    <a:pt x="1312545" y="449579"/>
                  </a:lnTo>
                  <a:lnTo>
                    <a:pt x="1257300" y="426719"/>
                  </a:lnTo>
                  <a:lnTo>
                    <a:pt x="1209675" y="390525"/>
                  </a:lnTo>
                  <a:lnTo>
                    <a:pt x="1173480" y="342900"/>
                  </a:lnTo>
                  <a:lnTo>
                    <a:pt x="1150620" y="287655"/>
                  </a:lnTo>
                  <a:lnTo>
                    <a:pt x="1143000" y="228600"/>
                  </a:lnTo>
                  <a:lnTo>
                    <a:pt x="1144905" y="198239"/>
                  </a:lnTo>
                  <a:lnTo>
                    <a:pt x="1160145" y="141803"/>
                  </a:lnTo>
                  <a:lnTo>
                    <a:pt x="1190505" y="88701"/>
                  </a:lnTo>
                  <a:lnTo>
                    <a:pt x="1231701" y="47505"/>
                  </a:lnTo>
                  <a:lnTo>
                    <a:pt x="1284803" y="17145"/>
                  </a:lnTo>
                  <a:lnTo>
                    <a:pt x="1341239" y="1905"/>
                  </a:lnTo>
                  <a:lnTo>
                    <a:pt x="1371600" y="0"/>
                  </a:lnTo>
                  <a:lnTo>
                    <a:pt x="1401960" y="1904"/>
                  </a:lnTo>
                  <a:lnTo>
                    <a:pt x="1458396" y="17144"/>
                  </a:lnTo>
                  <a:lnTo>
                    <a:pt x="1511498" y="47505"/>
                  </a:lnTo>
                  <a:lnTo>
                    <a:pt x="1552694" y="88701"/>
                  </a:lnTo>
                  <a:lnTo>
                    <a:pt x="1583055" y="141803"/>
                  </a:lnTo>
                  <a:lnTo>
                    <a:pt x="1598295" y="198239"/>
                  </a:lnTo>
                  <a:lnTo>
                    <a:pt x="1600200" y="228600"/>
                  </a:lnTo>
                  <a:lnTo>
                    <a:pt x="1598295" y="258960"/>
                  </a:lnTo>
                  <a:lnTo>
                    <a:pt x="1583054" y="315396"/>
                  </a:lnTo>
                  <a:lnTo>
                    <a:pt x="1552694" y="368498"/>
                  </a:lnTo>
                  <a:lnTo>
                    <a:pt x="1511498" y="409694"/>
                  </a:lnTo>
                  <a:lnTo>
                    <a:pt x="1458396" y="440055"/>
                  </a:lnTo>
                  <a:lnTo>
                    <a:pt x="1401960" y="455295"/>
                  </a:lnTo>
                  <a:lnTo>
                    <a:pt x="1371600" y="457200"/>
                  </a:lnTo>
                  <a:close/>
                </a:path>
                <a:path w="1600200" h="457200">
                  <a:moveTo>
                    <a:pt x="0" y="228600"/>
                  </a:moveTo>
                  <a:lnTo>
                    <a:pt x="1143000" y="2286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4600" y="5486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4600" y="4571999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228600" y="1371600"/>
                  </a:moveTo>
                  <a:lnTo>
                    <a:pt x="169544" y="1363980"/>
                  </a:lnTo>
                  <a:lnTo>
                    <a:pt x="114300" y="1341120"/>
                  </a:lnTo>
                  <a:lnTo>
                    <a:pt x="66675" y="1304925"/>
                  </a:lnTo>
                  <a:lnTo>
                    <a:pt x="30480" y="1257300"/>
                  </a:lnTo>
                  <a:lnTo>
                    <a:pt x="7619" y="1202055"/>
                  </a:lnTo>
                  <a:lnTo>
                    <a:pt x="0" y="1143000"/>
                  </a:lnTo>
                  <a:lnTo>
                    <a:pt x="1905" y="1112639"/>
                  </a:lnTo>
                  <a:lnTo>
                    <a:pt x="17145" y="1056203"/>
                  </a:lnTo>
                  <a:lnTo>
                    <a:pt x="47505" y="1003101"/>
                  </a:lnTo>
                  <a:lnTo>
                    <a:pt x="88701" y="961905"/>
                  </a:lnTo>
                  <a:lnTo>
                    <a:pt x="141803" y="931544"/>
                  </a:lnTo>
                  <a:lnTo>
                    <a:pt x="198239" y="916304"/>
                  </a:lnTo>
                  <a:lnTo>
                    <a:pt x="228600" y="914400"/>
                  </a:lnTo>
                  <a:lnTo>
                    <a:pt x="258960" y="916305"/>
                  </a:lnTo>
                  <a:lnTo>
                    <a:pt x="315396" y="931545"/>
                  </a:lnTo>
                  <a:lnTo>
                    <a:pt x="368498" y="961905"/>
                  </a:lnTo>
                  <a:lnTo>
                    <a:pt x="409694" y="1003101"/>
                  </a:lnTo>
                  <a:lnTo>
                    <a:pt x="440055" y="1056203"/>
                  </a:lnTo>
                  <a:lnTo>
                    <a:pt x="455295" y="1112639"/>
                  </a:lnTo>
                  <a:lnTo>
                    <a:pt x="457200" y="1143000"/>
                  </a:lnTo>
                  <a:lnTo>
                    <a:pt x="455294" y="1173360"/>
                  </a:lnTo>
                  <a:lnTo>
                    <a:pt x="440054" y="1229796"/>
                  </a:lnTo>
                  <a:lnTo>
                    <a:pt x="409694" y="1282898"/>
                  </a:lnTo>
                  <a:lnTo>
                    <a:pt x="368498" y="1324094"/>
                  </a:lnTo>
                  <a:lnTo>
                    <a:pt x="315396" y="1354455"/>
                  </a:lnTo>
                  <a:lnTo>
                    <a:pt x="258960" y="1369695"/>
                  </a:lnTo>
                  <a:lnTo>
                    <a:pt x="228600" y="1371600"/>
                  </a:lnTo>
                  <a:close/>
                </a:path>
                <a:path w="457200" h="1371600">
                  <a:moveTo>
                    <a:pt x="228600" y="0"/>
                  </a:moveTo>
                  <a:lnTo>
                    <a:pt x="228600" y="9144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400" y="5486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400" y="4464049"/>
              <a:ext cx="1658620" cy="1479550"/>
            </a:xfrm>
            <a:custGeom>
              <a:avLst/>
              <a:gdLst/>
              <a:ahLst/>
              <a:cxnLst/>
              <a:rect l="l" t="t" r="r" b="b"/>
              <a:pathLst>
                <a:path w="1658620" h="1479550">
                  <a:moveTo>
                    <a:pt x="228600" y="1479550"/>
                  </a:moveTo>
                  <a:lnTo>
                    <a:pt x="169544" y="1471930"/>
                  </a:lnTo>
                  <a:lnTo>
                    <a:pt x="114300" y="1449070"/>
                  </a:lnTo>
                  <a:lnTo>
                    <a:pt x="66675" y="1412875"/>
                  </a:lnTo>
                  <a:lnTo>
                    <a:pt x="30480" y="1365250"/>
                  </a:lnTo>
                  <a:lnTo>
                    <a:pt x="7619" y="1310005"/>
                  </a:lnTo>
                  <a:lnTo>
                    <a:pt x="0" y="1250950"/>
                  </a:lnTo>
                  <a:lnTo>
                    <a:pt x="1905" y="1220589"/>
                  </a:lnTo>
                  <a:lnTo>
                    <a:pt x="17145" y="1164153"/>
                  </a:lnTo>
                  <a:lnTo>
                    <a:pt x="47505" y="1111051"/>
                  </a:lnTo>
                  <a:lnTo>
                    <a:pt x="88701" y="1069855"/>
                  </a:lnTo>
                  <a:lnTo>
                    <a:pt x="141803" y="1039494"/>
                  </a:lnTo>
                  <a:lnTo>
                    <a:pt x="198239" y="1024254"/>
                  </a:lnTo>
                  <a:lnTo>
                    <a:pt x="228600" y="1022350"/>
                  </a:lnTo>
                  <a:lnTo>
                    <a:pt x="258960" y="1024255"/>
                  </a:lnTo>
                  <a:lnTo>
                    <a:pt x="315396" y="1039495"/>
                  </a:lnTo>
                  <a:lnTo>
                    <a:pt x="368498" y="1069855"/>
                  </a:lnTo>
                  <a:lnTo>
                    <a:pt x="409694" y="1111051"/>
                  </a:lnTo>
                  <a:lnTo>
                    <a:pt x="440055" y="1164153"/>
                  </a:lnTo>
                  <a:lnTo>
                    <a:pt x="455295" y="1220589"/>
                  </a:lnTo>
                  <a:lnTo>
                    <a:pt x="457200" y="1250950"/>
                  </a:lnTo>
                  <a:lnTo>
                    <a:pt x="455294" y="1281310"/>
                  </a:lnTo>
                  <a:lnTo>
                    <a:pt x="440054" y="1337746"/>
                  </a:lnTo>
                  <a:lnTo>
                    <a:pt x="409694" y="1390848"/>
                  </a:lnTo>
                  <a:lnTo>
                    <a:pt x="368498" y="1432044"/>
                  </a:lnTo>
                  <a:lnTo>
                    <a:pt x="315396" y="1462405"/>
                  </a:lnTo>
                  <a:lnTo>
                    <a:pt x="258960" y="1477645"/>
                  </a:lnTo>
                  <a:lnTo>
                    <a:pt x="228600" y="1479550"/>
                  </a:lnTo>
                  <a:close/>
                </a:path>
                <a:path w="1658620" h="1479550">
                  <a:moveTo>
                    <a:pt x="434340" y="1179830"/>
                  </a:moveTo>
                  <a:lnTo>
                    <a:pt x="1658620" y="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600" y="4800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4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971800" y="4382769"/>
              <a:ext cx="1143000" cy="1332230"/>
            </a:xfrm>
            <a:custGeom>
              <a:avLst/>
              <a:gdLst/>
              <a:ahLst/>
              <a:cxnLst/>
              <a:rect l="l" t="t" r="r" b="b"/>
              <a:pathLst>
                <a:path w="1143000" h="1332229">
                  <a:moveTo>
                    <a:pt x="914400" y="875029"/>
                  </a:moveTo>
                  <a:lnTo>
                    <a:pt x="855345" y="867409"/>
                  </a:lnTo>
                  <a:lnTo>
                    <a:pt x="800100" y="844549"/>
                  </a:lnTo>
                  <a:lnTo>
                    <a:pt x="752475" y="808354"/>
                  </a:lnTo>
                  <a:lnTo>
                    <a:pt x="716279" y="760729"/>
                  </a:lnTo>
                  <a:lnTo>
                    <a:pt x="693420" y="705484"/>
                  </a:lnTo>
                  <a:lnTo>
                    <a:pt x="685800" y="646429"/>
                  </a:lnTo>
                  <a:lnTo>
                    <a:pt x="687704" y="616069"/>
                  </a:lnTo>
                  <a:lnTo>
                    <a:pt x="702944" y="559633"/>
                  </a:lnTo>
                  <a:lnTo>
                    <a:pt x="733305" y="506531"/>
                  </a:lnTo>
                  <a:lnTo>
                    <a:pt x="774501" y="465335"/>
                  </a:lnTo>
                  <a:lnTo>
                    <a:pt x="827603" y="434974"/>
                  </a:lnTo>
                  <a:lnTo>
                    <a:pt x="884039" y="419734"/>
                  </a:lnTo>
                  <a:lnTo>
                    <a:pt x="914400" y="417829"/>
                  </a:lnTo>
                  <a:lnTo>
                    <a:pt x="944760" y="419734"/>
                  </a:lnTo>
                  <a:lnTo>
                    <a:pt x="1001196" y="434975"/>
                  </a:lnTo>
                  <a:lnTo>
                    <a:pt x="1054298" y="465335"/>
                  </a:lnTo>
                  <a:lnTo>
                    <a:pt x="1095494" y="506531"/>
                  </a:lnTo>
                  <a:lnTo>
                    <a:pt x="1125854" y="559633"/>
                  </a:lnTo>
                  <a:lnTo>
                    <a:pt x="1141094" y="616069"/>
                  </a:lnTo>
                  <a:lnTo>
                    <a:pt x="1143000" y="646429"/>
                  </a:lnTo>
                  <a:lnTo>
                    <a:pt x="1141095" y="676790"/>
                  </a:lnTo>
                  <a:lnTo>
                    <a:pt x="1125855" y="733226"/>
                  </a:lnTo>
                  <a:lnTo>
                    <a:pt x="1095494" y="786328"/>
                  </a:lnTo>
                  <a:lnTo>
                    <a:pt x="1054298" y="827524"/>
                  </a:lnTo>
                  <a:lnTo>
                    <a:pt x="1001196" y="857884"/>
                  </a:lnTo>
                  <a:lnTo>
                    <a:pt x="944760" y="873125"/>
                  </a:lnTo>
                  <a:lnTo>
                    <a:pt x="914400" y="875029"/>
                  </a:lnTo>
                  <a:close/>
                </a:path>
                <a:path w="1143000" h="1332229">
                  <a:moveTo>
                    <a:pt x="0" y="1332229"/>
                  </a:moveTo>
                  <a:lnTo>
                    <a:pt x="759460" y="820419"/>
                  </a:lnTo>
                </a:path>
                <a:path w="1143000" h="1332229">
                  <a:moveTo>
                    <a:pt x="0" y="0"/>
                  </a:moveTo>
                  <a:lnTo>
                    <a:pt x="759460" y="51180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807479" y="3578873"/>
            <a:ext cx="3032504" cy="1909290"/>
            <a:chOff x="5825845" y="3943387"/>
            <a:chExt cx="3341370" cy="2103755"/>
          </a:xfrm>
        </p:grpSpPr>
        <p:sp>
          <p:nvSpPr>
            <p:cNvPr id="19" name="object 19"/>
            <p:cNvSpPr/>
            <p:nvPr/>
          </p:nvSpPr>
          <p:spPr>
            <a:xfrm>
              <a:off x="5943600" y="411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79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5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943600" y="411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169545" y="449579"/>
                  </a:lnTo>
                  <a:lnTo>
                    <a:pt x="114300" y="426719"/>
                  </a:lnTo>
                  <a:lnTo>
                    <a:pt x="66675" y="390525"/>
                  </a:lnTo>
                  <a:lnTo>
                    <a:pt x="30479" y="342900"/>
                  </a:lnTo>
                  <a:lnTo>
                    <a:pt x="7620" y="287655"/>
                  </a:lnTo>
                  <a:lnTo>
                    <a:pt x="0" y="228600"/>
                  </a:lnTo>
                  <a:lnTo>
                    <a:pt x="1904" y="198239"/>
                  </a:lnTo>
                  <a:lnTo>
                    <a:pt x="17144" y="141803"/>
                  </a:lnTo>
                  <a:lnTo>
                    <a:pt x="47505" y="88701"/>
                  </a:lnTo>
                  <a:lnTo>
                    <a:pt x="88701" y="47505"/>
                  </a:lnTo>
                  <a:lnTo>
                    <a:pt x="141803" y="17145"/>
                  </a:lnTo>
                  <a:lnTo>
                    <a:pt x="198239" y="1905"/>
                  </a:lnTo>
                  <a:lnTo>
                    <a:pt x="228600" y="0"/>
                  </a:lnTo>
                  <a:lnTo>
                    <a:pt x="258960" y="1904"/>
                  </a:lnTo>
                  <a:lnTo>
                    <a:pt x="315396" y="17144"/>
                  </a:lnTo>
                  <a:lnTo>
                    <a:pt x="368498" y="47505"/>
                  </a:lnTo>
                  <a:lnTo>
                    <a:pt x="409694" y="88701"/>
                  </a:lnTo>
                  <a:lnTo>
                    <a:pt x="440054" y="141803"/>
                  </a:lnTo>
                  <a:lnTo>
                    <a:pt x="455294" y="198239"/>
                  </a:lnTo>
                  <a:lnTo>
                    <a:pt x="457200" y="228600"/>
                  </a:lnTo>
                  <a:lnTo>
                    <a:pt x="455295" y="258960"/>
                  </a:lnTo>
                  <a:lnTo>
                    <a:pt x="440055" y="315396"/>
                  </a:lnTo>
                  <a:lnTo>
                    <a:pt x="409694" y="368498"/>
                  </a:lnTo>
                  <a:lnTo>
                    <a:pt x="368498" y="409694"/>
                  </a:lnTo>
                  <a:lnTo>
                    <a:pt x="315396" y="440055"/>
                  </a:lnTo>
                  <a:lnTo>
                    <a:pt x="258960" y="455295"/>
                  </a:lnTo>
                  <a:lnTo>
                    <a:pt x="228600" y="45720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7543800" y="4114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5" y="7620"/>
                  </a:lnTo>
                  <a:lnTo>
                    <a:pt x="114300" y="30479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5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6400800" y="411480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371600" y="457200"/>
                  </a:moveTo>
                  <a:lnTo>
                    <a:pt x="1312545" y="449579"/>
                  </a:lnTo>
                  <a:lnTo>
                    <a:pt x="1257300" y="426719"/>
                  </a:lnTo>
                  <a:lnTo>
                    <a:pt x="1209675" y="390525"/>
                  </a:lnTo>
                  <a:lnTo>
                    <a:pt x="1173479" y="342900"/>
                  </a:lnTo>
                  <a:lnTo>
                    <a:pt x="1150620" y="287655"/>
                  </a:lnTo>
                  <a:lnTo>
                    <a:pt x="1143000" y="228600"/>
                  </a:lnTo>
                  <a:lnTo>
                    <a:pt x="1144904" y="198239"/>
                  </a:lnTo>
                  <a:lnTo>
                    <a:pt x="1160144" y="141803"/>
                  </a:lnTo>
                  <a:lnTo>
                    <a:pt x="1190505" y="88701"/>
                  </a:lnTo>
                  <a:lnTo>
                    <a:pt x="1231701" y="47505"/>
                  </a:lnTo>
                  <a:lnTo>
                    <a:pt x="1284803" y="17145"/>
                  </a:lnTo>
                  <a:lnTo>
                    <a:pt x="1341239" y="1905"/>
                  </a:lnTo>
                  <a:lnTo>
                    <a:pt x="1371600" y="0"/>
                  </a:lnTo>
                  <a:lnTo>
                    <a:pt x="1401960" y="1904"/>
                  </a:lnTo>
                  <a:lnTo>
                    <a:pt x="1458396" y="17144"/>
                  </a:lnTo>
                  <a:lnTo>
                    <a:pt x="1511498" y="47505"/>
                  </a:lnTo>
                  <a:lnTo>
                    <a:pt x="1552694" y="88701"/>
                  </a:lnTo>
                  <a:lnTo>
                    <a:pt x="1583054" y="141803"/>
                  </a:lnTo>
                  <a:lnTo>
                    <a:pt x="1598294" y="198239"/>
                  </a:lnTo>
                  <a:lnTo>
                    <a:pt x="1600200" y="228600"/>
                  </a:lnTo>
                  <a:lnTo>
                    <a:pt x="1598295" y="258960"/>
                  </a:lnTo>
                  <a:lnTo>
                    <a:pt x="1583055" y="315396"/>
                  </a:lnTo>
                  <a:lnTo>
                    <a:pt x="1552694" y="368498"/>
                  </a:lnTo>
                  <a:lnTo>
                    <a:pt x="1511498" y="409694"/>
                  </a:lnTo>
                  <a:lnTo>
                    <a:pt x="1458396" y="440055"/>
                  </a:lnTo>
                  <a:lnTo>
                    <a:pt x="1401960" y="455295"/>
                  </a:lnTo>
                  <a:lnTo>
                    <a:pt x="1371600" y="457200"/>
                  </a:lnTo>
                  <a:close/>
                </a:path>
                <a:path w="1600200" h="457200">
                  <a:moveTo>
                    <a:pt x="0" y="228600"/>
                  </a:moveTo>
                  <a:lnTo>
                    <a:pt x="1143000" y="2286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7543800" y="5486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4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7543800" y="4572000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228600" y="1371600"/>
                  </a:moveTo>
                  <a:lnTo>
                    <a:pt x="169545" y="1363980"/>
                  </a:lnTo>
                  <a:lnTo>
                    <a:pt x="114300" y="1341120"/>
                  </a:lnTo>
                  <a:lnTo>
                    <a:pt x="66675" y="1304925"/>
                  </a:lnTo>
                  <a:lnTo>
                    <a:pt x="30479" y="1257300"/>
                  </a:lnTo>
                  <a:lnTo>
                    <a:pt x="7620" y="1202055"/>
                  </a:lnTo>
                  <a:lnTo>
                    <a:pt x="0" y="1143000"/>
                  </a:lnTo>
                  <a:lnTo>
                    <a:pt x="1904" y="1112639"/>
                  </a:lnTo>
                  <a:lnTo>
                    <a:pt x="17144" y="1056203"/>
                  </a:lnTo>
                  <a:lnTo>
                    <a:pt x="47505" y="1003101"/>
                  </a:lnTo>
                  <a:lnTo>
                    <a:pt x="88701" y="961905"/>
                  </a:lnTo>
                  <a:lnTo>
                    <a:pt x="141803" y="931544"/>
                  </a:lnTo>
                  <a:lnTo>
                    <a:pt x="198239" y="916304"/>
                  </a:lnTo>
                  <a:lnTo>
                    <a:pt x="228600" y="914400"/>
                  </a:lnTo>
                  <a:lnTo>
                    <a:pt x="258960" y="916305"/>
                  </a:lnTo>
                  <a:lnTo>
                    <a:pt x="315396" y="931545"/>
                  </a:lnTo>
                  <a:lnTo>
                    <a:pt x="368498" y="961905"/>
                  </a:lnTo>
                  <a:lnTo>
                    <a:pt x="409694" y="1003101"/>
                  </a:lnTo>
                  <a:lnTo>
                    <a:pt x="440054" y="1056203"/>
                  </a:lnTo>
                  <a:lnTo>
                    <a:pt x="455294" y="1112639"/>
                  </a:lnTo>
                  <a:lnTo>
                    <a:pt x="457200" y="1143000"/>
                  </a:lnTo>
                  <a:lnTo>
                    <a:pt x="455295" y="1173360"/>
                  </a:lnTo>
                  <a:lnTo>
                    <a:pt x="440055" y="1229796"/>
                  </a:lnTo>
                  <a:lnTo>
                    <a:pt x="409694" y="1282898"/>
                  </a:lnTo>
                  <a:lnTo>
                    <a:pt x="368498" y="1324094"/>
                  </a:lnTo>
                  <a:lnTo>
                    <a:pt x="315396" y="1354455"/>
                  </a:lnTo>
                  <a:lnTo>
                    <a:pt x="258960" y="1369695"/>
                  </a:lnTo>
                  <a:lnTo>
                    <a:pt x="228600" y="1371600"/>
                  </a:lnTo>
                  <a:close/>
                </a:path>
                <a:path w="457200" h="1371600">
                  <a:moveTo>
                    <a:pt x="228600" y="0"/>
                  </a:moveTo>
                  <a:lnTo>
                    <a:pt x="228600" y="9144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600" y="5486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4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3600" y="4464050"/>
              <a:ext cx="1658620" cy="1479550"/>
            </a:xfrm>
            <a:custGeom>
              <a:avLst/>
              <a:gdLst/>
              <a:ahLst/>
              <a:cxnLst/>
              <a:rect l="l" t="t" r="r" b="b"/>
              <a:pathLst>
                <a:path w="1658620" h="1479550">
                  <a:moveTo>
                    <a:pt x="228600" y="1479550"/>
                  </a:moveTo>
                  <a:lnTo>
                    <a:pt x="169545" y="1471930"/>
                  </a:lnTo>
                  <a:lnTo>
                    <a:pt x="114300" y="1449070"/>
                  </a:lnTo>
                  <a:lnTo>
                    <a:pt x="66675" y="1412875"/>
                  </a:lnTo>
                  <a:lnTo>
                    <a:pt x="30479" y="1365250"/>
                  </a:lnTo>
                  <a:lnTo>
                    <a:pt x="7620" y="1310005"/>
                  </a:lnTo>
                  <a:lnTo>
                    <a:pt x="0" y="1250950"/>
                  </a:lnTo>
                  <a:lnTo>
                    <a:pt x="1904" y="1220589"/>
                  </a:lnTo>
                  <a:lnTo>
                    <a:pt x="17144" y="1164153"/>
                  </a:lnTo>
                  <a:lnTo>
                    <a:pt x="47505" y="1111051"/>
                  </a:lnTo>
                  <a:lnTo>
                    <a:pt x="88701" y="1069855"/>
                  </a:lnTo>
                  <a:lnTo>
                    <a:pt x="141803" y="1039494"/>
                  </a:lnTo>
                  <a:lnTo>
                    <a:pt x="198239" y="1024254"/>
                  </a:lnTo>
                  <a:lnTo>
                    <a:pt x="228600" y="1022350"/>
                  </a:lnTo>
                  <a:lnTo>
                    <a:pt x="258960" y="1024255"/>
                  </a:lnTo>
                  <a:lnTo>
                    <a:pt x="315396" y="1039495"/>
                  </a:lnTo>
                  <a:lnTo>
                    <a:pt x="368498" y="1069855"/>
                  </a:lnTo>
                  <a:lnTo>
                    <a:pt x="409694" y="1111051"/>
                  </a:lnTo>
                  <a:lnTo>
                    <a:pt x="440054" y="1164153"/>
                  </a:lnTo>
                  <a:lnTo>
                    <a:pt x="455294" y="1220589"/>
                  </a:lnTo>
                  <a:lnTo>
                    <a:pt x="457200" y="1250950"/>
                  </a:lnTo>
                  <a:lnTo>
                    <a:pt x="455295" y="1281310"/>
                  </a:lnTo>
                  <a:lnTo>
                    <a:pt x="440055" y="1337746"/>
                  </a:lnTo>
                  <a:lnTo>
                    <a:pt x="409694" y="1390848"/>
                  </a:lnTo>
                  <a:lnTo>
                    <a:pt x="368498" y="1432044"/>
                  </a:lnTo>
                  <a:lnTo>
                    <a:pt x="315396" y="1462405"/>
                  </a:lnTo>
                  <a:lnTo>
                    <a:pt x="258960" y="1477645"/>
                  </a:lnTo>
                  <a:lnTo>
                    <a:pt x="228600" y="1479550"/>
                  </a:lnTo>
                  <a:close/>
                </a:path>
                <a:path w="1658620" h="1479550">
                  <a:moveTo>
                    <a:pt x="434339" y="1179830"/>
                  </a:moveTo>
                  <a:lnTo>
                    <a:pt x="1658620" y="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86800" y="4800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79" y="114300"/>
                  </a:lnTo>
                  <a:lnTo>
                    <a:pt x="7619" y="169544"/>
                  </a:lnTo>
                  <a:lnTo>
                    <a:pt x="0" y="228600"/>
                  </a:lnTo>
                  <a:lnTo>
                    <a:pt x="1905" y="258960"/>
                  </a:lnTo>
                  <a:lnTo>
                    <a:pt x="17145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1000" y="4382770"/>
              <a:ext cx="1143000" cy="1332230"/>
            </a:xfrm>
            <a:custGeom>
              <a:avLst/>
              <a:gdLst/>
              <a:ahLst/>
              <a:cxnLst/>
              <a:rect l="l" t="t" r="r" b="b"/>
              <a:pathLst>
                <a:path w="1143000" h="1332229">
                  <a:moveTo>
                    <a:pt x="914400" y="875029"/>
                  </a:moveTo>
                  <a:lnTo>
                    <a:pt x="855345" y="867409"/>
                  </a:lnTo>
                  <a:lnTo>
                    <a:pt x="800100" y="844549"/>
                  </a:lnTo>
                  <a:lnTo>
                    <a:pt x="752475" y="808354"/>
                  </a:lnTo>
                  <a:lnTo>
                    <a:pt x="716279" y="760729"/>
                  </a:lnTo>
                  <a:lnTo>
                    <a:pt x="693420" y="705484"/>
                  </a:lnTo>
                  <a:lnTo>
                    <a:pt x="685800" y="646429"/>
                  </a:lnTo>
                  <a:lnTo>
                    <a:pt x="687704" y="616069"/>
                  </a:lnTo>
                  <a:lnTo>
                    <a:pt x="702944" y="559633"/>
                  </a:lnTo>
                  <a:lnTo>
                    <a:pt x="733305" y="506531"/>
                  </a:lnTo>
                  <a:lnTo>
                    <a:pt x="774501" y="465335"/>
                  </a:lnTo>
                  <a:lnTo>
                    <a:pt x="827603" y="434974"/>
                  </a:lnTo>
                  <a:lnTo>
                    <a:pt x="884039" y="419734"/>
                  </a:lnTo>
                  <a:lnTo>
                    <a:pt x="914400" y="417829"/>
                  </a:lnTo>
                  <a:lnTo>
                    <a:pt x="944760" y="419734"/>
                  </a:lnTo>
                  <a:lnTo>
                    <a:pt x="1001196" y="434975"/>
                  </a:lnTo>
                  <a:lnTo>
                    <a:pt x="1054298" y="465335"/>
                  </a:lnTo>
                  <a:lnTo>
                    <a:pt x="1095494" y="506531"/>
                  </a:lnTo>
                  <a:lnTo>
                    <a:pt x="1125854" y="559633"/>
                  </a:lnTo>
                  <a:lnTo>
                    <a:pt x="1141094" y="616069"/>
                  </a:lnTo>
                  <a:lnTo>
                    <a:pt x="1143000" y="646429"/>
                  </a:lnTo>
                  <a:lnTo>
                    <a:pt x="1141095" y="676790"/>
                  </a:lnTo>
                  <a:lnTo>
                    <a:pt x="1125855" y="733226"/>
                  </a:lnTo>
                  <a:lnTo>
                    <a:pt x="1095494" y="786328"/>
                  </a:lnTo>
                  <a:lnTo>
                    <a:pt x="1054298" y="827524"/>
                  </a:lnTo>
                  <a:lnTo>
                    <a:pt x="1001196" y="857884"/>
                  </a:lnTo>
                  <a:lnTo>
                    <a:pt x="944760" y="873125"/>
                  </a:lnTo>
                  <a:lnTo>
                    <a:pt x="914400" y="875029"/>
                  </a:lnTo>
                  <a:close/>
                </a:path>
                <a:path w="1143000" h="1332229">
                  <a:moveTo>
                    <a:pt x="0" y="1332229"/>
                  </a:moveTo>
                  <a:lnTo>
                    <a:pt x="759459" y="820419"/>
                  </a:lnTo>
                </a:path>
                <a:path w="1143000" h="1332229">
                  <a:moveTo>
                    <a:pt x="0" y="0"/>
                  </a:moveTo>
                  <a:lnTo>
                    <a:pt x="759459" y="51180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3730" y="5314950"/>
              <a:ext cx="426720" cy="342900"/>
            </a:xfrm>
            <a:custGeom>
              <a:avLst/>
              <a:gdLst/>
              <a:ahLst/>
              <a:cxnLst/>
              <a:rect l="l" t="t" r="r" b="b"/>
              <a:pathLst>
                <a:path w="426720" h="342900">
                  <a:moveTo>
                    <a:pt x="426720" y="0"/>
                  </a:moveTo>
                  <a:lnTo>
                    <a:pt x="392449" y="31730"/>
                  </a:lnTo>
                  <a:lnTo>
                    <a:pt x="358298" y="62388"/>
                  </a:lnTo>
                  <a:lnTo>
                    <a:pt x="324385" y="92332"/>
                  </a:lnTo>
                  <a:lnTo>
                    <a:pt x="290829" y="121919"/>
                  </a:lnTo>
                </a:path>
                <a:path w="426720" h="342900">
                  <a:moveTo>
                    <a:pt x="148590" y="236219"/>
                  </a:moveTo>
                  <a:lnTo>
                    <a:pt x="111621" y="264318"/>
                  </a:lnTo>
                  <a:lnTo>
                    <a:pt x="74771" y="291465"/>
                  </a:lnTo>
                  <a:lnTo>
                    <a:pt x="37683" y="317658"/>
                  </a:lnTo>
                  <a:lnTo>
                    <a:pt x="0" y="342900"/>
                  </a:lnTo>
                </a:path>
              </a:pathLst>
            </a:custGeom>
            <a:ln w="456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487" y="5735357"/>
              <a:ext cx="204394" cy="13581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48667" y="3966210"/>
              <a:ext cx="2179320" cy="2058035"/>
            </a:xfrm>
            <a:custGeom>
              <a:avLst/>
              <a:gdLst/>
              <a:ahLst/>
              <a:cxnLst/>
              <a:rect l="l" t="t" r="r" b="b"/>
              <a:pathLst>
                <a:path w="2179320" h="2058035">
                  <a:moveTo>
                    <a:pt x="657542" y="1962150"/>
                  </a:moveTo>
                  <a:lnTo>
                    <a:pt x="613965" y="1979513"/>
                  </a:lnTo>
                  <a:lnTo>
                    <a:pt x="570864" y="1995328"/>
                  </a:lnTo>
                  <a:lnTo>
                    <a:pt x="528240" y="2009477"/>
                  </a:lnTo>
                  <a:lnTo>
                    <a:pt x="486092" y="2021839"/>
                  </a:lnTo>
                </a:path>
                <a:path w="2179320" h="2058035">
                  <a:moveTo>
                    <a:pt x="305752" y="2056129"/>
                  </a:moveTo>
                  <a:lnTo>
                    <a:pt x="254019" y="2057519"/>
                  </a:lnTo>
                  <a:lnTo>
                    <a:pt x="207168" y="2053907"/>
                  </a:lnTo>
                  <a:lnTo>
                    <a:pt x="164842" y="2045057"/>
                  </a:lnTo>
                  <a:lnTo>
                    <a:pt x="126682" y="2030729"/>
                  </a:lnTo>
                </a:path>
                <a:path w="2179320" h="2058035">
                  <a:moveTo>
                    <a:pt x="9842" y="1898650"/>
                  </a:moveTo>
                  <a:lnTo>
                    <a:pt x="2182" y="1860272"/>
                  </a:lnTo>
                  <a:lnTo>
                    <a:pt x="0" y="1817370"/>
                  </a:lnTo>
                  <a:lnTo>
                    <a:pt x="3055" y="1769705"/>
                  </a:lnTo>
                  <a:lnTo>
                    <a:pt x="11112" y="1717039"/>
                  </a:lnTo>
                </a:path>
                <a:path w="2179320" h="2058035">
                  <a:moveTo>
                    <a:pt x="66992" y="1543050"/>
                  </a:moveTo>
                  <a:lnTo>
                    <a:pt x="84375" y="1504255"/>
                  </a:lnTo>
                  <a:lnTo>
                    <a:pt x="104139" y="1464151"/>
                  </a:lnTo>
                  <a:lnTo>
                    <a:pt x="126285" y="1422856"/>
                  </a:lnTo>
                  <a:lnTo>
                    <a:pt x="150812" y="1380489"/>
                  </a:lnTo>
                </a:path>
                <a:path w="2179320" h="2058035">
                  <a:moveTo>
                    <a:pt x="251142" y="1228089"/>
                  </a:moveTo>
                  <a:lnTo>
                    <a:pt x="277316" y="1190426"/>
                  </a:lnTo>
                  <a:lnTo>
                    <a:pt x="304323" y="1153477"/>
                  </a:lnTo>
                  <a:lnTo>
                    <a:pt x="332045" y="1117004"/>
                  </a:lnTo>
                  <a:lnTo>
                    <a:pt x="360362" y="1080770"/>
                  </a:lnTo>
                </a:path>
                <a:path w="2179320" h="2058035">
                  <a:moveTo>
                    <a:pt x="478472" y="942339"/>
                  </a:moveTo>
                  <a:lnTo>
                    <a:pt x="509210" y="909200"/>
                  </a:lnTo>
                  <a:lnTo>
                    <a:pt x="540543" y="876300"/>
                  </a:lnTo>
                  <a:lnTo>
                    <a:pt x="572591" y="843399"/>
                  </a:lnTo>
                  <a:lnTo>
                    <a:pt x="605472" y="810259"/>
                  </a:lnTo>
                </a:path>
                <a:path w="2179320" h="2058035">
                  <a:moveTo>
                    <a:pt x="738822" y="684529"/>
                  </a:moveTo>
                  <a:lnTo>
                    <a:pt x="773112" y="653355"/>
                  </a:lnTo>
                  <a:lnTo>
                    <a:pt x="807402" y="622776"/>
                  </a:lnTo>
                  <a:lnTo>
                    <a:pt x="841692" y="592911"/>
                  </a:lnTo>
                  <a:lnTo>
                    <a:pt x="875982" y="563879"/>
                  </a:lnTo>
                </a:path>
                <a:path w="2179320" h="2058035">
                  <a:moveTo>
                    <a:pt x="1019492" y="450850"/>
                  </a:moveTo>
                  <a:lnTo>
                    <a:pt x="1056104" y="423465"/>
                  </a:lnTo>
                  <a:lnTo>
                    <a:pt x="1093311" y="396557"/>
                  </a:lnTo>
                  <a:lnTo>
                    <a:pt x="1130756" y="370125"/>
                  </a:lnTo>
                  <a:lnTo>
                    <a:pt x="1168082" y="344169"/>
                  </a:lnTo>
                </a:path>
                <a:path w="2179320" h="2058035">
                  <a:moveTo>
                    <a:pt x="1323022" y="246379"/>
                  </a:moveTo>
                  <a:lnTo>
                    <a:pt x="1364456" y="222309"/>
                  </a:lnTo>
                  <a:lnTo>
                    <a:pt x="1404937" y="199548"/>
                  </a:lnTo>
                  <a:lnTo>
                    <a:pt x="1444466" y="177978"/>
                  </a:lnTo>
                  <a:lnTo>
                    <a:pt x="1483042" y="157479"/>
                  </a:lnTo>
                </a:path>
                <a:path w="2179320" h="2058035">
                  <a:moveTo>
                    <a:pt x="1649412" y="82550"/>
                  </a:moveTo>
                  <a:lnTo>
                    <a:pt x="1693743" y="65603"/>
                  </a:lnTo>
                  <a:lnTo>
                    <a:pt x="1737360" y="50800"/>
                  </a:lnTo>
                  <a:lnTo>
                    <a:pt x="1780500" y="37901"/>
                  </a:lnTo>
                  <a:lnTo>
                    <a:pt x="1823402" y="26669"/>
                  </a:lnTo>
                </a:path>
                <a:path w="2179320" h="2058035">
                  <a:moveTo>
                    <a:pt x="2003742" y="0"/>
                  </a:moveTo>
                  <a:lnTo>
                    <a:pt x="2055058" y="2123"/>
                  </a:lnTo>
                  <a:lnTo>
                    <a:pt x="2100897" y="10318"/>
                  </a:lnTo>
                  <a:lnTo>
                    <a:pt x="2141974" y="24467"/>
                  </a:lnTo>
                  <a:lnTo>
                    <a:pt x="2179002" y="44450"/>
                  </a:lnTo>
                </a:path>
              </a:pathLst>
            </a:custGeom>
            <a:ln w="456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9777" y="4138967"/>
              <a:ext cx="65587" cy="2259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490460" y="4513580"/>
              <a:ext cx="549910" cy="725170"/>
            </a:xfrm>
            <a:custGeom>
              <a:avLst/>
              <a:gdLst/>
              <a:ahLst/>
              <a:cxnLst/>
              <a:rect l="l" t="t" r="r" b="b"/>
              <a:pathLst>
                <a:path w="549909" h="725170">
                  <a:moveTo>
                    <a:pt x="549910" y="0"/>
                  </a:moveTo>
                  <a:lnTo>
                    <a:pt x="531038" y="38596"/>
                  </a:lnTo>
                  <a:lnTo>
                    <a:pt x="510381" y="78263"/>
                  </a:lnTo>
                  <a:lnTo>
                    <a:pt x="487580" y="119122"/>
                  </a:lnTo>
                  <a:lnTo>
                    <a:pt x="462280" y="161290"/>
                  </a:lnTo>
                </a:path>
                <a:path w="549909" h="725170">
                  <a:moveTo>
                    <a:pt x="360680" y="312420"/>
                  </a:moveTo>
                  <a:lnTo>
                    <a:pt x="333017" y="349329"/>
                  </a:lnTo>
                  <a:lnTo>
                    <a:pt x="305117" y="385762"/>
                  </a:lnTo>
                  <a:lnTo>
                    <a:pt x="276740" y="421719"/>
                  </a:lnTo>
                  <a:lnTo>
                    <a:pt x="247650" y="457200"/>
                  </a:lnTo>
                </a:path>
                <a:path w="549909" h="725170">
                  <a:moveTo>
                    <a:pt x="128270" y="594360"/>
                  </a:moveTo>
                  <a:lnTo>
                    <a:pt x="97333" y="626943"/>
                  </a:lnTo>
                  <a:lnTo>
                    <a:pt x="65563" y="659765"/>
                  </a:lnTo>
                  <a:lnTo>
                    <a:pt x="33079" y="692586"/>
                  </a:lnTo>
                  <a:lnTo>
                    <a:pt x="0" y="725170"/>
                  </a:lnTo>
                </a:path>
              </a:pathLst>
            </a:custGeom>
            <a:ln w="456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12828" y="5723837"/>
            <a:ext cx="194732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r>
              <a:rPr sz="2904" spc="-59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22971" y="5723837"/>
            <a:ext cx="262332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904" b="1" spc="-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467" y="84139"/>
            <a:ext cx="8601315" cy="190138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Fact: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 </a:t>
            </a:r>
            <a:r>
              <a:rPr sz="2904" spc="-9" dirty="0">
                <a:latin typeface="Arial MT"/>
                <a:cs typeface="Arial MT"/>
              </a:rPr>
              <a:t>below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3-colorable</a:t>
            </a:r>
            <a:r>
              <a:rPr sz="2904" spc="23" dirty="0">
                <a:latin typeface="Arial MT"/>
                <a:cs typeface="Arial MT"/>
              </a:rPr>
              <a:t> </a:t>
            </a:r>
            <a:r>
              <a:rPr lang="en-US" sz="2904" spc="23" dirty="0">
                <a:latin typeface="Arial MT"/>
                <a:cs typeface="Arial MT"/>
              </a:rPr>
              <a:t>    </a:t>
            </a:r>
            <a:r>
              <a:rPr sz="2904" spc="-5" dirty="0">
                <a:latin typeface="Arial MT"/>
                <a:cs typeface="Arial MT"/>
              </a:rPr>
              <a:t>a, b,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c </a:t>
            </a:r>
            <a:r>
              <a:rPr sz="2904" spc="-9" dirty="0">
                <a:latin typeface="Arial MT"/>
                <a:cs typeface="Arial MT"/>
              </a:rPr>
              <a:t>colored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endParaRPr sz="2904" dirty="0">
              <a:latin typeface="Arial"/>
              <a:cs typeface="Arial"/>
            </a:endParaRPr>
          </a:p>
          <a:p>
            <a:pPr marL="11527" marR="519846">
              <a:lnSpc>
                <a:spcPct val="131200"/>
              </a:lnSpc>
              <a:spcBef>
                <a:spcPts val="2578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18" dirty="0">
                <a:solidFill>
                  <a:srgbClr val="7F0000"/>
                </a:solidFill>
                <a:latin typeface="Lucida Sans Unicode"/>
                <a:cs typeface="Lucida Sans Unicode"/>
              </a:rPr>
              <a:t>⇦</a:t>
            </a:r>
            <a:r>
              <a:rPr sz="2904" spc="18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r>
              <a:rPr sz="2904" spc="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27" dirty="0">
                <a:latin typeface="Arial MT"/>
                <a:cs typeface="Arial MT"/>
              </a:rPr>
              <a:t>We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show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for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each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way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in </a:t>
            </a:r>
            <a:r>
              <a:rPr sz="2904" spc="-78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which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b,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 </a:t>
            </a:r>
            <a:r>
              <a:rPr sz="2904" spc="-5" dirty="0">
                <a:latin typeface="Arial MT"/>
                <a:cs typeface="Arial MT"/>
              </a:rPr>
              <a:t>may be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endParaRPr sz="2904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914" y="2883851"/>
            <a:ext cx="2421554" cy="12585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2128" y="2704045"/>
            <a:ext cx="2420402" cy="12585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16043" y="2496576"/>
            <a:ext cx="2421554" cy="12585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17563" y="4336134"/>
            <a:ext cx="2420402" cy="12585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3512" y="3921196"/>
            <a:ext cx="2421554" cy="1258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874" y="5469144"/>
            <a:ext cx="2420402" cy="12585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6416" y="4101002"/>
            <a:ext cx="2421554" cy="12585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10616" y="6179115"/>
            <a:ext cx="90364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Do</a:t>
            </a:r>
            <a:r>
              <a:rPr sz="2904" spc="-14" dirty="0">
                <a:latin typeface="Arial MT"/>
                <a:cs typeface="Arial MT"/>
              </a:rPr>
              <a:t>n</a:t>
            </a:r>
            <a:r>
              <a:rPr sz="2904" dirty="0">
                <a:latin typeface="Arial MT"/>
                <a:cs typeface="Arial MT"/>
              </a:rPr>
              <a:t>e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1EB68D1-C9F4-C968-62D2-A5BE24F423FF}"/>
              </a:ext>
            </a:extLst>
          </p:cNvPr>
          <p:cNvSpPr/>
          <p:nvPr/>
        </p:nvSpPr>
        <p:spPr>
          <a:xfrm>
            <a:off x="6585626" y="244162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414" y="28814"/>
            <a:ext cx="7487322" cy="2567176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30530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C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aim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13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lang="en-US" sz="2904" dirty="0">
                <a:latin typeface="Arial MT"/>
                <a:cs typeface="Arial MT"/>
              </a:rPr>
              <a:t>   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9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306" baseline="-24305" dirty="0">
                <a:latin typeface="Arial MT"/>
                <a:cs typeface="Arial MT"/>
              </a:rPr>
              <a:t> </a:t>
            </a:r>
            <a:r>
              <a:rPr sz="2904" spc="159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endParaRPr sz="2904" dirty="0">
              <a:latin typeface="Arial MT"/>
              <a:cs typeface="Arial MT"/>
            </a:endParaRPr>
          </a:p>
          <a:p>
            <a:pPr marL="230530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27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endParaRPr sz="2904" dirty="0">
              <a:latin typeface="Lucida Sans Unicode"/>
              <a:cs typeface="Lucida Sans Unicode"/>
            </a:endParaRP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palette nodes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green,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red,</a:t>
            </a:r>
            <a:r>
              <a:rPr sz="2904" spc="-9" dirty="0">
                <a:latin typeface="Arial MT"/>
                <a:cs typeface="Arial MT"/>
              </a:rPr>
              <a:t> blue: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spc="-163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spc="-163" dirty="0">
                <a:latin typeface="Arial MT"/>
                <a:cs typeface="Arial MT"/>
              </a:rPr>
              <a:t>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,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0099FF"/>
                </a:solidFill>
                <a:latin typeface="Arial"/>
                <a:cs typeface="Arial"/>
              </a:rPr>
              <a:t>B</a:t>
            </a:r>
            <a:r>
              <a:rPr sz="2904" dirty="0">
                <a:latin typeface="Arial MT"/>
                <a:cs typeface="Arial MT"/>
              </a:rPr>
              <a:t>.</a:t>
            </a: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ha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at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f</a:t>
            </a:r>
            <a:r>
              <a:rPr sz="2904" dirty="0">
                <a:latin typeface="Arial MT"/>
                <a:cs typeface="Arial MT"/>
              </a:rPr>
              <a:t>y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spc="5" dirty="0">
                <a:latin typeface="Arial MT"/>
                <a:cs typeface="Arial MT"/>
              </a:rPr>
              <a:t>ss</a:t>
            </a:r>
            <a:r>
              <a:rPr sz="2904" spc="-5" dirty="0">
                <a:latin typeface="Arial MT"/>
                <a:cs typeface="Arial MT"/>
              </a:rPr>
              <a:t>i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spc="-9" dirty="0">
                <a:latin typeface="Arial MT"/>
                <a:cs typeface="Arial MT"/>
              </a:rPr>
              <a:t>m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t.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7821" y="4519365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4216" y="4521669"/>
            <a:ext cx="1158368" cy="522130"/>
          </a:xfrm>
          <a:custGeom>
            <a:avLst/>
            <a:gdLst/>
            <a:ahLst/>
            <a:cxnLst/>
            <a:rect l="l" t="t" r="r" b="b"/>
            <a:pathLst>
              <a:path w="1276350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4414" y="177899"/>
                </a:lnTo>
                <a:lnTo>
                  <a:pt x="573107" y="249058"/>
                </a:lnTo>
                <a:lnTo>
                  <a:pt x="575309" y="287019"/>
                </a:lnTo>
                <a:lnTo>
                  <a:pt x="573107" y="325536"/>
                </a:lnTo>
                <a:lnTo>
                  <a:pt x="554414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  <a:path w="1276350" h="575310">
                <a:moveTo>
                  <a:pt x="590550" y="283209"/>
                </a:moveTo>
                <a:lnTo>
                  <a:pt x="1276350" y="283209"/>
                </a:lnTo>
              </a:path>
              <a:path w="1276350" h="575310">
                <a:moveTo>
                  <a:pt x="288289" y="575309"/>
                </a:moveTo>
                <a:lnTo>
                  <a:pt x="249773" y="572928"/>
                </a:lnTo>
                <a:lnTo>
                  <a:pt x="178454" y="553878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8454" y="20895"/>
                </a:lnTo>
                <a:lnTo>
                  <a:pt x="249773" y="2202"/>
                </a:lnTo>
                <a:lnTo>
                  <a:pt x="288289" y="0"/>
                </a:lnTo>
                <a:lnTo>
                  <a:pt x="326251" y="2202"/>
                </a:lnTo>
                <a:lnTo>
                  <a:pt x="397410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4414" y="177899"/>
                </a:lnTo>
                <a:lnTo>
                  <a:pt x="573107" y="249058"/>
                </a:lnTo>
                <a:lnTo>
                  <a:pt x="575309" y="287019"/>
                </a:lnTo>
                <a:lnTo>
                  <a:pt x="573107" y="325536"/>
                </a:lnTo>
                <a:lnTo>
                  <a:pt x="554414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7410" y="553878"/>
                </a:lnTo>
                <a:lnTo>
                  <a:pt x="326251" y="572928"/>
                </a:lnTo>
                <a:lnTo>
                  <a:pt x="28828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 txBox="1"/>
          <p:nvPr/>
        </p:nvSpPr>
        <p:spPr>
          <a:xfrm>
            <a:off x="10077098" y="4526280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30947" y="2883817"/>
            <a:ext cx="2602582" cy="2180729"/>
            <a:chOff x="7063740" y="3177539"/>
            <a:chExt cx="2867660" cy="2402840"/>
          </a:xfrm>
        </p:grpSpPr>
        <p:sp>
          <p:nvSpPr>
            <p:cNvPr id="7" name="object 7"/>
            <p:cNvSpPr/>
            <p:nvPr/>
          </p:nvSpPr>
          <p:spPr>
            <a:xfrm>
              <a:off x="9331960" y="4982210"/>
              <a:ext cx="576580" cy="575310"/>
            </a:xfrm>
            <a:custGeom>
              <a:avLst/>
              <a:gdLst/>
              <a:ahLst/>
              <a:cxnLst/>
              <a:rect l="l" t="t" r="r" b="b"/>
              <a:pathLst>
                <a:path w="576579" h="575310">
                  <a:moveTo>
                    <a:pt x="288290" y="575309"/>
                  </a:moveTo>
                  <a:lnTo>
                    <a:pt x="249793" y="572928"/>
                  </a:lnTo>
                  <a:lnTo>
                    <a:pt x="178990" y="553878"/>
                  </a:lnTo>
                  <a:lnTo>
                    <a:pt x="112236" y="515917"/>
                  </a:lnTo>
                  <a:lnTo>
                    <a:pt x="60483" y="463807"/>
                  </a:lnTo>
                  <a:lnTo>
                    <a:pt x="39370" y="431800"/>
                  </a:lnTo>
                  <a:lnTo>
                    <a:pt x="21967" y="396855"/>
                  </a:lnTo>
                  <a:lnTo>
                    <a:pt x="2401" y="325536"/>
                  </a:lnTo>
                  <a:lnTo>
                    <a:pt x="0" y="287019"/>
                  </a:lnTo>
                  <a:lnTo>
                    <a:pt x="2401" y="249058"/>
                  </a:lnTo>
                  <a:lnTo>
                    <a:pt x="21967" y="177899"/>
                  </a:lnTo>
                  <a:lnTo>
                    <a:pt x="39370" y="143509"/>
                  </a:lnTo>
                  <a:lnTo>
                    <a:pt x="60483" y="111502"/>
                  </a:lnTo>
                  <a:lnTo>
                    <a:pt x="112236" y="59392"/>
                  </a:lnTo>
                  <a:lnTo>
                    <a:pt x="144780" y="38100"/>
                  </a:lnTo>
                  <a:lnTo>
                    <a:pt x="178990" y="20895"/>
                  </a:lnTo>
                  <a:lnTo>
                    <a:pt x="249793" y="2202"/>
                  </a:lnTo>
                  <a:lnTo>
                    <a:pt x="288290" y="0"/>
                  </a:lnTo>
                  <a:lnTo>
                    <a:pt x="326786" y="2202"/>
                  </a:lnTo>
                  <a:lnTo>
                    <a:pt x="397589" y="20895"/>
                  </a:lnTo>
                  <a:lnTo>
                    <a:pt x="431800" y="38100"/>
                  </a:lnTo>
                  <a:lnTo>
                    <a:pt x="464343" y="59392"/>
                  </a:lnTo>
                  <a:lnTo>
                    <a:pt x="516096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6096" y="463807"/>
                  </a:lnTo>
                  <a:lnTo>
                    <a:pt x="464343" y="515917"/>
                  </a:lnTo>
                  <a:lnTo>
                    <a:pt x="431800" y="537209"/>
                  </a:lnTo>
                  <a:lnTo>
                    <a:pt x="362902" y="565784"/>
                  </a:lnTo>
                  <a:lnTo>
                    <a:pt x="288290" y="575309"/>
                  </a:lnTo>
                  <a:close/>
                </a:path>
                <a:path w="576579" h="575310">
                  <a:moveTo>
                    <a:pt x="288290" y="575309"/>
                  </a:moveTo>
                  <a:lnTo>
                    <a:pt x="249793" y="572928"/>
                  </a:lnTo>
                  <a:lnTo>
                    <a:pt x="178990" y="553878"/>
                  </a:lnTo>
                  <a:lnTo>
                    <a:pt x="112236" y="515917"/>
                  </a:lnTo>
                  <a:lnTo>
                    <a:pt x="60483" y="463807"/>
                  </a:lnTo>
                  <a:lnTo>
                    <a:pt x="39370" y="431800"/>
                  </a:lnTo>
                  <a:lnTo>
                    <a:pt x="21967" y="396855"/>
                  </a:lnTo>
                  <a:lnTo>
                    <a:pt x="2401" y="325536"/>
                  </a:lnTo>
                  <a:lnTo>
                    <a:pt x="0" y="287019"/>
                  </a:lnTo>
                  <a:lnTo>
                    <a:pt x="2401" y="249058"/>
                  </a:lnTo>
                  <a:lnTo>
                    <a:pt x="21967" y="177899"/>
                  </a:lnTo>
                  <a:lnTo>
                    <a:pt x="39370" y="143509"/>
                  </a:lnTo>
                  <a:lnTo>
                    <a:pt x="60483" y="111502"/>
                  </a:lnTo>
                  <a:lnTo>
                    <a:pt x="112236" y="59392"/>
                  </a:lnTo>
                  <a:lnTo>
                    <a:pt x="144780" y="38100"/>
                  </a:lnTo>
                  <a:lnTo>
                    <a:pt x="178990" y="20895"/>
                  </a:lnTo>
                  <a:lnTo>
                    <a:pt x="249793" y="2202"/>
                  </a:lnTo>
                  <a:lnTo>
                    <a:pt x="288290" y="0"/>
                  </a:lnTo>
                  <a:lnTo>
                    <a:pt x="326786" y="2202"/>
                  </a:lnTo>
                  <a:lnTo>
                    <a:pt x="397589" y="20895"/>
                  </a:lnTo>
                  <a:lnTo>
                    <a:pt x="431800" y="38100"/>
                  </a:lnTo>
                  <a:lnTo>
                    <a:pt x="464343" y="59392"/>
                  </a:lnTo>
                  <a:lnTo>
                    <a:pt x="516096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6096" y="463807"/>
                  </a:lnTo>
                  <a:lnTo>
                    <a:pt x="464343" y="515917"/>
                  </a:lnTo>
                  <a:lnTo>
                    <a:pt x="431800" y="537209"/>
                  </a:lnTo>
                  <a:lnTo>
                    <a:pt x="362902" y="565784"/>
                  </a:lnTo>
                  <a:lnTo>
                    <a:pt x="288290" y="57530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086600" y="398144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19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7086600" y="398144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19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70"/>
                  </a:lnTo>
                  <a:lnTo>
                    <a:pt x="2401" y="253920"/>
                  </a:lnTo>
                  <a:lnTo>
                    <a:pt x="21967" y="181213"/>
                  </a:lnTo>
                  <a:lnTo>
                    <a:pt x="39370" y="146050"/>
                  </a:lnTo>
                  <a:lnTo>
                    <a:pt x="59928" y="113843"/>
                  </a:lnTo>
                  <a:lnTo>
                    <a:pt x="111521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70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7851140" y="320039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19" y="0"/>
                  </a:moveTo>
                  <a:lnTo>
                    <a:pt x="212883" y="9683"/>
                  </a:lnTo>
                  <a:lnTo>
                    <a:pt x="143509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69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69" y="439420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899" y="564038"/>
                  </a:lnTo>
                  <a:lnTo>
                    <a:pt x="249058" y="583247"/>
                  </a:lnTo>
                  <a:lnTo>
                    <a:pt x="287019" y="585470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37" y="524787"/>
                  </a:lnTo>
                  <a:lnTo>
                    <a:pt x="514647" y="472162"/>
                  </a:lnTo>
                  <a:lnTo>
                    <a:pt x="535939" y="439420"/>
                  </a:lnTo>
                  <a:lnTo>
                    <a:pt x="553144" y="404276"/>
                  </a:lnTo>
                  <a:lnTo>
                    <a:pt x="571837" y="332085"/>
                  </a:lnTo>
                  <a:lnTo>
                    <a:pt x="574039" y="293370"/>
                  </a:lnTo>
                  <a:lnTo>
                    <a:pt x="571837" y="253920"/>
                  </a:lnTo>
                  <a:lnTo>
                    <a:pt x="553144" y="181213"/>
                  </a:lnTo>
                  <a:lnTo>
                    <a:pt x="535939" y="146050"/>
                  </a:lnTo>
                  <a:lnTo>
                    <a:pt x="514647" y="113843"/>
                  </a:lnTo>
                  <a:lnTo>
                    <a:pt x="462537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9510" y="3200399"/>
              <a:ext cx="915669" cy="829310"/>
            </a:xfrm>
            <a:custGeom>
              <a:avLst/>
              <a:gdLst/>
              <a:ahLst/>
              <a:cxnLst/>
              <a:rect l="l" t="t" r="r" b="b"/>
              <a:pathLst>
                <a:path w="915670" h="829310">
                  <a:moveTo>
                    <a:pt x="628650" y="585470"/>
                  </a:moveTo>
                  <a:lnTo>
                    <a:pt x="554513" y="576262"/>
                  </a:lnTo>
                  <a:lnTo>
                    <a:pt x="485140" y="546100"/>
                  </a:lnTo>
                  <a:lnTo>
                    <a:pt x="453151" y="524787"/>
                  </a:lnTo>
                  <a:lnTo>
                    <a:pt x="401558" y="472162"/>
                  </a:lnTo>
                  <a:lnTo>
                    <a:pt x="381000" y="439420"/>
                  </a:lnTo>
                  <a:lnTo>
                    <a:pt x="363597" y="404276"/>
                  </a:lnTo>
                  <a:lnTo>
                    <a:pt x="344031" y="332085"/>
                  </a:lnTo>
                  <a:lnTo>
                    <a:pt x="341630" y="293370"/>
                  </a:lnTo>
                  <a:lnTo>
                    <a:pt x="344031" y="253920"/>
                  </a:lnTo>
                  <a:lnTo>
                    <a:pt x="363597" y="181213"/>
                  </a:lnTo>
                  <a:lnTo>
                    <a:pt x="381000" y="146050"/>
                  </a:lnTo>
                  <a:lnTo>
                    <a:pt x="401558" y="113843"/>
                  </a:lnTo>
                  <a:lnTo>
                    <a:pt x="453151" y="60860"/>
                  </a:lnTo>
                  <a:lnTo>
                    <a:pt x="485140" y="39370"/>
                  </a:lnTo>
                  <a:lnTo>
                    <a:pt x="519529" y="21967"/>
                  </a:lnTo>
                  <a:lnTo>
                    <a:pt x="590688" y="2401"/>
                  </a:lnTo>
                  <a:lnTo>
                    <a:pt x="628650" y="0"/>
                  </a:lnTo>
                  <a:lnTo>
                    <a:pt x="667146" y="2401"/>
                  </a:lnTo>
                  <a:lnTo>
                    <a:pt x="737949" y="21967"/>
                  </a:lnTo>
                  <a:lnTo>
                    <a:pt x="772160" y="39370"/>
                  </a:lnTo>
                  <a:lnTo>
                    <a:pt x="804167" y="60860"/>
                  </a:lnTo>
                  <a:lnTo>
                    <a:pt x="856277" y="113843"/>
                  </a:lnTo>
                  <a:lnTo>
                    <a:pt x="877570" y="146050"/>
                  </a:lnTo>
                  <a:lnTo>
                    <a:pt x="894774" y="181213"/>
                  </a:lnTo>
                  <a:lnTo>
                    <a:pt x="913467" y="253920"/>
                  </a:lnTo>
                  <a:lnTo>
                    <a:pt x="915670" y="293370"/>
                  </a:lnTo>
                  <a:lnTo>
                    <a:pt x="913467" y="332085"/>
                  </a:lnTo>
                  <a:lnTo>
                    <a:pt x="894774" y="404276"/>
                  </a:lnTo>
                  <a:lnTo>
                    <a:pt x="877570" y="439420"/>
                  </a:lnTo>
                  <a:lnTo>
                    <a:pt x="856277" y="472162"/>
                  </a:lnTo>
                  <a:lnTo>
                    <a:pt x="804167" y="524787"/>
                  </a:lnTo>
                  <a:lnTo>
                    <a:pt x="772160" y="546100"/>
                  </a:lnTo>
                  <a:lnTo>
                    <a:pt x="737949" y="564038"/>
                  </a:lnTo>
                  <a:lnTo>
                    <a:pt x="667146" y="583247"/>
                  </a:lnTo>
                  <a:lnTo>
                    <a:pt x="628650" y="585470"/>
                  </a:lnTo>
                  <a:close/>
                </a:path>
                <a:path w="915670" h="829310">
                  <a:moveTo>
                    <a:pt x="0" y="829310"/>
                  </a:moveTo>
                  <a:lnTo>
                    <a:pt x="382270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8615680" y="398144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21" y="60860"/>
                  </a:lnTo>
                  <a:lnTo>
                    <a:pt x="59928" y="113843"/>
                  </a:lnTo>
                  <a:lnTo>
                    <a:pt x="39370" y="146050"/>
                  </a:lnTo>
                  <a:lnTo>
                    <a:pt x="21967" y="181213"/>
                  </a:lnTo>
                  <a:lnTo>
                    <a:pt x="2401" y="253920"/>
                  </a:lnTo>
                  <a:lnTo>
                    <a:pt x="0" y="293370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19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0640" y="3630929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2059" y="935990"/>
                  </a:moveTo>
                  <a:lnTo>
                    <a:pt x="1203563" y="933767"/>
                  </a:lnTo>
                  <a:lnTo>
                    <a:pt x="1132760" y="914558"/>
                  </a:lnTo>
                  <a:lnTo>
                    <a:pt x="1098550" y="896620"/>
                  </a:lnTo>
                  <a:lnTo>
                    <a:pt x="1066561" y="875307"/>
                  </a:lnTo>
                  <a:lnTo>
                    <a:pt x="1014968" y="822682"/>
                  </a:lnTo>
                  <a:lnTo>
                    <a:pt x="994409" y="789940"/>
                  </a:lnTo>
                  <a:lnTo>
                    <a:pt x="977007" y="754796"/>
                  </a:lnTo>
                  <a:lnTo>
                    <a:pt x="957441" y="682605"/>
                  </a:lnTo>
                  <a:lnTo>
                    <a:pt x="955039" y="643890"/>
                  </a:lnTo>
                  <a:lnTo>
                    <a:pt x="957441" y="604440"/>
                  </a:lnTo>
                  <a:lnTo>
                    <a:pt x="977007" y="531733"/>
                  </a:lnTo>
                  <a:lnTo>
                    <a:pt x="994409" y="496570"/>
                  </a:lnTo>
                  <a:lnTo>
                    <a:pt x="1014968" y="464363"/>
                  </a:lnTo>
                  <a:lnTo>
                    <a:pt x="1066561" y="411380"/>
                  </a:lnTo>
                  <a:lnTo>
                    <a:pt x="1098550" y="389890"/>
                  </a:lnTo>
                  <a:lnTo>
                    <a:pt x="1132760" y="372487"/>
                  </a:lnTo>
                  <a:lnTo>
                    <a:pt x="1203563" y="352921"/>
                  </a:lnTo>
                  <a:lnTo>
                    <a:pt x="1242059" y="350520"/>
                  </a:lnTo>
                  <a:lnTo>
                    <a:pt x="1280556" y="352921"/>
                  </a:lnTo>
                  <a:lnTo>
                    <a:pt x="1351359" y="372487"/>
                  </a:lnTo>
                  <a:lnTo>
                    <a:pt x="1385569" y="389890"/>
                  </a:lnTo>
                  <a:lnTo>
                    <a:pt x="1417558" y="411380"/>
                  </a:lnTo>
                  <a:lnTo>
                    <a:pt x="1469151" y="464363"/>
                  </a:lnTo>
                  <a:lnTo>
                    <a:pt x="1489709" y="496570"/>
                  </a:lnTo>
                  <a:lnTo>
                    <a:pt x="1507112" y="531733"/>
                  </a:lnTo>
                  <a:lnTo>
                    <a:pt x="1526678" y="604440"/>
                  </a:lnTo>
                  <a:lnTo>
                    <a:pt x="1529079" y="643890"/>
                  </a:lnTo>
                  <a:lnTo>
                    <a:pt x="1526678" y="682605"/>
                  </a:lnTo>
                  <a:lnTo>
                    <a:pt x="1507112" y="754796"/>
                  </a:lnTo>
                  <a:lnTo>
                    <a:pt x="1489709" y="789940"/>
                  </a:lnTo>
                  <a:lnTo>
                    <a:pt x="1469151" y="822682"/>
                  </a:lnTo>
                  <a:lnTo>
                    <a:pt x="1417558" y="875307"/>
                  </a:lnTo>
                  <a:lnTo>
                    <a:pt x="1385569" y="896620"/>
                  </a:lnTo>
                  <a:lnTo>
                    <a:pt x="1351359" y="914558"/>
                  </a:lnTo>
                  <a:lnTo>
                    <a:pt x="1280556" y="933767"/>
                  </a:lnTo>
                  <a:lnTo>
                    <a:pt x="1242059" y="935990"/>
                  </a:lnTo>
                  <a:close/>
                </a:path>
                <a:path w="1529079" h="935989">
                  <a:moveTo>
                    <a:pt x="1099819" y="391160"/>
                  </a:moveTo>
                  <a:lnTo>
                    <a:pt x="717550" y="0"/>
                  </a:lnTo>
                </a:path>
                <a:path w="1529079" h="935989">
                  <a:moveTo>
                    <a:pt x="0" y="627380"/>
                  </a:moveTo>
                  <a:lnTo>
                    <a:pt x="955039" y="62738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6175" y="365145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90466" y="2940296"/>
            <a:ext cx="7452167" cy="8836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7477" indent="-195951">
              <a:lnSpc>
                <a:spcPts val="3367"/>
              </a:lnSpc>
              <a:spcBef>
                <a:spcPts val="91"/>
              </a:spcBef>
              <a:buSzPct val="45312"/>
              <a:buFont typeface="MS UI Gothic"/>
              <a:buChar char="●"/>
              <a:tabLst>
                <a:tab pos="207477" algn="l"/>
                <a:tab pos="7215025" algn="l"/>
              </a:tabLst>
            </a:pP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</a:t>
            </a:r>
            <a:r>
              <a:rPr sz="2904" dirty="0">
                <a:latin typeface="Arial MT"/>
                <a:cs typeface="Arial MT"/>
              </a:rPr>
              <a:t>r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lit</a:t>
            </a:r>
            <a:r>
              <a:rPr sz="2904" spc="-14" dirty="0">
                <a:latin typeface="Arial MT"/>
                <a:cs typeface="Arial MT"/>
              </a:rPr>
              <a:t>e</a:t>
            </a:r>
            <a:r>
              <a:rPr sz="2904" dirty="0">
                <a:latin typeface="Arial MT"/>
                <a:cs typeface="Arial MT"/>
              </a:rPr>
              <a:t>ral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de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36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5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9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a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dirty="0">
                <a:latin typeface="Arial MT"/>
                <a:cs typeface="Arial MT"/>
              </a:rPr>
              <a:t>cor</a:t>
            </a:r>
            <a:r>
              <a:rPr sz="2904" spc="-9" dirty="0">
                <a:latin typeface="Arial MT"/>
                <a:cs typeface="Arial MT"/>
              </a:rPr>
              <a:t>d</a:t>
            </a:r>
            <a:r>
              <a:rPr sz="2904" spc="-5" dirty="0">
                <a:latin typeface="Arial MT"/>
                <a:cs typeface="Arial MT"/>
              </a:rPr>
              <a:t>in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l</a:t>
            </a:r>
            <a:r>
              <a:rPr sz="2904" dirty="0">
                <a:latin typeface="Arial MT"/>
                <a:cs typeface="Arial MT"/>
              </a:rPr>
              <a:t>y	</a:t>
            </a: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  <a:p>
            <a:pPr marL="207477">
              <a:lnSpc>
                <a:spcPts val="3367"/>
              </a:lnSpc>
            </a:pPr>
            <a:r>
              <a:rPr sz="2904" dirty="0">
                <a:latin typeface="Arial MT"/>
                <a:cs typeface="Arial MT"/>
              </a:rPr>
              <a:t>Ok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74285" y="3644538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96230" y="4077916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69"/>
                </a:moveTo>
                <a:lnTo>
                  <a:pt x="457200" y="39369"/>
                </a:lnTo>
              </a:path>
              <a:path w="1235709" h="496570">
                <a:moveTo>
                  <a:pt x="1235710" y="494029"/>
                </a:moveTo>
                <a:lnTo>
                  <a:pt x="74168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1A2AEF7-CC88-5E89-890E-6B31069A4F3F}"/>
              </a:ext>
            </a:extLst>
          </p:cNvPr>
          <p:cNvSpPr/>
          <p:nvPr/>
        </p:nvSpPr>
        <p:spPr>
          <a:xfrm>
            <a:off x="4312209" y="361608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414" y="28814"/>
            <a:ext cx="7487322" cy="2567176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30530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C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aim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13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lang="en-US" sz="2904" dirty="0">
                <a:latin typeface="Arial MT"/>
                <a:cs typeface="Arial MT"/>
              </a:rPr>
              <a:t>    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9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306" baseline="-24305" dirty="0">
                <a:latin typeface="Arial MT"/>
                <a:cs typeface="Arial MT"/>
              </a:rPr>
              <a:t> </a:t>
            </a:r>
            <a:r>
              <a:rPr sz="2904" spc="159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endParaRPr sz="2904" dirty="0">
              <a:latin typeface="Arial MT"/>
              <a:cs typeface="Arial MT"/>
            </a:endParaRPr>
          </a:p>
          <a:p>
            <a:pPr marL="230530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27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endParaRPr sz="2904" dirty="0">
              <a:latin typeface="Lucida Sans Unicode"/>
              <a:cs typeface="Lucida Sans Unicode"/>
            </a:endParaRP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palette nodes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green,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red,</a:t>
            </a:r>
            <a:r>
              <a:rPr sz="2904" spc="-9" dirty="0">
                <a:latin typeface="Arial MT"/>
                <a:cs typeface="Arial MT"/>
              </a:rPr>
              <a:t> blue: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spc="-163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spc="-163" dirty="0">
                <a:latin typeface="Arial MT"/>
                <a:cs typeface="Arial MT"/>
              </a:rPr>
              <a:t>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,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0099FF"/>
                </a:solidFill>
                <a:latin typeface="Arial"/>
                <a:cs typeface="Arial"/>
              </a:rPr>
              <a:t>B</a:t>
            </a:r>
            <a:r>
              <a:rPr sz="2904" dirty="0">
                <a:latin typeface="Arial MT"/>
                <a:cs typeface="Arial MT"/>
              </a:rPr>
              <a:t>.</a:t>
            </a: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ha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at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f</a:t>
            </a:r>
            <a:r>
              <a:rPr sz="2904" dirty="0">
                <a:latin typeface="Arial MT"/>
                <a:cs typeface="Arial MT"/>
              </a:rPr>
              <a:t>y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spc="5" dirty="0">
                <a:latin typeface="Arial MT"/>
                <a:cs typeface="Arial MT"/>
              </a:rPr>
              <a:t>ss</a:t>
            </a:r>
            <a:r>
              <a:rPr sz="2904" spc="-5" dirty="0">
                <a:latin typeface="Arial MT"/>
                <a:cs typeface="Arial MT"/>
              </a:rPr>
              <a:t>i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spc="-9" dirty="0">
                <a:latin typeface="Arial MT"/>
                <a:cs typeface="Arial MT"/>
              </a:rPr>
              <a:t>m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t.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467" y="2801983"/>
            <a:ext cx="6233287" cy="23253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7477" marR="4611" indent="-195951">
              <a:lnSpc>
                <a:spcPct val="131200"/>
              </a:lnSpc>
              <a:spcBef>
                <a:spcPts val="91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literal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nodes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14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18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accordingly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Ok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they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don't </a:t>
            </a:r>
            <a:r>
              <a:rPr sz="2904" spc="-5" dirty="0">
                <a:latin typeface="Arial MT"/>
                <a:cs typeface="Arial MT"/>
              </a:rPr>
              <a:t>touch</a:t>
            </a:r>
            <a:endParaRPr sz="2904">
              <a:latin typeface="Arial MT"/>
              <a:cs typeface="Arial MT"/>
            </a:endParaRPr>
          </a:p>
          <a:p>
            <a:pPr marL="207477" marR="1025860">
              <a:lnSpc>
                <a:spcPts val="4574"/>
              </a:lnSpc>
              <a:spcBef>
                <a:spcPts val="154"/>
              </a:spcBef>
            </a:pPr>
            <a:r>
              <a:rPr sz="2904" dirty="0">
                <a:latin typeface="Arial MT"/>
                <a:cs typeface="Arial MT"/>
              </a:rPr>
              <a:t>T</a:t>
            </a:r>
            <a:r>
              <a:rPr sz="2904" spc="-6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F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in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palette,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¬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are</a:t>
            </a:r>
            <a:r>
              <a:rPr sz="2904" spc="-9" dirty="0">
                <a:latin typeface="Arial MT"/>
                <a:cs typeface="Arial MT"/>
              </a:rPr>
              <a:t> given </a:t>
            </a:r>
            <a:r>
              <a:rPr sz="2904" spc="-14" dirty="0">
                <a:latin typeface="Arial MT"/>
                <a:cs typeface="Arial MT"/>
              </a:rPr>
              <a:t>different </a:t>
            </a:r>
            <a:r>
              <a:rPr sz="2904" spc="-5" dirty="0">
                <a:latin typeface="Arial MT"/>
                <a:cs typeface="Arial MT"/>
              </a:rPr>
              <a:t>colors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0466" y="5844861"/>
            <a:ext cx="6777318" cy="871364"/>
          </a:xfrm>
          <a:prstGeom prst="rect">
            <a:avLst/>
          </a:prstGeom>
        </p:spPr>
        <p:txBody>
          <a:bodyPr vert="horz" wrap="square" lIns="0" tIns="50137" rIns="0" bIns="0" rtlCol="0">
            <a:spAutoFit/>
          </a:bodyPr>
          <a:lstStyle/>
          <a:p>
            <a:pPr marL="207477" marR="4611" indent="-195951">
              <a:lnSpc>
                <a:spcPts val="3248"/>
              </a:lnSpc>
              <a:spcBef>
                <a:spcPts val="394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clause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nodes</a:t>
            </a:r>
            <a:r>
              <a:rPr sz="2904" spc="-5" dirty="0">
                <a:latin typeface="Arial MT"/>
                <a:cs typeface="Arial MT"/>
              </a:rPr>
              <a:t> using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previous</a:t>
            </a:r>
            <a:r>
              <a:rPr sz="2904" spc="54" dirty="0"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</a:t>
            </a:r>
            <a:r>
              <a:rPr sz="2904" spc="-5" dirty="0">
                <a:latin typeface="Arial MT"/>
                <a:cs typeface="Arial MT"/>
              </a:rPr>
              <a:t>.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Ok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821" y="4519365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4216" y="4521669"/>
            <a:ext cx="1157215" cy="522130"/>
          </a:xfrm>
          <a:custGeom>
            <a:avLst/>
            <a:gdLst/>
            <a:ahLst/>
            <a:cxnLst/>
            <a:rect l="l" t="t" r="r" b="b"/>
            <a:pathLst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  <a:path w="1275079" h="575310">
                <a:moveTo>
                  <a:pt x="589279" y="283209"/>
                </a:moveTo>
                <a:lnTo>
                  <a:pt x="1275079" y="283209"/>
                </a:lnTo>
              </a:path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10077098" y="4526280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0947" y="2883817"/>
            <a:ext cx="2602582" cy="2180729"/>
            <a:chOff x="7063740" y="3177539"/>
            <a:chExt cx="2867660" cy="2402840"/>
          </a:xfrm>
        </p:grpSpPr>
        <p:sp>
          <p:nvSpPr>
            <p:cNvPr id="9" name="object 9"/>
            <p:cNvSpPr/>
            <p:nvPr/>
          </p:nvSpPr>
          <p:spPr>
            <a:xfrm>
              <a:off x="9331960" y="4982210"/>
              <a:ext cx="576580" cy="575310"/>
            </a:xfrm>
            <a:custGeom>
              <a:avLst/>
              <a:gdLst/>
              <a:ahLst/>
              <a:cxnLst/>
              <a:rect l="l" t="t" r="r" b="b"/>
              <a:pathLst>
                <a:path w="576579" h="575310">
                  <a:moveTo>
                    <a:pt x="288290" y="575309"/>
                  </a:moveTo>
                  <a:lnTo>
                    <a:pt x="249773" y="572928"/>
                  </a:lnTo>
                  <a:lnTo>
                    <a:pt x="178454" y="553878"/>
                  </a:lnTo>
                  <a:lnTo>
                    <a:pt x="143510" y="537209"/>
                  </a:lnTo>
                  <a:lnTo>
                    <a:pt x="111502" y="515917"/>
                  </a:lnTo>
                  <a:lnTo>
                    <a:pt x="59392" y="463807"/>
                  </a:lnTo>
                  <a:lnTo>
                    <a:pt x="38100" y="431800"/>
                  </a:lnTo>
                  <a:lnTo>
                    <a:pt x="21431" y="396855"/>
                  </a:lnTo>
                  <a:lnTo>
                    <a:pt x="2381" y="325536"/>
                  </a:lnTo>
                  <a:lnTo>
                    <a:pt x="0" y="287019"/>
                  </a:lnTo>
                  <a:lnTo>
                    <a:pt x="2381" y="249058"/>
                  </a:lnTo>
                  <a:lnTo>
                    <a:pt x="21431" y="177899"/>
                  </a:lnTo>
                  <a:lnTo>
                    <a:pt x="38100" y="143509"/>
                  </a:lnTo>
                  <a:lnTo>
                    <a:pt x="59392" y="111502"/>
                  </a:lnTo>
                  <a:lnTo>
                    <a:pt x="111502" y="59392"/>
                  </a:lnTo>
                  <a:lnTo>
                    <a:pt x="143510" y="38100"/>
                  </a:lnTo>
                  <a:lnTo>
                    <a:pt x="178454" y="20895"/>
                  </a:lnTo>
                  <a:lnTo>
                    <a:pt x="249773" y="2202"/>
                  </a:lnTo>
                  <a:lnTo>
                    <a:pt x="288290" y="0"/>
                  </a:lnTo>
                  <a:lnTo>
                    <a:pt x="326251" y="2202"/>
                  </a:lnTo>
                  <a:lnTo>
                    <a:pt x="397410" y="20895"/>
                  </a:lnTo>
                  <a:lnTo>
                    <a:pt x="431800" y="38100"/>
                  </a:lnTo>
                  <a:lnTo>
                    <a:pt x="463807" y="59392"/>
                  </a:lnTo>
                  <a:lnTo>
                    <a:pt x="515917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5917" y="463807"/>
                  </a:lnTo>
                  <a:lnTo>
                    <a:pt x="463807" y="515917"/>
                  </a:lnTo>
                  <a:lnTo>
                    <a:pt x="431800" y="537209"/>
                  </a:lnTo>
                  <a:lnTo>
                    <a:pt x="397410" y="553878"/>
                  </a:lnTo>
                  <a:lnTo>
                    <a:pt x="326251" y="572928"/>
                  </a:lnTo>
                  <a:lnTo>
                    <a:pt x="288290" y="575309"/>
                  </a:lnTo>
                  <a:close/>
                </a:path>
                <a:path w="576579" h="575310">
                  <a:moveTo>
                    <a:pt x="288290" y="575309"/>
                  </a:moveTo>
                  <a:lnTo>
                    <a:pt x="249773" y="572928"/>
                  </a:lnTo>
                  <a:lnTo>
                    <a:pt x="178454" y="553878"/>
                  </a:lnTo>
                  <a:lnTo>
                    <a:pt x="143510" y="537209"/>
                  </a:lnTo>
                  <a:lnTo>
                    <a:pt x="111502" y="515917"/>
                  </a:lnTo>
                  <a:lnTo>
                    <a:pt x="59392" y="463807"/>
                  </a:lnTo>
                  <a:lnTo>
                    <a:pt x="38100" y="431800"/>
                  </a:lnTo>
                  <a:lnTo>
                    <a:pt x="21431" y="396855"/>
                  </a:lnTo>
                  <a:lnTo>
                    <a:pt x="2381" y="325536"/>
                  </a:lnTo>
                  <a:lnTo>
                    <a:pt x="0" y="287019"/>
                  </a:lnTo>
                  <a:lnTo>
                    <a:pt x="2381" y="249058"/>
                  </a:lnTo>
                  <a:lnTo>
                    <a:pt x="21431" y="177899"/>
                  </a:lnTo>
                  <a:lnTo>
                    <a:pt x="38100" y="143509"/>
                  </a:lnTo>
                  <a:lnTo>
                    <a:pt x="59392" y="111502"/>
                  </a:lnTo>
                  <a:lnTo>
                    <a:pt x="111502" y="59392"/>
                  </a:lnTo>
                  <a:lnTo>
                    <a:pt x="143510" y="38100"/>
                  </a:lnTo>
                  <a:lnTo>
                    <a:pt x="178454" y="20895"/>
                  </a:lnTo>
                  <a:lnTo>
                    <a:pt x="249773" y="2202"/>
                  </a:lnTo>
                  <a:lnTo>
                    <a:pt x="288290" y="0"/>
                  </a:lnTo>
                  <a:lnTo>
                    <a:pt x="326251" y="2202"/>
                  </a:lnTo>
                  <a:lnTo>
                    <a:pt x="397410" y="20895"/>
                  </a:lnTo>
                  <a:lnTo>
                    <a:pt x="431800" y="38100"/>
                  </a:lnTo>
                  <a:lnTo>
                    <a:pt x="463807" y="59392"/>
                  </a:lnTo>
                  <a:lnTo>
                    <a:pt x="515917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5917" y="463807"/>
                  </a:lnTo>
                  <a:lnTo>
                    <a:pt x="463807" y="515917"/>
                  </a:lnTo>
                  <a:lnTo>
                    <a:pt x="431800" y="537209"/>
                  </a:lnTo>
                  <a:lnTo>
                    <a:pt x="397410" y="553878"/>
                  </a:lnTo>
                  <a:lnTo>
                    <a:pt x="326251" y="572928"/>
                  </a:lnTo>
                  <a:lnTo>
                    <a:pt x="288290" y="57530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60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782" y="583247"/>
                  </a:lnTo>
                  <a:lnTo>
                    <a:pt x="395069" y="564038"/>
                  </a:lnTo>
                  <a:lnTo>
                    <a:pt x="429259" y="546100"/>
                  </a:lnTo>
                  <a:lnTo>
                    <a:pt x="461267" y="524787"/>
                  </a:lnTo>
                  <a:lnTo>
                    <a:pt x="513377" y="472162"/>
                  </a:lnTo>
                  <a:lnTo>
                    <a:pt x="534670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70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70" y="146050"/>
                  </a:lnTo>
                  <a:lnTo>
                    <a:pt x="513377" y="113843"/>
                  </a:lnTo>
                  <a:lnTo>
                    <a:pt x="461267" y="60860"/>
                  </a:lnTo>
                  <a:lnTo>
                    <a:pt x="429259" y="39370"/>
                  </a:lnTo>
                  <a:lnTo>
                    <a:pt x="395069" y="21967"/>
                  </a:lnTo>
                  <a:lnTo>
                    <a:pt x="324782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60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70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782" y="2401"/>
                  </a:lnTo>
                  <a:lnTo>
                    <a:pt x="395069" y="21967"/>
                  </a:lnTo>
                  <a:lnTo>
                    <a:pt x="429259" y="39370"/>
                  </a:lnTo>
                  <a:lnTo>
                    <a:pt x="461267" y="60860"/>
                  </a:lnTo>
                  <a:lnTo>
                    <a:pt x="513377" y="113843"/>
                  </a:lnTo>
                  <a:lnTo>
                    <a:pt x="534670" y="146050"/>
                  </a:lnTo>
                  <a:lnTo>
                    <a:pt x="551874" y="181213"/>
                  </a:lnTo>
                  <a:lnTo>
                    <a:pt x="570567" y="253920"/>
                  </a:lnTo>
                  <a:lnTo>
                    <a:pt x="572770" y="293370"/>
                  </a:lnTo>
                  <a:lnTo>
                    <a:pt x="570567" y="332085"/>
                  </a:lnTo>
                  <a:lnTo>
                    <a:pt x="551874" y="404276"/>
                  </a:lnTo>
                  <a:lnTo>
                    <a:pt x="534670" y="439419"/>
                  </a:lnTo>
                  <a:lnTo>
                    <a:pt x="513377" y="472162"/>
                  </a:lnTo>
                  <a:lnTo>
                    <a:pt x="461267" y="524787"/>
                  </a:lnTo>
                  <a:lnTo>
                    <a:pt x="429259" y="546100"/>
                  </a:lnTo>
                  <a:lnTo>
                    <a:pt x="395069" y="564038"/>
                  </a:lnTo>
                  <a:lnTo>
                    <a:pt x="324782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1140" y="320039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19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20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19" y="585470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69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39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69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8240" y="3200399"/>
              <a:ext cx="916940" cy="829310"/>
            </a:xfrm>
            <a:custGeom>
              <a:avLst/>
              <a:gdLst/>
              <a:ahLst/>
              <a:cxnLst/>
              <a:rect l="l" t="t" r="r" b="b"/>
              <a:pathLst>
                <a:path w="916940" h="829310">
                  <a:moveTo>
                    <a:pt x="629919" y="585470"/>
                  </a:moveTo>
                  <a:lnTo>
                    <a:pt x="591423" y="583247"/>
                  </a:lnTo>
                  <a:lnTo>
                    <a:pt x="520620" y="564038"/>
                  </a:lnTo>
                  <a:lnTo>
                    <a:pt x="486409" y="546100"/>
                  </a:lnTo>
                  <a:lnTo>
                    <a:pt x="454402" y="524787"/>
                  </a:lnTo>
                  <a:lnTo>
                    <a:pt x="402292" y="472162"/>
                  </a:lnTo>
                  <a:lnTo>
                    <a:pt x="381000" y="439420"/>
                  </a:lnTo>
                  <a:lnTo>
                    <a:pt x="363795" y="404276"/>
                  </a:lnTo>
                  <a:lnTo>
                    <a:pt x="345102" y="332085"/>
                  </a:lnTo>
                  <a:lnTo>
                    <a:pt x="342900" y="293370"/>
                  </a:lnTo>
                  <a:lnTo>
                    <a:pt x="345102" y="253920"/>
                  </a:lnTo>
                  <a:lnTo>
                    <a:pt x="363795" y="181213"/>
                  </a:lnTo>
                  <a:lnTo>
                    <a:pt x="381000" y="146050"/>
                  </a:lnTo>
                  <a:lnTo>
                    <a:pt x="402292" y="113843"/>
                  </a:lnTo>
                  <a:lnTo>
                    <a:pt x="454402" y="60860"/>
                  </a:lnTo>
                  <a:lnTo>
                    <a:pt x="486409" y="39370"/>
                  </a:lnTo>
                  <a:lnTo>
                    <a:pt x="520620" y="21967"/>
                  </a:lnTo>
                  <a:lnTo>
                    <a:pt x="591423" y="2401"/>
                  </a:lnTo>
                  <a:lnTo>
                    <a:pt x="629919" y="0"/>
                  </a:lnTo>
                  <a:lnTo>
                    <a:pt x="667881" y="2401"/>
                  </a:lnTo>
                  <a:lnTo>
                    <a:pt x="739040" y="21967"/>
                  </a:lnTo>
                  <a:lnTo>
                    <a:pt x="773429" y="39370"/>
                  </a:lnTo>
                  <a:lnTo>
                    <a:pt x="805418" y="60860"/>
                  </a:lnTo>
                  <a:lnTo>
                    <a:pt x="857011" y="113843"/>
                  </a:lnTo>
                  <a:lnTo>
                    <a:pt x="877569" y="146050"/>
                  </a:lnTo>
                  <a:lnTo>
                    <a:pt x="894972" y="181213"/>
                  </a:lnTo>
                  <a:lnTo>
                    <a:pt x="914538" y="253920"/>
                  </a:lnTo>
                  <a:lnTo>
                    <a:pt x="916939" y="293370"/>
                  </a:lnTo>
                  <a:lnTo>
                    <a:pt x="914538" y="332085"/>
                  </a:lnTo>
                  <a:lnTo>
                    <a:pt x="894972" y="404276"/>
                  </a:lnTo>
                  <a:lnTo>
                    <a:pt x="877569" y="439420"/>
                  </a:lnTo>
                  <a:lnTo>
                    <a:pt x="857011" y="472162"/>
                  </a:lnTo>
                  <a:lnTo>
                    <a:pt x="805418" y="524787"/>
                  </a:lnTo>
                  <a:lnTo>
                    <a:pt x="773429" y="546100"/>
                  </a:lnTo>
                  <a:lnTo>
                    <a:pt x="739040" y="564038"/>
                  </a:lnTo>
                  <a:lnTo>
                    <a:pt x="667881" y="583247"/>
                  </a:lnTo>
                  <a:lnTo>
                    <a:pt x="629919" y="585470"/>
                  </a:lnTo>
                  <a:close/>
                </a:path>
                <a:path w="916940" h="829310">
                  <a:moveTo>
                    <a:pt x="0" y="829310"/>
                  </a:moveTo>
                  <a:lnTo>
                    <a:pt x="382269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568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1431" y="181213"/>
                  </a:lnTo>
                  <a:lnTo>
                    <a:pt x="2381" y="253920"/>
                  </a:lnTo>
                  <a:lnTo>
                    <a:pt x="0" y="293370"/>
                  </a:lnTo>
                  <a:lnTo>
                    <a:pt x="2381" y="332085"/>
                  </a:lnTo>
                  <a:lnTo>
                    <a:pt x="21431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339" y="524787"/>
                  </a:lnTo>
                  <a:lnTo>
                    <a:pt x="513576" y="472162"/>
                  </a:lnTo>
                  <a:lnTo>
                    <a:pt x="534670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70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70" y="146050"/>
                  </a:lnTo>
                  <a:lnTo>
                    <a:pt x="513576" y="113843"/>
                  </a:lnTo>
                  <a:lnTo>
                    <a:pt x="462339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9370" y="3630929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3329" y="935990"/>
                  </a:moveTo>
                  <a:lnTo>
                    <a:pt x="1204833" y="933767"/>
                  </a:lnTo>
                  <a:lnTo>
                    <a:pt x="1134030" y="914558"/>
                  </a:lnTo>
                  <a:lnTo>
                    <a:pt x="1099820" y="896620"/>
                  </a:lnTo>
                  <a:lnTo>
                    <a:pt x="1067812" y="875307"/>
                  </a:lnTo>
                  <a:lnTo>
                    <a:pt x="1015702" y="822682"/>
                  </a:lnTo>
                  <a:lnTo>
                    <a:pt x="994409" y="789940"/>
                  </a:lnTo>
                  <a:lnTo>
                    <a:pt x="977741" y="754796"/>
                  </a:lnTo>
                  <a:lnTo>
                    <a:pt x="958691" y="682605"/>
                  </a:lnTo>
                  <a:lnTo>
                    <a:pt x="956309" y="643890"/>
                  </a:lnTo>
                  <a:lnTo>
                    <a:pt x="958691" y="604440"/>
                  </a:lnTo>
                  <a:lnTo>
                    <a:pt x="977741" y="531733"/>
                  </a:lnTo>
                  <a:lnTo>
                    <a:pt x="994409" y="496570"/>
                  </a:lnTo>
                  <a:lnTo>
                    <a:pt x="1015702" y="464363"/>
                  </a:lnTo>
                  <a:lnTo>
                    <a:pt x="1067812" y="411380"/>
                  </a:lnTo>
                  <a:lnTo>
                    <a:pt x="1099820" y="389890"/>
                  </a:lnTo>
                  <a:lnTo>
                    <a:pt x="1134030" y="372487"/>
                  </a:lnTo>
                  <a:lnTo>
                    <a:pt x="1204833" y="352921"/>
                  </a:lnTo>
                  <a:lnTo>
                    <a:pt x="1243329" y="350520"/>
                  </a:lnTo>
                  <a:lnTo>
                    <a:pt x="1281291" y="352921"/>
                  </a:lnTo>
                  <a:lnTo>
                    <a:pt x="1352450" y="372487"/>
                  </a:lnTo>
                  <a:lnTo>
                    <a:pt x="1386839" y="389890"/>
                  </a:lnTo>
                  <a:lnTo>
                    <a:pt x="1418649" y="411380"/>
                  </a:lnTo>
                  <a:lnTo>
                    <a:pt x="1469886" y="464363"/>
                  </a:lnTo>
                  <a:lnTo>
                    <a:pt x="1490979" y="496570"/>
                  </a:lnTo>
                  <a:lnTo>
                    <a:pt x="1508184" y="531733"/>
                  </a:lnTo>
                  <a:lnTo>
                    <a:pt x="1526877" y="604440"/>
                  </a:lnTo>
                  <a:lnTo>
                    <a:pt x="1529079" y="643890"/>
                  </a:lnTo>
                  <a:lnTo>
                    <a:pt x="1526877" y="682605"/>
                  </a:lnTo>
                  <a:lnTo>
                    <a:pt x="1508184" y="754796"/>
                  </a:lnTo>
                  <a:lnTo>
                    <a:pt x="1490979" y="789940"/>
                  </a:lnTo>
                  <a:lnTo>
                    <a:pt x="1469886" y="822682"/>
                  </a:lnTo>
                  <a:lnTo>
                    <a:pt x="1418649" y="875307"/>
                  </a:lnTo>
                  <a:lnTo>
                    <a:pt x="1386839" y="896620"/>
                  </a:lnTo>
                  <a:lnTo>
                    <a:pt x="1352450" y="914558"/>
                  </a:lnTo>
                  <a:lnTo>
                    <a:pt x="1281291" y="933767"/>
                  </a:lnTo>
                  <a:lnTo>
                    <a:pt x="1243329" y="935990"/>
                  </a:lnTo>
                  <a:close/>
                </a:path>
                <a:path w="1529079" h="935989">
                  <a:moveTo>
                    <a:pt x="1101089" y="391160"/>
                  </a:moveTo>
                  <a:lnTo>
                    <a:pt x="718820" y="0"/>
                  </a:lnTo>
                </a:path>
                <a:path w="1529079" h="935989">
                  <a:moveTo>
                    <a:pt x="0" y="627380"/>
                  </a:moveTo>
                  <a:lnTo>
                    <a:pt x="956309" y="62738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76175" y="365145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4248" y="2939143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4285" y="3644538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95078" y="4077916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69"/>
                </a:moveTo>
                <a:lnTo>
                  <a:pt x="457200" y="39369"/>
                </a:lnTo>
              </a:path>
              <a:path w="1235709" h="496570">
                <a:moveTo>
                  <a:pt x="1235709" y="494029"/>
                </a:moveTo>
                <a:lnTo>
                  <a:pt x="74167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891F572D-D15D-D6B8-DEAC-351433C748FC}"/>
              </a:ext>
            </a:extLst>
          </p:cNvPr>
          <p:cNvSpPr/>
          <p:nvPr/>
        </p:nvSpPr>
        <p:spPr>
          <a:xfrm>
            <a:off x="4350536" y="411942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414" y="28814"/>
            <a:ext cx="7487322" cy="2567176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30530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C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aim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13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lang="en-US" sz="2904" spc="-50" dirty="0">
                <a:latin typeface="Arial MT"/>
                <a:cs typeface="Arial MT"/>
              </a:rPr>
              <a:t>   </a:t>
            </a:r>
            <a:r>
              <a:rPr lang="en-US" sz="2904" spc="-50" dirty="0">
                <a:latin typeface="MS UI Gothic"/>
                <a:cs typeface="Arial MT"/>
              </a:rPr>
              <a:t> </a:t>
            </a:r>
            <a:r>
              <a:rPr lang="en-US" sz="2904" spc="9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306" baseline="-24305" dirty="0">
                <a:latin typeface="Arial MT"/>
                <a:cs typeface="Arial MT"/>
              </a:rPr>
              <a:t> </a:t>
            </a:r>
            <a:r>
              <a:rPr sz="2904" spc="159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endParaRPr sz="2904" dirty="0">
              <a:latin typeface="Arial MT"/>
              <a:cs typeface="Arial MT"/>
            </a:endParaRPr>
          </a:p>
          <a:p>
            <a:pPr marL="230530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27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⇨</a:t>
            </a:r>
            <a:endParaRPr sz="2904" dirty="0">
              <a:latin typeface="Lucida Sans Unicode"/>
              <a:cs typeface="Lucida Sans Unicode"/>
            </a:endParaRP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palette nodes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green,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red,</a:t>
            </a:r>
            <a:r>
              <a:rPr sz="2904" spc="-9" dirty="0">
                <a:latin typeface="Arial MT"/>
                <a:cs typeface="Arial MT"/>
              </a:rPr>
              <a:t> blue: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b="1" spc="-163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spc="-163" dirty="0">
                <a:latin typeface="Arial MT"/>
                <a:cs typeface="Arial MT"/>
              </a:rPr>
              <a:t>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b="1" spc="-168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spc="-168" dirty="0">
                <a:latin typeface="Arial MT"/>
                <a:cs typeface="Arial MT"/>
              </a:rPr>
              <a:t>,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0099FF"/>
                </a:solidFill>
                <a:latin typeface="Arial"/>
                <a:cs typeface="Arial"/>
              </a:rPr>
              <a:t>B</a:t>
            </a:r>
            <a:r>
              <a:rPr sz="2904" dirty="0">
                <a:latin typeface="Arial MT"/>
                <a:cs typeface="Arial MT"/>
              </a:rPr>
              <a:t>.</a:t>
            </a:r>
          </a:p>
          <a:p>
            <a:pPr marL="230530" indent="-195951">
              <a:spcBef>
                <a:spcPts val="1089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dirty="0">
                <a:latin typeface="Arial MT"/>
                <a:cs typeface="Arial MT"/>
              </a:rPr>
              <a:t>S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-5" dirty="0">
                <a:latin typeface="Arial MT"/>
                <a:cs typeface="Arial MT"/>
              </a:rPr>
              <a:t>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ha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at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f</a:t>
            </a:r>
            <a:r>
              <a:rPr sz="2904" dirty="0">
                <a:latin typeface="Arial MT"/>
                <a:cs typeface="Arial MT"/>
              </a:rPr>
              <a:t>y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spc="5" dirty="0">
                <a:latin typeface="Arial MT"/>
                <a:cs typeface="Arial MT"/>
              </a:rPr>
              <a:t>ss</a:t>
            </a:r>
            <a:r>
              <a:rPr sz="2904" spc="-5" dirty="0">
                <a:latin typeface="Arial MT"/>
                <a:cs typeface="Arial MT"/>
              </a:rPr>
              <a:t>i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n</a:t>
            </a:r>
            <a:r>
              <a:rPr sz="2904" spc="-9" dirty="0">
                <a:latin typeface="Arial MT"/>
                <a:cs typeface="Arial MT"/>
              </a:rPr>
              <a:t>m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spc="-14" dirty="0">
                <a:latin typeface="Arial MT"/>
                <a:cs typeface="Arial MT"/>
              </a:rPr>
              <a:t>n</a:t>
            </a:r>
            <a:r>
              <a:rPr sz="2904" spc="-5" dirty="0">
                <a:latin typeface="Arial MT"/>
                <a:cs typeface="Arial MT"/>
              </a:rPr>
              <a:t>t.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0467" y="2801983"/>
            <a:ext cx="6233287" cy="232534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7477" marR="4611" indent="-195951">
              <a:lnSpc>
                <a:spcPct val="131200"/>
              </a:lnSpc>
              <a:spcBef>
                <a:spcPts val="91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literal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nodes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14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18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accordingly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Ok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they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don't </a:t>
            </a:r>
            <a:r>
              <a:rPr sz="2904" spc="-5" dirty="0">
                <a:latin typeface="Arial MT"/>
                <a:cs typeface="Arial MT"/>
              </a:rPr>
              <a:t>touch</a:t>
            </a:r>
            <a:endParaRPr sz="2904">
              <a:latin typeface="Arial MT"/>
              <a:cs typeface="Arial MT"/>
            </a:endParaRPr>
          </a:p>
          <a:p>
            <a:pPr marL="207477" marR="1025860">
              <a:lnSpc>
                <a:spcPts val="4574"/>
              </a:lnSpc>
              <a:spcBef>
                <a:spcPts val="154"/>
              </a:spcBef>
            </a:pPr>
            <a:r>
              <a:rPr sz="2904" dirty="0">
                <a:latin typeface="Arial MT"/>
                <a:cs typeface="Arial MT"/>
              </a:rPr>
              <a:t>T</a:t>
            </a:r>
            <a:r>
              <a:rPr sz="2904" spc="-6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F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in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palette,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¬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are</a:t>
            </a:r>
            <a:r>
              <a:rPr sz="2904" spc="-9" dirty="0">
                <a:latin typeface="Arial MT"/>
                <a:cs typeface="Arial MT"/>
              </a:rPr>
              <a:t> given </a:t>
            </a:r>
            <a:r>
              <a:rPr sz="2904" spc="-14" dirty="0">
                <a:latin typeface="Arial MT"/>
                <a:cs typeface="Arial MT"/>
              </a:rPr>
              <a:t>different </a:t>
            </a:r>
            <a:r>
              <a:rPr sz="2904" spc="-5" dirty="0">
                <a:latin typeface="Arial MT"/>
                <a:cs typeface="Arial MT"/>
              </a:rPr>
              <a:t>colors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0467" y="5545609"/>
            <a:ext cx="7670587" cy="8836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7477" indent="-195951">
              <a:lnSpc>
                <a:spcPts val="3367"/>
              </a:lnSpc>
              <a:spcBef>
                <a:spcPts val="91"/>
              </a:spcBef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latin typeface="Arial MT"/>
                <a:cs typeface="Arial MT"/>
              </a:rPr>
              <a:t>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clause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nodes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using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previous</a:t>
            </a:r>
            <a:r>
              <a:rPr sz="2904" spc="50" dirty="0"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</a:t>
            </a:r>
            <a:r>
              <a:rPr sz="2904" spc="-5" dirty="0">
                <a:latin typeface="Arial MT"/>
                <a:cs typeface="Arial MT"/>
              </a:rPr>
              <a:t>.</a:t>
            </a:r>
            <a:endParaRPr sz="2904" dirty="0">
              <a:latin typeface="Arial MT"/>
              <a:cs typeface="Arial MT"/>
            </a:endParaRPr>
          </a:p>
          <a:p>
            <a:pPr marL="207477">
              <a:lnSpc>
                <a:spcPts val="3367"/>
              </a:lnSpc>
            </a:pPr>
            <a:r>
              <a:rPr sz="2904" dirty="0">
                <a:latin typeface="Arial MT"/>
                <a:cs typeface="Arial MT"/>
              </a:rPr>
              <a:t>Ok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because each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clause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has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some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true literal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7821" y="4519365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4216" y="4521669"/>
            <a:ext cx="1157215" cy="522130"/>
          </a:xfrm>
          <a:custGeom>
            <a:avLst/>
            <a:gdLst/>
            <a:ahLst/>
            <a:cxnLst/>
            <a:rect l="l" t="t" r="r" b="b"/>
            <a:pathLst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  <a:path w="1275079" h="575310">
                <a:moveTo>
                  <a:pt x="589279" y="283209"/>
                </a:moveTo>
                <a:lnTo>
                  <a:pt x="1275079" y="283209"/>
                </a:lnTo>
              </a:path>
              <a:path w="1275079" h="575310">
                <a:moveTo>
                  <a:pt x="287019" y="575309"/>
                </a:moveTo>
                <a:lnTo>
                  <a:pt x="212883" y="565784"/>
                </a:lnTo>
                <a:lnTo>
                  <a:pt x="143509" y="537209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09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09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09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0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10077098" y="4526280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30947" y="2883817"/>
            <a:ext cx="2602582" cy="2180729"/>
            <a:chOff x="7063740" y="3177539"/>
            <a:chExt cx="2867660" cy="2402840"/>
          </a:xfrm>
        </p:grpSpPr>
        <p:sp>
          <p:nvSpPr>
            <p:cNvPr id="9" name="object 9"/>
            <p:cNvSpPr/>
            <p:nvPr/>
          </p:nvSpPr>
          <p:spPr>
            <a:xfrm>
              <a:off x="9331960" y="4982210"/>
              <a:ext cx="576580" cy="575310"/>
            </a:xfrm>
            <a:custGeom>
              <a:avLst/>
              <a:gdLst/>
              <a:ahLst/>
              <a:cxnLst/>
              <a:rect l="l" t="t" r="r" b="b"/>
              <a:pathLst>
                <a:path w="576579" h="575310">
                  <a:moveTo>
                    <a:pt x="288290" y="575309"/>
                  </a:moveTo>
                  <a:lnTo>
                    <a:pt x="249773" y="572928"/>
                  </a:lnTo>
                  <a:lnTo>
                    <a:pt x="178454" y="553878"/>
                  </a:lnTo>
                  <a:lnTo>
                    <a:pt x="143510" y="537209"/>
                  </a:lnTo>
                  <a:lnTo>
                    <a:pt x="111502" y="515917"/>
                  </a:lnTo>
                  <a:lnTo>
                    <a:pt x="59392" y="463807"/>
                  </a:lnTo>
                  <a:lnTo>
                    <a:pt x="38100" y="431800"/>
                  </a:lnTo>
                  <a:lnTo>
                    <a:pt x="21431" y="396855"/>
                  </a:lnTo>
                  <a:lnTo>
                    <a:pt x="2381" y="325536"/>
                  </a:lnTo>
                  <a:lnTo>
                    <a:pt x="0" y="287019"/>
                  </a:lnTo>
                  <a:lnTo>
                    <a:pt x="2381" y="249058"/>
                  </a:lnTo>
                  <a:lnTo>
                    <a:pt x="21431" y="177899"/>
                  </a:lnTo>
                  <a:lnTo>
                    <a:pt x="38100" y="143509"/>
                  </a:lnTo>
                  <a:lnTo>
                    <a:pt x="59392" y="111502"/>
                  </a:lnTo>
                  <a:lnTo>
                    <a:pt x="111502" y="59392"/>
                  </a:lnTo>
                  <a:lnTo>
                    <a:pt x="143510" y="38100"/>
                  </a:lnTo>
                  <a:lnTo>
                    <a:pt x="178454" y="20895"/>
                  </a:lnTo>
                  <a:lnTo>
                    <a:pt x="249773" y="2202"/>
                  </a:lnTo>
                  <a:lnTo>
                    <a:pt x="288290" y="0"/>
                  </a:lnTo>
                  <a:lnTo>
                    <a:pt x="326251" y="2202"/>
                  </a:lnTo>
                  <a:lnTo>
                    <a:pt x="397410" y="20895"/>
                  </a:lnTo>
                  <a:lnTo>
                    <a:pt x="431800" y="38100"/>
                  </a:lnTo>
                  <a:lnTo>
                    <a:pt x="463807" y="59392"/>
                  </a:lnTo>
                  <a:lnTo>
                    <a:pt x="515917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5917" y="463807"/>
                  </a:lnTo>
                  <a:lnTo>
                    <a:pt x="463807" y="515917"/>
                  </a:lnTo>
                  <a:lnTo>
                    <a:pt x="431800" y="537209"/>
                  </a:lnTo>
                  <a:lnTo>
                    <a:pt x="397410" y="553878"/>
                  </a:lnTo>
                  <a:lnTo>
                    <a:pt x="326251" y="572928"/>
                  </a:lnTo>
                  <a:lnTo>
                    <a:pt x="288290" y="575309"/>
                  </a:lnTo>
                  <a:close/>
                </a:path>
                <a:path w="576579" h="575310">
                  <a:moveTo>
                    <a:pt x="288290" y="575309"/>
                  </a:moveTo>
                  <a:lnTo>
                    <a:pt x="249773" y="572928"/>
                  </a:lnTo>
                  <a:lnTo>
                    <a:pt x="178454" y="553878"/>
                  </a:lnTo>
                  <a:lnTo>
                    <a:pt x="143510" y="537209"/>
                  </a:lnTo>
                  <a:lnTo>
                    <a:pt x="111502" y="515917"/>
                  </a:lnTo>
                  <a:lnTo>
                    <a:pt x="59392" y="463807"/>
                  </a:lnTo>
                  <a:lnTo>
                    <a:pt x="38100" y="431800"/>
                  </a:lnTo>
                  <a:lnTo>
                    <a:pt x="21431" y="396855"/>
                  </a:lnTo>
                  <a:lnTo>
                    <a:pt x="2381" y="325536"/>
                  </a:lnTo>
                  <a:lnTo>
                    <a:pt x="0" y="287019"/>
                  </a:lnTo>
                  <a:lnTo>
                    <a:pt x="2381" y="249058"/>
                  </a:lnTo>
                  <a:lnTo>
                    <a:pt x="21431" y="177899"/>
                  </a:lnTo>
                  <a:lnTo>
                    <a:pt x="38100" y="143509"/>
                  </a:lnTo>
                  <a:lnTo>
                    <a:pt x="59392" y="111502"/>
                  </a:lnTo>
                  <a:lnTo>
                    <a:pt x="111502" y="59392"/>
                  </a:lnTo>
                  <a:lnTo>
                    <a:pt x="143510" y="38100"/>
                  </a:lnTo>
                  <a:lnTo>
                    <a:pt x="178454" y="20895"/>
                  </a:lnTo>
                  <a:lnTo>
                    <a:pt x="249773" y="2202"/>
                  </a:lnTo>
                  <a:lnTo>
                    <a:pt x="288290" y="0"/>
                  </a:lnTo>
                  <a:lnTo>
                    <a:pt x="326251" y="2202"/>
                  </a:lnTo>
                  <a:lnTo>
                    <a:pt x="397410" y="20895"/>
                  </a:lnTo>
                  <a:lnTo>
                    <a:pt x="431800" y="38100"/>
                  </a:lnTo>
                  <a:lnTo>
                    <a:pt x="463807" y="59392"/>
                  </a:lnTo>
                  <a:lnTo>
                    <a:pt x="515917" y="111502"/>
                  </a:lnTo>
                  <a:lnTo>
                    <a:pt x="537210" y="143509"/>
                  </a:lnTo>
                  <a:lnTo>
                    <a:pt x="554612" y="177899"/>
                  </a:lnTo>
                  <a:lnTo>
                    <a:pt x="574178" y="249058"/>
                  </a:lnTo>
                  <a:lnTo>
                    <a:pt x="576580" y="287019"/>
                  </a:lnTo>
                  <a:lnTo>
                    <a:pt x="574178" y="325536"/>
                  </a:lnTo>
                  <a:lnTo>
                    <a:pt x="554612" y="396855"/>
                  </a:lnTo>
                  <a:lnTo>
                    <a:pt x="537210" y="431800"/>
                  </a:lnTo>
                  <a:lnTo>
                    <a:pt x="515917" y="463807"/>
                  </a:lnTo>
                  <a:lnTo>
                    <a:pt x="463807" y="515917"/>
                  </a:lnTo>
                  <a:lnTo>
                    <a:pt x="431800" y="537209"/>
                  </a:lnTo>
                  <a:lnTo>
                    <a:pt x="397410" y="553878"/>
                  </a:lnTo>
                  <a:lnTo>
                    <a:pt x="326251" y="572928"/>
                  </a:lnTo>
                  <a:lnTo>
                    <a:pt x="288290" y="57530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8660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782" y="583247"/>
                  </a:lnTo>
                  <a:lnTo>
                    <a:pt x="395069" y="564038"/>
                  </a:lnTo>
                  <a:lnTo>
                    <a:pt x="429259" y="546100"/>
                  </a:lnTo>
                  <a:lnTo>
                    <a:pt x="461267" y="524787"/>
                  </a:lnTo>
                  <a:lnTo>
                    <a:pt x="513377" y="472162"/>
                  </a:lnTo>
                  <a:lnTo>
                    <a:pt x="534670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70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70" y="146050"/>
                  </a:lnTo>
                  <a:lnTo>
                    <a:pt x="513377" y="113843"/>
                  </a:lnTo>
                  <a:lnTo>
                    <a:pt x="461267" y="60860"/>
                  </a:lnTo>
                  <a:lnTo>
                    <a:pt x="429259" y="39370"/>
                  </a:lnTo>
                  <a:lnTo>
                    <a:pt x="395069" y="21967"/>
                  </a:lnTo>
                  <a:lnTo>
                    <a:pt x="324782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660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70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782" y="2401"/>
                  </a:lnTo>
                  <a:lnTo>
                    <a:pt x="395069" y="21967"/>
                  </a:lnTo>
                  <a:lnTo>
                    <a:pt x="429259" y="39370"/>
                  </a:lnTo>
                  <a:lnTo>
                    <a:pt x="461267" y="60860"/>
                  </a:lnTo>
                  <a:lnTo>
                    <a:pt x="513377" y="113843"/>
                  </a:lnTo>
                  <a:lnTo>
                    <a:pt x="534670" y="146050"/>
                  </a:lnTo>
                  <a:lnTo>
                    <a:pt x="551874" y="181213"/>
                  </a:lnTo>
                  <a:lnTo>
                    <a:pt x="570567" y="253920"/>
                  </a:lnTo>
                  <a:lnTo>
                    <a:pt x="572770" y="293370"/>
                  </a:lnTo>
                  <a:lnTo>
                    <a:pt x="570567" y="332085"/>
                  </a:lnTo>
                  <a:lnTo>
                    <a:pt x="551874" y="404276"/>
                  </a:lnTo>
                  <a:lnTo>
                    <a:pt x="534670" y="439419"/>
                  </a:lnTo>
                  <a:lnTo>
                    <a:pt x="513377" y="472162"/>
                  </a:lnTo>
                  <a:lnTo>
                    <a:pt x="461267" y="524787"/>
                  </a:lnTo>
                  <a:lnTo>
                    <a:pt x="429259" y="546100"/>
                  </a:lnTo>
                  <a:lnTo>
                    <a:pt x="395069" y="564038"/>
                  </a:lnTo>
                  <a:lnTo>
                    <a:pt x="324782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1140" y="320039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19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20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19" y="585470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69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39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69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08240" y="3200399"/>
              <a:ext cx="916940" cy="829310"/>
            </a:xfrm>
            <a:custGeom>
              <a:avLst/>
              <a:gdLst/>
              <a:ahLst/>
              <a:cxnLst/>
              <a:rect l="l" t="t" r="r" b="b"/>
              <a:pathLst>
                <a:path w="916940" h="829310">
                  <a:moveTo>
                    <a:pt x="629919" y="585470"/>
                  </a:moveTo>
                  <a:lnTo>
                    <a:pt x="591423" y="583247"/>
                  </a:lnTo>
                  <a:lnTo>
                    <a:pt x="520620" y="564038"/>
                  </a:lnTo>
                  <a:lnTo>
                    <a:pt x="486409" y="546100"/>
                  </a:lnTo>
                  <a:lnTo>
                    <a:pt x="454402" y="524787"/>
                  </a:lnTo>
                  <a:lnTo>
                    <a:pt x="402292" y="472162"/>
                  </a:lnTo>
                  <a:lnTo>
                    <a:pt x="381000" y="439420"/>
                  </a:lnTo>
                  <a:lnTo>
                    <a:pt x="363795" y="404276"/>
                  </a:lnTo>
                  <a:lnTo>
                    <a:pt x="345102" y="332085"/>
                  </a:lnTo>
                  <a:lnTo>
                    <a:pt x="342900" y="293370"/>
                  </a:lnTo>
                  <a:lnTo>
                    <a:pt x="345102" y="253920"/>
                  </a:lnTo>
                  <a:lnTo>
                    <a:pt x="363795" y="181213"/>
                  </a:lnTo>
                  <a:lnTo>
                    <a:pt x="381000" y="146050"/>
                  </a:lnTo>
                  <a:lnTo>
                    <a:pt x="402292" y="113843"/>
                  </a:lnTo>
                  <a:lnTo>
                    <a:pt x="454402" y="60860"/>
                  </a:lnTo>
                  <a:lnTo>
                    <a:pt x="486409" y="39370"/>
                  </a:lnTo>
                  <a:lnTo>
                    <a:pt x="520620" y="21967"/>
                  </a:lnTo>
                  <a:lnTo>
                    <a:pt x="591423" y="2401"/>
                  </a:lnTo>
                  <a:lnTo>
                    <a:pt x="629919" y="0"/>
                  </a:lnTo>
                  <a:lnTo>
                    <a:pt x="667881" y="2401"/>
                  </a:lnTo>
                  <a:lnTo>
                    <a:pt x="739040" y="21967"/>
                  </a:lnTo>
                  <a:lnTo>
                    <a:pt x="773429" y="39370"/>
                  </a:lnTo>
                  <a:lnTo>
                    <a:pt x="805418" y="60860"/>
                  </a:lnTo>
                  <a:lnTo>
                    <a:pt x="857011" y="113843"/>
                  </a:lnTo>
                  <a:lnTo>
                    <a:pt x="877569" y="146050"/>
                  </a:lnTo>
                  <a:lnTo>
                    <a:pt x="894972" y="181213"/>
                  </a:lnTo>
                  <a:lnTo>
                    <a:pt x="914538" y="253920"/>
                  </a:lnTo>
                  <a:lnTo>
                    <a:pt x="916939" y="293370"/>
                  </a:lnTo>
                  <a:lnTo>
                    <a:pt x="914538" y="332085"/>
                  </a:lnTo>
                  <a:lnTo>
                    <a:pt x="894972" y="404276"/>
                  </a:lnTo>
                  <a:lnTo>
                    <a:pt x="877569" y="439420"/>
                  </a:lnTo>
                  <a:lnTo>
                    <a:pt x="857011" y="472162"/>
                  </a:lnTo>
                  <a:lnTo>
                    <a:pt x="805418" y="524787"/>
                  </a:lnTo>
                  <a:lnTo>
                    <a:pt x="773429" y="546100"/>
                  </a:lnTo>
                  <a:lnTo>
                    <a:pt x="739040" y="564038"/>
                  </a:lnTo>
                  <a:lnTo>
                    <a:pt x="667881" y="583247"/>
                  </a:lnTo>
                  <a:lnTo>
                    <a:pt x="629919" y="585470"/>
                  </a:lnTo>
                  <a:close/>
                </a:path>
                <a:path w="916940" h="829310">
                  <a:moveTo>
                    <a:pt x="0" y="829310"/>
                  </a:moveTo>
                  <a:lnTo>
                    <a:pt x="382269" y="43815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8615680" y="398144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1431" y="181213"/>
                  </a:lnTo>
                  <a:lnTo>
                    <a:pt x="2381" y="253920"/>
                  </a:lnTo>
                  <a:lnTo>
                    <a:pt x="0" y="293370"/>
                  </a:lnTo>
                  <a:lnTo>
                    <a:pt x="2381" y="332085"/>
                  </a:lnTo>
                  <a:lnTo>
                    <a:pt x="21431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339" y="524787"/>
                  </a:lnTo>
                  <a:lnTo>
                    <a:pt x="513576" y="472162"/>
                  </a:lnTo>
                  <a:lnTo>
                    <a:pt x="534670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70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70" y="146050"/>
                  </a:lnTo>
                  <a:lnTo>
                    <a:pt x="513576" y="113843"/>
                  </a:lnTo>
                  <a:lnTo>
                    <a:pt x="462339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59370" y="3630929"/>
              <a:ext cx="1529080" cy="935990"/>
            </a:xfrm>
            <a:custGeom>
              <a:avLst/>
              <a:gdLst/>
              <a:ahLst/>
              <a:cxnLst/>
              <a:rect l="l" t="t" r="r" b="b"/>
              <a:pathLst>
                <a:path w="1529079" h="935989">
                  <a:moveTo>
                    <a:pt x="1243329" y="935990"/>
                  </a:moveTo>
                  <a:lnTo>
                    <a:pt x="1204833" y="933767"/>
                  </a:lnTo>
                  <a:lnTo>
                    <a:pt x="1134030" y="914558"/>
                  </a:lnTo>
                  <a:lnTo>
                    <a:pt x="1099820" y="896620"/>
                  </a:lnTo>
                  <a:lnTo>
                    <a:pt x="1067812" y="875307"/>
                  </a:lnTo>
                  <a:lnTo>
                    <a:pt x="1015702" y="822682"/>
                  </a:lnTo>
                  <a:lnTo>
                    <a:pt x="994409" y="789940"/>
                  </a:lnTo>
                  <a:lnTo>
                    <a:pt x="977741" y="754796"/>
                  </a:lnTo>
                  <a:lnTo>
                    <a:pt x="958691" y="682605"/>
                  </a:lnTo>
                  <a:lnTo>
                    <a:pt x="956309" y="643890"/>
                  </a:lnTo>
                  <a:lnTo>
                    <a:pt x="958691" y="604440"/>
                  </a:lnTo>
                  <a:lnTo>
                    <a:pt x="977741" y="531733"/>
                  </a:lnTo>
                  <a:lnTo>
                    <a:pt x="994409" y="496570"/>
                  </a:lnTo>
                  <a:lnTo>
                    <a:pt x="1015702" y="464363"/>
                  </a:lnTo>
                  <a:lnTo>
                    <a:pt x="1067812" y="411380"/>
                  </a:lnTo>
                  <a:lnTo>
                    <a:pt x="1099820" y="389890"/>
                  </a:lnTo>
                  <a:lnTo>
                    <a:pt x="1134030" y="372487"/>
                  </a:lnTo>
                  <a:lnTo>
                    <a:pt x="1204833" y="352921"/>
                  </a:lnTo>
                  <a:lnTo>
                    <a:pt x="1243329" y="350520"/>
                  </a:lnTo>
                  <a:lnTo>
                    <a:pt x="1281291" y="352921"/>
                  </a:lnTo>
                  <a:lnTo>
                    <a:pt x="1352450" y="372487"/>
                  </a:lnTo>
                  <a:lnTo>
                    <a:pt x="1386839" y="389890"/>
                  </a:lnTo>
                  <a:lnTo>
                    <a:pt x="1418649" y="411380"/>
                  </a:lnTo>
                  <a:lnTo>
                    <a:pt x="1469886" y="464363"/>
                  </a:lnTo>
                  <a:lnTo>
                    <a:pt x="1490979" y="496570"/>
                  </a:lnTo>
                  <a:lnTo>
                    <a:pt x="1508184" y="531733"/>
                  </a:lnTo>
                  <a:lnTo>
                    <a:pt x="1526877" y="604440"/>
                  </a:lnTo>
                  <a:lnTo>
                    <a:pt x="1529079" y="643890"/>
                  </a:lnTo>
                  <a:lnTo>
                    <a:pt x="1526877" y="682605"/>
                  </a:lnTo>
                  <a:lnTo>
                    <a:pt x="1508184" y="754796"/>
                  </a:lnTo>
                  <a:lnTo>
                    <a:pt x="1490979" y="789940"/>
                  </a:lnTo>
                  <a:lnTo>
                    <a:pt x="1469886" y="822682"/>
                  </a:lnTo>
                  <a:lnTo>
                    <a:pt x="1418649" y="875307"/>
                  </a:lnTo>
                  <a:lnTo>
                    <a:pt x="1386839" y="896620"/>
                  </a:lnTo>
                  <a:lnTo>
                    <a:pt x="1352450" y="914558"/>
                  </a:lnTo>
                  <a:lnTo>
                    <a:pt x="1281291" y="933767"/>
                  </a:lnTo>
                  <a:lnTo>
                    <a:pt x="1243329" y="935990"/>
                  </a:lnTo>
                  <a:close/>
                </a:path>
                <a:path w="1529079" h="935989">
                  <a:moveTo>
                    <a:pt x="1101089" y="391160"/>
                  </a:moveTo>
                  <a:lnTo>
                    <a:pt x="718820" y="0"/>
                  </a:lnTo>
                </a:path>
                <a:path w="1529079" h="935989">
                  <a:moveTo>
                    <a:pt x="0" y="627380"/>
                  </a:moveTo>
                  <a:lnTo>
                    <a:pt x="956309" y="62738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76175" y="3651452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94248" y="2939143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4285" y="3644538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95078" y="4077916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70">
                <a:moveTo>
                  <a:pt x="0" y="496569"/>
                </a:moveTo>
                <a:lnTo>
                  <a:pt x="457200" y="39369"/>
                </a:lnTo>
              </a:path>
              <a:path w="1235709" h="496570">
                <a:moveTo>
                  <a:pt x="1235709" y="494029"/>
                </a:moveTo>
                <a:lnTo>
                  <a:pt x="74167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D739A7C-E7F6-3E26-27D9-2EF2E08229D4}"/>
              </a:ext>
            </a:extLst>
          </p:cNvPr>
          <p:cNvSpPr/>
          <p:nvPr/>
        </p:nvSpPr>
        <p:spPr>
          <a:xfrm>
            <a:off x="4350536" y="428719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7414" y="28814"/>
            <a:ext cx="8044031" cy="3005116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30530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Cla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i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lang="el-GR" sz="2904" spc="-1021" dirty="0">
                <a:latin typeface="Arial MT"/>
                <a:cs typeface="Arial MT"/>
              </a:rPr>
              <a:t>φ</a:t>
            </a:r>
            <a:r>
              <a:rPr lang="el-GR" sz="2904" spc="-5" dirty="0">
                <a:latin typeface="Arial MT"/>
                <a:cs typeface="Arial MT"/>
              </a:rPr>
              <a:t> </a:t>
            </a:r>
            <a:r>
              <a:rPr lang="el-GR" sz="2904" spc="168" dirty="0">
                <a:latin typeface="Lucida Sans Unicode"/>
                <a:cs typeface="Lucida Sans Unicode"/>
              </a:rPr>
              <a:t>∈</a:t>
            </a:r>
            <a:r>
              <a:rPr lang="el-GR" sz="2904" spc="-14" dirty="0">
                <a:latin typeface="Arial MT"/>
                <a:cs typeface="Arial MT"/>
              </a:rPr>
              <a:t>3</a:t>
            </a:r>
            <a:r>
              <a:rPr lang="en-US" sz="2904" dirty="0">
                <a:latin typeface="Arial MT"/>
                <a:cs typeface="Arial MT"/>
              </a:rPr>
              <a:t>S</a:t>
            </a:r>
            <a:r>
              <a:rPr lang="en-US" sz="2904" spc="-222" dirty="0">
                <a:latin typeface="Arial MT"/>
                <a:cs typeface="Arial MT"/>
              </a:rPr>
              <a:t>A</a:t>
            </a:r>
            <a:r>
              <a:rPr lang="en-US" sz="2904" dirty="0">
                <a:latin typeface="Arial MT"/>
                <a:cs typeface="Arial MT"/>
              </a:rPr>
              <a:t>T   </a:t>
            </a:r>
            <a:r>
              <a:rPr lang="en-US" sz="2904" spc="-41" dirty="0">
                <a:latin typeface="Arial MT"/>
                <a:cs typeface="Arial MT"/>
              </a:rPr>
              <a:t> </a:t>
            </a:r>
            <a:r>
              <a:rPr lang="en-US" sz="2904" spc="9" dirty="0">
                <a:latin typeface="Arial MT"/>
                <a:cs typeface="Arial MT"/>
              </a:rPr>
              <a:t>G</a:t>
            </a:r>
            <a:r>
              <a:rPr lang="el-GR" sz="3267" spc="-1150" baseline="-24305" dirty="0">
                <a:latin typeface="Arial MT"/>
                <a:cs typeface="Arial MT"/>
              </a:rPr>
              <a:t>φ</a:t>
            </a:r>
            <a:r>
              <a:rPr lang="el-GR" sz="3267" spc="292" baseline="-24305" dirty="0">
                <a:latin typeface="Arial MT"/>
                <a:cs typeface="Arial MT"/>
              </a:rPr>
              <a:t> </a:t>
            </a:r>
            <a:r>
              <a:rPr lang="el-GR" sz="2904" spc="168" dirty="0">
                <a:latin typeface="Lucida Sans Unicode"/>
                <a:cs typeface="Lucida Sans Unicode"/>
              </a:rPr>
              <a:t>∈</a:t>
            </a:r>
            <a:r>
              <a:rPr lang="el-GR" sz="2904" spc="-5" dirty="0">
                <a:latin typeface="Arial MT"/>
                <a:cs typeface="Arial MT"/>
              </a:rPr>
              <a:t>3</a:t>
            </a:r>
            <a:r>
              <a:rPr lang="en-US" sz="2904" spc="-5" dirty="0">
                <a:latin typeface="Arial MT"/>
                <a:cs typeface="Arial MT"/>
              </a:rPr>
              <a:t>C</a:t>
            </a:r>
            <a:r>
              <a:rPr lang="en-US" sz="2904" spc="5" dirty="0">
                <a:latin typeface="Arial MT"/>
                <a:cs typeface="Arial MT"/>
              </a:rPr>
              <a:t>O</a:t>
            </a:r>
            <a:r>
              <a:rPr lang="en-US" sz="2904" spc="-14" dirty="0">
                <a:latin typeface="Arial MT"/>
                <a:cs typeface="Arial MT"/>
              </a:rPr>
              <a:t>L</a:t>
            </a:r>
            <a:r>
              <a:rPr lang="en-US" sz="2904" spc="5" dirty="0">
                <a:latin typeface="Arial MT"/>
                <a:cs typeface="Arial MT"/>
              </a:rPr>
              <a:t>O</a:t>
            </a:r>
            <a:r>
              <a:rPr lang="en-US" sz="2904" dirty="0">
                <a:latin typeface="Arial MT"/>
                <a:cs typeface="Arial MT"/>
              </a:rPr>
              <a:t>R</a:t>
            </a:r>
            <a:endParaRPr sz="2904" dirty="0">
              <a:latin typeface="Arial MT"/>
              <a:cs typeface="Arial MT"/>
            </a:endParaRPr>
          </a:p>
          <a:p>
            <a:pPr marL="230530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⇦</a:t>
            </a:r>
            <a:endParaRPr sz="2904" dirty="0">
              <a:latin typeface="Lucida Sans Unicode"/>
              <a:cs typeface="Lucida Sans Unicode"/>
            </a:endParaRPr>
          </a:p>
          <a:p>
            <a:pPr marL="230530" indent="-195951">
              <a:spcBef>
                <a:spcPts val="290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latin typeface="Arial MT"/>
                <a:cs typeface="Arial MT"/>
              </a:rPr>
              <a:t>Sup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9" dirty="0">
                <a:latin typeface="Arial MT"/>
                <a:cs typeface="Arial MT"/>
              </a:rPr>
              <a:t> G</a:t>
            </a:r>
            <a:r>
              <a:rPr sz="3267" spc="-1150" baseline="-24305" dirty="0">
                <a:latin typeface="Arial MT"/>
                <a:cs typeface="Arial MT"/>
              </a:rPr>
              <a:t>φ</a:t>
            </a:r>
            <a:r>
              <a:rPr sz="3267" spc="292" baseline="-24305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s 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-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ng</a:t>
            </a:r>
            <a:endParaRPr sz="2904" dirty="0">
              <a:latin typeface="Arial MT"/>
              <a:cs typeface="Arial MT"/>
            </a:endParaRPr>
          </a:p>
          <a:p>
            <a:pPr marL="230530" marR="27664" indent="-195951">
              <a:lnSpc>
                <a:spcPts val="3258"/>
              </a:lnSpc>
              <a:spcBef>
                <a:spcPts val="2183"/>
              </a:spcBef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latin typeface="Arial MT"/>
                <a:cs typeface="Arial MT"/>
              </a:rPr>
              <a:t>Assign</a:t>
            </a:r>
            <a:r>
              <a:rPr sz="2904" spc="-9" dirty="0">
                <a:latin typeface="Arial MT"/>
                <a:cs typeface="Arial MT"/>
              </a:rPr>
              <a:t> all </a:t>
            </a:r>
            <a:r>
              <a:rPr sz="2904" spc="-5" dirty="0">
                <a:latin typeface="Arial MT"/>
                <a:cs typeface="Arial MT"/>
              </a:rPr>
              <a:t>variables to</a:t>
            </a:r>
            <a:r>
              <a:rPr sz="2904" spc="23" dirty="0">
                <a:latin typeface="Arial MT"/>
                <a:cs typeface="Arial MT"/>
              </a:rPr>
              <a:t> </a:t>
            </a:r>
            <a:r>
              <a:rPr sz="2904" b="1" spc="-5" dirty="0">
                <a:solidFill>
                  <a:srgbClr val="33CC66"/>
                </a:solidFill>
                <a:latin typeface="Arial"/>
                <a:cs typeface="Arial"/>
              </a:rPr>
              <a:t>true </a:t>
            </a:r>
            <a:r>
              <a:rPr sz="2904" spc="-9" dirty="0">
                <a:latin typeface="Arial MT"/>
                <a:cs typeface="Arial MT"/>
              </a:rPr>
              <a:t>or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false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23" dirty="0">
                <a:latin typeface="Arial MT"/>
                <a:cs typeface="Arial MT"/>
              </a:rPr>
              <a:t>accordingly.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This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is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valid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assignment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because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3A9278A8-61E3-3EC3-E62D-F88921ABE110}"/>
              </a:ext>
            </a:extLst>
          </p:cNvPr>
          <p:cNvSpPr/>
          <p:nvPr/>
        </p:nvSpPr>
        <p:spPr>
          <a:xfrm>
            <a:off x="4350536" y="428719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888" y="28814"/>
            <a:ext cx="8154681" cy="4622482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42057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42057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Cla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i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22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lang="en-US" sz="2904" dirty="0">
                <a:latin typeface="Arial MT"/>
                <a:cs typeface="Arial MT"/>
              </a:rPr>
              <a:t>     </a:t>
            </a:r>
            <a:r>
              <a:rPr lang="en-US" sz="2904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292" baseline="-2430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14" dirty="0">
                <a:latin typeface="Arial MT"/>
                <a:cs typeface="Arial MT"/>
              </a:rPr>
              <a:t>L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R</a:t>
            </a:r>
          </a:p>
          <a:p>
            <a:pPr marL="242057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42057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⇦</a:t>
            </a:r>
            <a:endParaRPr sz="2904" dirty="0">
              <a:latin typeface="Lucida Sans Unicode"/>
              <a:cs typeface="Lucida Sans Unicode"/>
            </a:endParaRPr>
          </a:p>
          <a:p>
            <a:pPr marL="242057" indent="-195951">
              <a:spcBef>
                <a:spcPts val="290"/>
              </a:spcBef>
              <a:buSzPct val="45312"/>
              <a:buFont typeface="MS UI Gothic"/>
              <a:buChar char="●"/>
              <a:tabLst>
                <a:tab pos="242057" algn="l"/>
              </a:tabLst>
            </a:pPr>
            <a:r>
              <a:rPr sz="2904" spc="-5" dirty="0">
                <a:latin typeface="Arial MT"/>
                <a:cs typeface="Arial MT"/>
              </a:rPr>
              <a:t>Sup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9" dirty="0">
                <a:latin typeface="Arial MT"/>
                <a:cs typeface="Arial MT"/>
              </a:rPr>
              <a:t> G</a:t>
            </a:r>
            <a:r>
              <a:rPr sz="3267" spc="-1150" baseline="-24305" dirty="0">
                <a:latin typeface="Arial MT"/>
                <a:cs typeface="Arial MT"/>
              </a:rPr>
              <a:t>φ</a:t>
            </a:r>
            <a:r>
              <a:rPr sz="3267" spc="292" baseline="-24305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s 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-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ng</a:t>
            </a:r>
            <a:endParaRPr sz="2904" dirty="0">
              <a:latin typeface="Arial MT"/>
              <a:cs typeface="Arial MT"/>
            </a:endParaRPr>
          </a:p>
          <a:p>
            <a:pPr marL="242057" marR="126792" indent="-195951" algn="just">
              <a:lnSpc>
                <a:spcPts val="3258"/>
              </a:lnSpc>
              <a:spcBef>
                <a:spcPts val="2183"/>
              </a:spcBef>
              <a:buSzPct val="45312"/>
              <a:buFont typeface="MS UI Gothic"/>
              <a:buChar char="●"/>
              <a:tabLst>
                <a:tab pos="242057" algn="l"/>
              </a:tabLst>
            </a:pPr>
            <a:r>
              <a:rPr sz="2904" spc="-5" dirty="0">
                <a:latin typeface="Arial MT"/>
                <a:cs typeface="Arial MT"/>
              </a:rPr>
              <a:t>Assign </a:t>
            </a:r>
            <a:r>
              <a:rPr sz="2904" spc="-9" dirty="0">
                <a:latin typeface="Arial MT"/>
                <a:cs typeface="Arial MT"/>
              </a:rPr>
              <a:t>all </a:t>
            </a:r>
            <a:r>
              <a:rPr sz="2904" spc="-5" dirty="0">
                <a:latin typeface="Arial MT"/>
                <a:cs typeface="Arial MT"/>
              </a:rPr>
              <a:t>variables to </a:t>
            </a:r>
            <a:r>
              <a:rPr sz="2904" b="1" spc="-5" dirty="0">
                <a:solidFill>
                  <a:srgbClr val="33CC66"/>
                </a:solidFill>
                <a:latin typeface="Arial"/>
                <a:cs typeface="Arial"/>
              </a:rPr>
              <a:t>true </a:t>
            </a:r>
            <a:r>
              <a:rPr sz="2904" spc="-9" dirty="0">
                <a:latin typeface="Arial MT"/>
                <a:cs typeface="Arial MT"/>
              </a:rPr>
              <a:t>or 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false </a:t>
            </a:r>
            <a:r>
              <a:rPr sz="2904" spc="-23" dirty="0">
                <a:latin typeface="Arial MT"/>
                <a:cs typeface="Arial MT"/>
              </a:rPr>
              <a:t>accordingly.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This is </a:t>
            </a:r>
            <a:r>
              <a:rPr sz="2904" dirty="0">
                <a:latin typeface="Arial MT"/>
                <a:cs typeface="Arial MT"/>
              </a:rPr>
              <a:t>a </a:t>
            </a:r>
            <a:r>
              <a:rPr sz="2904" spc="-5" dirty="0">
                <a:latin typeface="Arial MT"/>
                <a:cs typeface="Arial MT"/>
              </a:rPr>
              <a:t>valid assignment because by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Remark</a:t>
            </a:r>
            <a:r>
              <a:rPr sz="2904" spc="-5" dirty="0">
                <a:latin typeface="Arial MT"/>
                <a:cs typeface="Arial MT"/>
              </a:rPr>
              <a:t>,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and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¬x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are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9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14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9" dirty="0">
                <a:latin typeface="Arial MT"/>
                <a:cs typeface="Arial MT"/>
              </a:rPr>
              <a:t>and don't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conflict.</a:t>
            </a:r>
            <a:endParaRPr sz="2904" dirty="0">
              <a:latin typeface="Arial MT"/>
              <a:cs typeface="Arial MT"/>
            </a:endParaRPr>
          </a:p>
          <a:p>
            <a:pPr>
              <a:spcBef>
                <a:spcPts val="9"/>
              </a:spcBef>
              <a:buFont typeface="MS UI Gothic"/>
              <a:buChar char="●"/>
            </a:pPr>
            <a:endParaRPr sz="4856" dirty="0">
              <a:latin typeface="Arial MT"/>
              <a:cs typeface="Arial MT"/>
            </a:endParaRPr>
          </a:p>
          <a:p>
            <a:pPr marL="242057" indent="-195951">
              <a:buSzPct val="45312"/>
              <a:buFont typeface="MS UI Gothic"/>
              <a:buChar char="●"/>
              <a:tabLst>
                <a:tab pos="242057" algn="l"/>
              </a:tabLst>
            </a:pPr>
            <a:r>
              <a:rPr sz="2904" spc="-5" dirty="0">
                <a:latin typeface="Arial MT"/>
                <a:cs typeface="Arial MT"/>
              </a:rPr>
              <a:t>This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gives some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true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literal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per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clause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because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1C2C86A-4009-B102-D483-62BC0362D2BE}"/>
              </a:ext>
            </a:extLst>
          </p:cNvPr>
          <p:cNvSpPr/>
          <p:nvPr/>
        </p:nvSpPr>
        <p:spPr>
          <a:xfrm>
            <a:off x="4342147" y="428719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362" y="28815"/>
            <a:ext cx="8132205" cy="6393223"/>
          </a:xfrm>
          <a:prstGeom prst="rect">
            <a:avLst/>
          </a:prstGeom>
        </p:spPr>
        <p:txBody>
          <a:bodyPr vert="horz" wrap="square" lIns="0" tIns="251268" rIns="0" bIns="0" rtlCol="0">
            <a:spAutoFit/>
          </a:bodyPr>
          <a:lstStyle/>
          <a:p>
            <a:pPr marL="253583" indent="-195951">
              <a:spcBef>
                <a:spcPts val="19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Cla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i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m</a:t>
            </a:r>
            <a:r>
              <a:rPr sz="2904" dirty="0">
                <a:latin typeface="Arial MT"/>
                <a:cs typeface="Arial MT"/>
              </a:rPr>
              <a:t>: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S</a:t>
            </a:r>
            <a:r>
              <a:rPr sz="2904" spc="-222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lang="en-US" sz="2904" dirty="0">
                <a:latin typeface="Arial MT"/>
                <a:cs typeface="Arial MT"/>
              </a:rPr>
              <a:t>   </a:t>
            </a:r>
            <a:r>
              <a:rPr sz="2904" spc="-41" dirty="0">
                <a:latin typeface="Arial MT"/>
                <a:cs typeface="Arial MT"/>
              </a:rPr>
              <a:t> </a:t>
            </a:r>
            <a:r>
              <a:rPr sz="2904" spc="9" dirty="0" err="1">
                <a:latin typeface="Arial MT"/>
                <a:cs typeface="Arial MT"/>
              </a:rPr>
              <a:t>G</a:t>
            </a:r>
            <a:r>
              <a:rPr sz="3267" spc="-1150" baseline="-24305" dirty="0" err="1">
                <a:latin typeface="Arial MT"/>
                <a:cs typeface="Arial MT"/>
              </a:rPr>
              <a:t>φ</a:t>
            </a:r>
            <a:r>
              <a:rPr sz="3267" spc="292" baseline="-24305" dirty="0">
                <a:latin typeface="Arial MT"/>
                <a:cs typeface="Arial MT"/>
              </a:rPr>
              <a:t> </a:t>
            </a:r>
            <a:r>
              <a:rPr sz="2904" spc="168" dirty="0">
                <a:latin typeface="Lucida Sans Unicode"/>
                <a:cs typeface="Lucida Sans Unicode"/>
              </a:rPr>
              <a:t>∈</a:t>
            </a:r>
            <a:r>
              <a:rPr sz="2904" spc="-5" dirty="0">
                <a:latin typeface="Arial MT"/>
                <a:cs typeface="Arial MT"/>
              </a:rPr>
              <a:t>3C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spc="-14" dirty="0">
                <a:latin typeface="Arial MT"/>
                <a:cs typeface="Arial MT"/>
              </a:rPr>
              <a:t>L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R</a:t>
            </a:r>
          </a:p>
          <a:p>
            <a:pPr marL="253583" indent="-195951">
              <a:spcBef>
                <a:spcPts val="1888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Proof: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Lucida Sans Unicode"/>
                <a:cs typeface="Lucida Sans Unicode"/>
              </a:rPr>
              <a:t>⇦</a:t>
            </a:r>
            <a:endParaRPr sz="2904" dirty="0">
              <a:latin typeface="Lucida Sans Unicode"/>
              <a:cs typeface="Lucida Sans Unicode"/>
            </a:endParaRPr>
          </a:p>
          <a:p>
            <a:pPr marL="253583" indent="-195951">
              <a:spcBef>
                <a:spcPts val="290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latin typeface="Arial MT"/>
                <a:cs typeface="Arial MT"/>
              </a:rPr>
              <a:t>Sup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os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9" dirty="0">
                <a:latin typeface="Arial MT"/>
                <a:cs typeface="Arial MT"/>
              </a:rPr>
              <a:t> G</a:t>
            </a:r>
            <a:r>
              <a:rPr sz="3267" spc="-1150" baseline="-24305" dirty="0">
                <a:latin typeface="Arial MT"/>
                <a:cs typeface="Arial MT"/>
              </a:rPr>
              <a:t>φ</a:t>
            </a:r>
            <a:r>
              <a:rPr sz="3267" spc="292" baseline="-24305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h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s 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dirty="0">
                <a:latin typeface="Arial MT"/>
                <a:cs typeface="Arial MT"/>
              </a:rPr>
              <a:t>-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14" dirty="0">
                <a:latin typeface="Arial MT"/>
                <a:cs typeface="Arial MT"/>
              </a:rPr>
              <a:t>o</a:t>
            </a:r>
            <a:r>
              <a:rPr sz="2904" spc="-5" dirty="0">
                <a:latin typeface="Arial MT"/>
                <a:cs typeface="Arial MT"/>
              </a:rPr>
              <a:t>lor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-5" dirty="0">
                <a:latin typeface="Arial MT"/>
                <a:cs typeface="Arial MT"/>
              </a:rPr>
              <a:t>ng</a:t>
            </a:r>
            <a:endParaRPr sz="2904" dirty="0">
              <a:latin typeface="Arial MT"/>
              <a:cs typeface="Arial MT"/>
            </a:endParaRPr>
          </a:p>
          <a:p>
            <a:pPr marL="253583" marR="92212" indent="-195951" algn="just">
              <a:lnSpc>
                <a:spcPts val="3258"/>
              </a:lnSpc>
              <a:spcBef>
                <a:spcPts val="2183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latin typeface="Arial MT"/>
                <a:cs typeface="Arial MT"/>
              </a:rPr>
              <a:t>Assign </a:t>
            </a:r>
            <a:r>
              <a:rPr sz="2904" spc="-9" dirty="0">
                <a:latin typeface="Arial MT"/>
                <a:cs typeface="Arial MT"/>
              </a:rPr>
              <a:t>all </a:t>
            </a:r>
            <a:r>
              <a:rPr sz="2904" spc="-5" dirty="0">
                <a:latin typeface="Arial MT"/>
                <a:cs typeface="Arial MT"/>
              </a:rPr>
              <a:t>variables to </a:t>
            </a:r>
            <a:r>
              <a:rPr sz="2904" b="1" spc="-5" dirty="0">
                <a:solidFill>
                  <a:srgbClr val="33CC66"/>
                </a:solidFill>
                <a:latin typeface="Arial"/>
                <a:cs typeface="Arial"/>
              </a:rPr>
              <a:t>true </a:t>
            </a:r>
            <a:r>
              <a:rPr sz="2904" spc="-9" dirty="0">
                <a:latin typeface="Arial MT"/>
                <a:cs typeface="Arial MT"/>
              </a:rPr>
              <a:t>or 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false </a:t>
            </a:r>
            <a:r>
              <a:rPr sz="2904" spc="-23" dirty="0">
                <a:latin typeface="Arial MT"/>
                <a:cs typeface="Arial MT"/>
              </a:rPr>
              <a:t>accordingly.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This is </a:t>
            </a:r>
            <a:r>
              <a:rPr sz="2904" dirty="0">
                <a:latin typeface="Arial MT"/>
                <a:cs typeface="Arial MT"/>
              </a:rPr>
              <a:t>a </a:t>
            </a:r>
            <a:r>
              <a:rPr sz="2904" spc="-5" dirty="0">
                <a:latin typeface="Arial MT"/>
                <a:cs typeface="Arial MT"/>
              </a:rPr>
              <a:t>valid assignment because by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Remark</a:t>
            </a:r>
            <a:r>
              <a:rPr sz="2904" spc="-5" dirty="0">
                <a:latin typeface="Arial MT"/>
                <a:cs typeface="Arial MT"/>
              </a:rPr>
              <a:t>,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x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and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¬x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are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colored</a:t>
            </a:r>
            <a:r>
              <a:rPr sz="2904" spc="-32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T</a:t>
            </a:r>
            <a:r>
              <a:rPr sz="2904" b="1" spc="-9" dirty="0">
                <a:solidFill>
                  <a:srgbClr val="33CC66"/>
                </a:solidFill>
                <a:latin typeface="Arial"/>
                <a:cs typeface="Arial"/>
              </a:rPr>
              <a:t> </a:t>
            </a:r>
            <a:r>
              <a:rPr sz="2904" spc="-5" dirty="0">
                <a:latin typeface="Arial MT"/>
                <a:cs typeface="Arial MT"/>
              </a:rPr>
              <a:t>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B74646"/>
                </a:solidFill>
                <a:latin typeface="Arial"/>
                <a:cs typeface="Arial"/>
              </a:rPr>
              <a:t>F</a:t>
            </a:r>
            <a:r>
              <a:rPr sz="2904" b="1" spc="-14" dirty="0">
                <a:solidFill>
                  <a:srgbClr val="B74646"/>
                </a:solidFill>
                <a:latin typeface="Arial"/>
                <a:cs typeface="Arial"/>
              </a:rPr>
              <a:t> </a:t>
            </a:r>
            <a:r>
              <a:rPr sz="2904" spc="-9" dirty="0">
                <a:latin typeface="Arial MT"/>
                <a:cs typeface="Arial MT"/>
              </a:rPr>
              <a:t>and don't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conflict.</a:t>
            </a:r>
            <a:endParaRPr sz="2904" dirty="0">
              <a:latin typeface="Arial MT"/>
              <a:cs typeface="Arial MT"/>
            </a:endParaRPr>
          </a:p>
          <a:p>
            <a:pPr>
              <a:spcBef>
                <a:spcPts val="14"/>
              </a:spcBef>
              <a:buFont typeface="MS UI Gothic"/>
              <a:buChar char="●"/>
            </a:pPr>
            <a:endParaRPr sz="3903" dirty="0">
              <a:latin typeface="Arial MT"/>
              <a:cs typeface="Arial MT"/>
            </a:endParaRPr>
          </a:p>
          <a:p>
            <a:pPr marL="253583" marR="27664" indent="-195951" algn="just">
              <a:lnSpc>
                <a:spcPct val="131300"/>
              </a:lnSpc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latin typeface="Arial MT"/>
                <a:cs typeface="Arial MT"/>
              </a:rPr>
              <a:t>This gives some true literal per clause because 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clause </a:t>
            </a:r>
            <a:r>
              <a:rPr sz="2904" spc="-9" dirty="0">
                <a:latin typeface="Arial MT"/>
                <a:cs typeface="Arial MT"/>
              </a:rPr>
              <a:t>is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colored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27" dirty="0">
                <a:latin typeface="Arial MT"/>
                <a:cs typeface="Arial MT"/>
              </a:rPr>
              <a:t>correctly,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by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previous</a:t>
            </a:r>
            <a:r>
              <a:rPr sz="2904" spc="77" dirty="0"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Fact</a:t>
            </a:r>
            <a:endParaRPr sz="2904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MS UI Gothic"/>
              <a:buChar char="●"/>
            </a:pPr>
            <a:endParaRPr sz="3267" dirty="0">
              <a:latin typeface="Arial MT"/>
              <a:cs typeface="Arial MT"/>
            </a:endParaRPr>
          </a:p>
          <a:p>
            <a:pPr marL="253583" indent="-195951">
              <a:spcBef>
                <a:spcPts val="1906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9" dirty="0">
                <a:latin typeface="Arial MT"/>
                <a:cs typeface="Arial MT"/>
              </a:rPr>
              <a:t>Al</a:t>
            </a:r>
            <a:r>
              <a:rPr sz="2904" dirty="0">
                <a:latin typeface="Arial MT"/>
                <a:cs typeface="Arial MT"/>
              </a:rPr>
              <a:t>l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14" dirty="0">
                <a:latin typeface="Arial MT"/>
                <a:cs typeface="Arial MT"/>
              </a:rPr>
              <a:t>l</a:t>
            </a:r>
            <a:r>
              <a:rPr sz="2904" spc="-5" dirty="0">
                <a:latin typeface="Arial MT"/>
                <a:cs typeface="Arial MT"/>
              </a:rPr>
              <a:t>a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dirty="0">
                <a:latin typeface="Arial MT"/>
                <a:cs typeface="Arial MT"/>
              </a:rPr>
              <a:t>s 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r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a</a:t>
            </a:r>
            <a:r>
              <a:rPr sz="2904" spc="-9" dirty="0">
                <a:latin typeface="Arial MT"/>
                <a:cs typeface="Arial MT"/>
              </a:rPr>
              <a:t>t</a:t>
            </a:r>
            <a:r>
              <a:rPr sz="2904" spc="-5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fi</a:t>
            </a:r>
            <a:r>
              <a:rPr sz="2904" spc="-14" dirty="0">
                <a:latin typeface="Arial MT"/>
                <a:cs typeface="Arial MT"/>
              </a:rPr>
              <a:t>e</a:t>
            </a:r>
            <a:r>
              <a:rPr sz="2904" spc="-5" dirty="0">
                <a:latin typeface="Arial MT"/>
                <a:cs typeface="Arial MT"/>
              </a:rPr>
              <a:t>d</a:t>
            </a:r>
            <a:r>
              <a:rPr sz="2904" dirty="0">
                <a:latin typeface="Arial MT"/>
                <a:cs typeface="Arial MT"/>
              </a:rPr>
              <a:t>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so</a:t>
            </a:r>
            <a:r>
              <a:rPr sz="2904" spc="50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</a:t>
            </a:r>
            <a:r>
              <a:rPr sz="2904" dirty="0">
                <a:latin typeface="Arial MT"/>
                <a:cs typeface="Arial MT"/>
              </a:rPr>
              <a:t>s sat</a:t>
            </a:r>
            <a:r>
              <a:rPr sz="2904" spc="-9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fi</a:t>
            </a:r>
            <a:r>
              <a:rPr sz="2904" spc="-14" dirty="0">
                <a:latin typeface="Arial MT"/>
                <a:cs typeface="Arial MT"/>
              </a:rPr>
              <a:t>e</a:t>
            </a:r>
            <a:r>
              <a:rPr sz="2904" spc="-5" dirty="0">
                <a:latin typeface="Arial MT"/>
                <a:cs typeface="Arial MT"/>
              </a:rPr>
              <a:t>d.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DC4DF3AB-68C6-128E-764E-A9A6F5598A75}"/>
              </a:ext>
            </a:extLst>
          </p:cNvPr>
          <p:cNvSpPr/>
          <p:nvPr/>
        </p:nvSpPr>
        <p:spPr>
          <a:xfrm>
            <a:off x="4350536" y="428719"/>
            <a:ext cx="356574" cy="19206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4102" y="5368868"/>
            <a:ext cx="562471" cy="572845"/>
            <a:chOff x="5050827" y="5915697"/>
            <a:chExt cx="619760" cy="631190"/>
          </a:xfrm>
        </p:grpSpPr>
        <p:sp>
          <p:nvSpPr>
            <p:cNvPr id="3" name="object 3"/>
            <p:cNvSpPr/>
            <p:nvPr/>
          </p:nvSpPr>
          <p:spPr>
            <a:xfrm>
              <a:off x="5073649" y="593851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12883" y="9207"/>
                  </a:lnTo>
                  <a:lnTo>
                    <a:pt x="143510" y="39369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70" y="146049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099"/>
                  </a:lnTo>
                  <a:lnTo>
                    <a:pt x="2401" y="331549"/>
                  </a:lnTo>
                  <a:lnTo>
                    <a:pt x="21967" y="404256"/>
                  </a:lnTo>
                  <a:lnTo>
                    <a:pt x="39370" y="439419"/>
                  </a:lnTo>
                  <a:lnTo>
                    <a:pt x="59928" y="471626"/>
                  </a:lnTo>
                  <a:lnTo>
                    <a:pt x="111521" y="524609"/>
                  </a:lnTo>
                  <a:lnTo>
                    <a:pt x="143510" y="546099"/>
                  </a:lnTo>
                  <a:lnTo>
                    <a:pt x="177899" y="563502"/>
                  </a:lnTo>
                  <a:lnTo>
                    <a:pt x="249058" y="583068"/>
                  </a:lnTo>
                  <a:lnTo>
                    <a:pt x="287020" y="585469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099"/>
                  </a:lnTo>
                  <a:lnTo>
                    <a:pt x="462537" y="524609"/>
                  </a:lnTo>
                  <a:lnTo>
                    <a:pt x="514647" y="471626"/>
                  </a:lnTo>
                  <a:lnTo>
                    <a:pt x="535939" y="439419"/>
                  </a:lnTo>
                  <a:lnTo>
                    <a:pt x="553144" y="404256"/>
                  </a:lnTo>
                  <a:lnTo>
                    <a:pt x="571837" y="331549"/>
                  </a:lnTo>
                  <a:lnTo>
                    <a:pt x="574039" y="292099"/>
                  </a:lnTo>
                  <a:lnTo>
                    <a:pt x="571837" y="253384"/>
                  </a:lnTo>
                  <a:lnTo>
                    <a:pt x="553144" y="181193"/>
                  </a:lnTo>
                  <a:lnTo>
                    <a:pt x="535939" y="146049"/>
                  </a:lnTo>
                  <a:lnTo>
                    <a:pt x="514647" y="113307"/>
                  </a:lnTo>
                  <a:lnTo>
                    <a:pt x="462537" y="60682"/>
                  </a:lnTo>
                  <a:lnTo>
                    <a:pt x="430529" y="39369"/>
                  </a:lnTo>
                  <a:lnTo>
                    <a:pt x="396319" y="21431"/>
                  </a:lnTo>
                  <a:lnTo>
                    <a:pt x="325516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5073649" y="593851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69"/>
                  </a:moveTo>
                  <a:lnTo>
                    <a:pt x="212883" y="575786"/>
                  </a:lnTo>
                  <a:lnTo>
                    <a:pt x="143510" y="546099"/>
                  </a:lnTo>
                  <a:lnTo>
                    <a:pt x="111521" y="524609"/>
                  </a:lnTo>
                  <a:lnTo>
                    <a:pt x="59928" y="471626"/>
                  </a:lnTo>
                  <a:lnTo>
                    <a:pt x="39370" y="439419"/>
                  </a:lnTo>
                  <a:lnTo>
                    <a:pt x="21967" y="404256"/>
                  </a:lnTo>
                  <a:lnTo>
                    <a:pt x="2401" y="331549"/>
                  </a:lnTo>
                  <a:lnTo>
                    <a:pt x="0" y="292099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70" y="146049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10" y="39369"/>
                  </a:lnTo>
                  <a:lnTo>
                    <a:pt x="177899" y="21431"/>
                  </a:lnTo>
                  <a:lnTo>
                    <a:pt x="249058" y="2222"/>
                  </a:lnTo>
                  <a:lnTo>
                    <a:pt x="287020" y="0"/>
                  </a:lnTo>
                  <a:lnTo>
                    <a:pt x="325516" y="2222"/>
                  </a:lnTo>
                  <a:lnTo>
                    <a:pt x="396319" y="21431"/>
                  </a:lnTo>
                  <a:lnTo>
                    <a:pt x="430529" y="39369"/>
                  </a:lnTo>
                  <a:lnTo>
                    <a:pt x="462537" y="60682"/>
                  </a:lnTo>
                  <a:lnTo>
                    <a:pt x="514647" y="113307"/>
                  </a:lnTo>
                  <a:lnTo>
                    <a:pt x="535939" y="146049"/>
                  </a:lnTo>
                  <a:lnTo>
                    <a:pt x="553144" y="181193"/>
                  </a:lnTo>
                  <a:lnTo>
                    <a:pt x="571837" y="253384"/>
                  </a:lnTo>
                  <a:lnTo>
                    <a:pt x="574039" y="292099"/>
                  </a:lnTo>
                  <a:lnTo>
                    <a:pt x="571837" y="331549"/>
                  </a:lnTo>
                  <a:lnTo>
                    <a:pt x="553144" y="404256"/>
                  </a:lnTo>
                  <a:lnTo>
                    <a:pt x="535939" y="439419"/>
                  </a:lnTo>
                  <a:lnTo>
                    <a:pt x="514647" y="471626"/>
                  </a:lnTo>
                  <a:lnTo>
                    <a:pt x="462537" y="524609"/>
                  </a:lnTo>
                  <a:lnTo>
                    <a:pt x="430529" y="546099"/>
                  </a:lnTo>
                  <a:lnTo>
                    <a:pt x="396319" y="563502"/>
                  </a:lnTo>
                  <a:lnTo>
                    <a:pt x="325516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798201" y="5292796"/>
            <a:ext cx="562471" cy="572845"/>
            <a:chOff x="9121177" y="5831877"/>
            <a:chExt cx="619760" cy="631190"/>
          </a:xfrm>
        </p:grpSpPr>
        <p:sp>
          <p:nvSpPr>
            <p:cNvPr id="6" name="object 6"/>
            <p:cNvSpPr/>
            <p:nvPr/>
          </p:nvSpPr>
          <p:spPr>
            <a:xfrm>
              <a:off x="9143999" y="585469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69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69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69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69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9" y="585469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69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09" y="39369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29" y="39369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69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140" y="564038"/>
                  </a:lnTo>
                  <a:lnTo>
                    <a:pt x="324981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593695" y="5319272"/>
            <a:ext cx="562471" cy="572845"/>
            <a:chOff x="7793990" y="5861050"/>
            <a:chExt cx="619760" cy="631190"/>
          </a:xfrm>
        </p:grpSpPr>
        <p:sp>
          <p:nvSpPr>
            <p:cNvPr id="9" name="object 9"/>
            <p:cNvSpPr/>
            <p:nvPr/>
          </p:nvSpPr>
          <p:spPr>
            <a:xfrm>
              <a:off x="7816850" y="588390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69"/>
                  </a:lnTo>
                  <a:lnTo>
                    <a:pt x="111521" y="60682"/>
                  </a:lnTo>
                  <a:lnTo>
                    <a:pt x="59928" y="113307"/>
                  </a:lnTo>
                  <a:lnTo>
                    <a:pt x="39370" y="146049"/>
                  </a:lnTo>
                  <a:lnTo>
                    <a:pt x="21967" y="181193"/>
                  </a:lnTo>
                  <a:lnTo>
                    <a:pt x="2401" y="253384"/>
                  </a:lnTo>
                  <a:lnTo>
                    <a:pt x="0" y="292099"/>
                  </a:lnTo>
                  <a:lnTo>
                    <a:pt x="2401" y="331529"/>
                  </a:lnTo>
                  <a:lnTo>
                    <a:pt x="21967" y="403721"/>
                  </a:lnTo>
                  <a:lnTo>
                    <a:pt x="39370" y="438149"/>
                  </a:lnTo>
                  <a:lnTo>
                    <a:pt x="59928" y="471090"/>
                  </a:lnTo>
                  <a:lnTo>
                    <a:pt x="111521" y="524589"/>
                  </a:lnTo>
                  <a:lnTo>
                    <a:pt x="143509" y="546099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099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70" y="438149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40" y="292099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70" y="146049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29" y="39369"/>
                  </a:lnTo>
                  <a:lnTo>
                    <a:pt x="396319" y="21431"/>
                  </a:lnTo>
                  <a:lnTo>
                    <a:pt x="325516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7816850" y="588390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099"/>
                  </a:lnTo>
                  <a:lnTo>
                    <a:pt x="111521" y="524589"/>
                  </a:lnTo>
                  <a:lnTo>
                    <a:pt x="59928" y="471090"/>
                  </a:lnTo>
                  <a:lnTo>
                    <a:pt x="39370" y="438149"/>
                  </a:lnTo>
                  <a:lnTo>
                    <a:pt x="21967" y="403721"/>
                  </a:lnTo>
                  <a:lnTo>
                    <a:pt x="2401" y="331529"/>
                  </a:lnTo>
                  <a:lnTo>
                    <a:pt x="0" y="292099"/>
                  </a:lnTo>
                  <a:lnTo>
                    <a:pt x="2401" y="253384"/>
                  </a:lnTo>
                  <a:lnTo>
                    <a:pt x="21967" y="181193"/>
                  </a:lnTo>
                  <a:lnTo>
                    <a:pt x="39370" y="146049"/>
                  </a:lnTo>
                  <a:lnTo>
                    <a:pt x="59928" y="113307"/>
                  </a:lnTo>
                  <a:lnTo>
                    <a:pt x="111521" y="60682"/>
                  </a:lnTo>
                  <a:lnTo>
                    <a:pt x="143509" y="39369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20" y="0"/>
                  </a:lnTo>
                  <a:lnTo>
                    <a:pt x="325516" y="2222"/>
                  </a:lnTo>
                  <a:lnTo>
                    <a:pt x="396319" y="21431"/>
                  </a:lnTo>
                  <a:lnTo>
                    <a:pt x="430529" y="39369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70" y="146049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40" y="292099"/>
                  </a:lnTo>
                  <a:lnTo>
                    <a:pt x="571638" y="331529"/>
                  </a:lnTo>
                  <a:lnTo>
                    <a:pt x="552072" y="403721"/>
                  </a:lnTo>
                  <a:lnTo>
                    <a:pt x="534670" y="438149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29" y="546099"/>
                  </a:lnTo>
                  <a:lnTo>
                    <a:pt x="396319" y="563502"/>
                  </a:lnTo>
                  <a:lnTo>
                    <a:pt x="325516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80693" y="5371140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z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93050" y="5630476"/>
            <a:ext cx="622407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9909970" y="5378056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¬z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81568" y="5319272"/>
            <a:ext cx="4089443" cy="648917"/>
            <a:chOff x="2491739" y="5861050"/>
            <a:chExt cx="4505960" cy="715010"/>
          </a:xfrm>
        </p:grpSpPr>
        <p:sp>
          <p:nvSpPr>
            <p:cNvPr id="15" name="object 15"/>
            <p:cNvSpPr/>
            <p:nvPr/>
          </p:nvSpPr>
          <p:spPr>
            <a:xfrm>
              <a:off x="2514599" y="588390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69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49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099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49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10" y="546099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69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30" y="546099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49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39" y="292099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49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30" y="39369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4599" y="5883909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19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099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49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099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49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10" y="39369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30" y="39369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69" y="146049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39" y="292099"/>
                  </a:lnTo>
                  <a:lnTo>
                    <a:pt x="571638" y="331529"/>
                  </a:lnTo>
                  <a:lnTo>
                    <a:pt x="552072" y="403721"/>
                  </a:lnTo>
                  <a:lnTo>
                    <a:pt x="534669" y="438149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30" y="546099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810000" y="589153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5750" y="0"/>
                  </a:moveTo>
                  <a:lnTo>
                    <a:pt x="211613" y="9683"/>
                  </a:lnTo>
                  <a:lnTo>
                    <a:pt x="142239" y="39370"/>
                  </a:lnTo>
                  <a:lnTo>
                    <a:pt x="110430" y="60682"/>
                  </a:lnTo>
                  <a:lnTo>
                    <a:pt x="59193" y="113307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20"/>
                  </a:lnTo>
                  <a:lnTo>
                    <a:pt x="59193" y="472162"/>
                  </a:lnTo>
                  <a:lnTo>
                    <a:pt x="110430" y="524787"/>
                  </a:lnTo>
                  <a:lnTo>
                    <a:pt x="142239" y="546100"/>
                  </a:lnTo>
                  <a:lnTo>
                    <a:pt x="176629" y="563502"/>
                  </a:lnTo>
                  <a:lnTo>
                    <a:pt x="247788" y="583068"/>
                  </a:lnTo>
                  <a:lnTo>
                    <a:pt x="285750" y="585470"/>
                  </a:lnTo>
                  <a:lnTo>
                    <a:pt x="324246" y="583068"/>
                  </a:lnTo>
                  <a:lnTo>
                    <a:pt x="395049" y="563502"/>
                  </a:lnTo>
                  <a:lnTo>
                    <a:pt x="429260" y="546100"/>
                  </a:lnTo>
                  <a:lnTo>
                    <a:pt x="461267" y="524787"/>
                  </a:lnTo>
                  <a:lnTo>
                    <a:pt x="513377" y="472162"/>
                  </a:lnTo>
                  <a:lnTo>
                    <a:pt x="534670" y="439420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70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70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60" y="39370"/>
                  </a:lnTo>
                  <a:lnTo>
                    <a:pt x="395049" y="21967"/>
                  </a:lnTo>
                  <a:lnTo>
                    <a:pt x="324246" y="240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10000" y="589153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5750" y="585470"/>
                  </a:moveTo>
                  <a:lnTo>
                    <a:pt x="211613" y="575786"/>
                  </a:lnTo>
                  <a:lnTo>
                    <a:pt x="142239" y="546100"/>
                  </a:lnTo>
                  <a:lnTo>
                    <a:pt x="110430" y="524787"/>
                  </a:lnTo>
                  <a:lnTo>
                    <a:pt x="59193" y="472162"/>
                  </a:lnTo>
                  <a:lnTo>
                    <a:pt x="38100" y="439420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70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193" y="113307"/>
                  </a:lnTo>
                  <a:lnTo>
                    <a:pt x="110430" y="60682"/>
                  </a:lnTo>
                  <a:lnTo>
                    <a:pt x="142239" y="39370"/>
                  </a:lnTo>
                  <a:lnTo>
                    <a:pt x="176629" y="21967"/>
                  </a:lnTo>
                  <a:lnTo>
                    <a:pt x="247788" y="2401"/>
                  </a:lnTo>
                  <a:lnTo>
                    <a:pt x="285750" y="0"/>
                  </a:lnTo>
                  <a:lnTo>
                    <a:pt x="324246" y="2401"/>
                  </a:lnTo>
                  <a:lnTo>
                    <a:pt x="395049" y="21967"/>
                  </a:lnTo>
                  <a:lnTo>
                    <a:pt x="429260" y="39370"/>
                  </a:lnTo>
                  <a:lnTo>
                    <a:pt x="461267" y="60682"/>
                  </a:lnTo>
                  <a:lnTo>
                    <a:pt x="513377" y="113307"/>
                  </a:lnTo>
                  <a:lnTo>
                    <a:pt x="534670" y="146050"/>
                  </a:lnTo>
                  <a:lnTo>
                    <a:pt x="551874" y="181213"/>
                  </a:lnTo>
                  <a:lnTo>
                    <a:pt x="570567" y="253920"/>
                  </a:lnTo>
                  <a:lnTo>
                    <a:pt x="572770" y="293370"/>
                  </a:lnTo>
                  <a:lnTo>
                    <a:pt x="570567" y="332085"/>
                  </a:lnTo>
                  <a:lnTo>
                    <a:pt x="551874" y="404276"/>
                  </a:lnTo>
                  <a:lnTo>
                    <a:pt x="534670" y="439420"/>
                  </a:lnTo>
                  <a:lnTo>
                    <a:pt x="513377" y="472162"/>
                  </a:lnTo>
                  <a:lnTo>
                    <a:pt x="461267" y="524787"/>
                  </a:lnTo>
                  <a:lnTo>
                    <a:pt x="429260" y="546100"/>
                  </a:lnTo>
                  <a:lnTo>
                    <a:pt x="395049" y="563502"/>
                  </a:lnTo>
                  <a:lnTo>
                    <a:pt x="324246" y="583068"/>
                  </a:lnTo>
                  <a:lnTo>
                    <a:pt x="28575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2069" y="596772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70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70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70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2069" y="5967729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0895" y="404256"/>
                  </a:lnTo>
                  <a:lnTo>
                    <a:pt x="2202" y="33154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20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70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70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70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38600" y="5371140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49803" y="5630476"/>
            <a:ext cx="622407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3" name="object 23"/>
          <p:cNvSpPr txBox="1"/>
          <p:nvPr/>
        </p:nvSpPr>
        <p:spPr>
          <a:xfrm>
            <a:off x="5067876" y="5378056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91067" y="5371140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y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5793" y="5630476"/>
            <a:ext cx="680037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9300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26"/>
          <p:cNvSpPr txBox="1"/>
          <p:nvPr/>
        </p:nvSpPr>
        <p:spPr>
          <a:xfrm>
            <a:off x="7420343" y="5378056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¬y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706880" y="1674735"/>
            <a:ext cx="8774782" cy="4985017"/>
            <a:chOff x="205740" y="1845310"/>
            <a:chExt cx="9668510" cy="5492750"/>
          </a:xfrm>
        </p:grpSpPr>
        <p:sp>
          <p:nvSpPr>
            <p:cNvPr id="28" name="object 28"/>
            <p:cNvSpPr/>
            <p:nvPr/>
          </p:nvSpPr>
          <p:spPr>
            <a:xfrm>
              <a:off x="1456690" y="1868170"/>
              <a:ext cx="8394700" cy="5447030"/>
            </a:xfrm>
            <a:custGeom>
              <a:avLst/>
              <a:gdLst/>
              <a:ahLst/>
              <a:cxnLst/>
              <a:rect l="l" t="t" r="r" b="b"/>
              <a:pathLst>
                <a:path w="8394700" h="5447030">
                  <a:moveTo>
                    <a:pt x="1363980" y="2727960"/>
                  </a:moveTo>
                  <a:lnTo>
                    <a:pt x="1296193" y="2719228"/>
                  </a:lnTo>
                  <a:lnTo>
                    <a:pt x="1233170" y="2692399"/>
                  </a:lnTo>
                  <a:lnTo>
                    <a:pt x="1178877" y="2649696"/>
                  </a:lnTo>
                  <a:lnTo>
                    <a:pt x="1137920" y="2594610"/>
                  </a:lnTo>
                  <a:lnTo>
                    <a:pt x="1111091" y="2529839"/>
                  </a:lnTo>
                  <a:lnTo>
                    <a:pt x="1102360" y="2461260"/>
                  </a:lnTo>
                  <a:lnTo>
                    <a:pt x="1104522" y="2425422"/>
                  </a:lnTo>
                  <a:lnTo>
                    <a:pt x="1122183" y="2359461"/>
                  </a:lnTo>
                  <a:lnTo>
                    <a:pt x="1157089" y="2297807"/>
                  </a:lnTo>
                  <a:lnTo>
                    <a:pt x="1203999" y="2249507"/>
                  </a:lnTo>
                  <a:lnTo>
                    <a:pt x="1264503" y="2214383"/>
                  </a:lnTo>
                  <a:lnTo>
                    <a:pt x="1329074" y="2196722"/>
                  </a:lnTo>
                  <a:lnTo>
                    <a:pt x="1363980" y="2194559"/>
                  </a:lnTo>
                  <a:lnTo>
                    <a:pt x="1398885" y="2196722"/>
                  </a:lnTo>
                  <a:lnTo>
                    <a:pt x="1463456" y="2214383"/>
                  </a:lnTo>
                  <a:lnTo>
                    <a:pt x="1523960" y="2249507"/>
                  </a:lnTo>
                  <a:lnTo>
                    <a:pt x="1570870" y="2297807"/>
                  </a:lnTo>
                  <a:lnTo>
                    <a:pt x="1605776" y="2359461"/>
                  </a:lnTo>
                  <a:lnTo>
                    <a:pt x="1623437" y="2425422"/>
                  </a:lnTo>
                  <a:lnTo>
                    <a:pt x="1625599" y="2461260"/>
                  </a:lnTo>
                  <a:lnTo>
                    <a:pt x="1623437" y="2496383"/>
                  </a:lnTo>
                  <a:lnTo>
                    <a:pt x="1605776" y="2562344"/>
                  </a:lnTo>
                  <a:lnTo>
                    <a:pt x="1570870" y="2623998"/>
                  </a:lnTo>
                  <a:lnTo>
                    <a:pt x="1523960" y="2672298"/>
                  </a:lnTo>
                  <a:lnTo>
                    <a:pt x="1463456" y="2708136"/>
                  </a:lnTo>
                  <a:lnTo>
                    <a:pt x="1398885" y="2725797"/>
                  </a:lnTo>
                  <a:lnTo>
                    <a:pt x="1363980" y="2727960"/>
                  </a:lnTo>
                  <a:close/>
                </a:path>
                <a:path w="8394700" h="5447030">
                  <a:moveTo>
                    <a:pt x="2059939" y="2016759"/>
                  </a:moveTo>
                  <a:lnTo>
                    <a:pt x="1992312" y="2008028"/>
                  </a:lnTo>
                  <a:lnTo>
                    <a:pt x="1930400" y="1981200"/>
                  </a:lnTo>
                  <a:lnTo>
                    <a:pt x="1875472" y="1939448"/>
                  </a:lnTo>
                  <a:lnTo>
                    <a:pt x="1833880" y="1883409"/>
                  </a:lnTo>
                  <a:lnTo>
                    <a:pt x="1807686" y="1819592"/>
                  </a:lnTo>
                  <a:lnTo>
                    <a:pt x="1799589" y="1750059"/>
                  </a:lnTo>
                  <a:lnTo>
                    <a:pt x="1801554" y="1714936"/>
                  </a:lnTo>
                  <a:lnTo>
                    <a:pt x="1818342" y="1648975"/>
                  </a:lnTo>
                  <a:lnTo>
                    <a:pt x="1853247" y="1587321"/>
                  </a:lnTo>
                  <a:lnTo>
                    <a:pt x="1901031" y="1539021"/>
                  </a:lnTo>
                  <a:lnTo>
                    <a:pt x="1960999" y="1503183"/>
                  </a:lnTo>
                  <a:lnTo>
                    <a:pt x="2025054" y="1485522"/>
                  </a:lnTo>
                  <a:lnTo>
                    <a:pt x="2059939" y="1483359"/>
                  </a:lnTo>
                  <a:lnTo>
                    <a:pt x="2094845" y="1485522"/>
                  </a:lnTo>
                  <a:lnTo>
                    <a:pt x="2159416" y="1503183"/>
                  </a:lnTo>
                  <a:lnTo>
                    <a:pt x="2220118" y="1539021"/>
                  </a:lnTo>
                  <a:lnTo>
                    <a:pt x="2267902" y="1587321"/>
                  </a:lnTo>
                  <a:lnTo>
                    <a:pt x="2302807" y="1648975"/>
                  </a:lnTo>
                  <a:lnTo>
                    <a:pt x="2319595" y="1714936"/>
                  </a:lnTo>
                  <a:lnTo>
                    <a:pt x="2321560" y="1750059"/>
                  </a:lnTo>
                  <a:lnTo>
                    <a:pt x="2319595" y="1785897"/>
                  </a:lnTo>
                  <a:lnTo>
                    <a:pt x="2302807" y="1851858"/>
                  </a:lnTo>
                  <a:lnTo>
                    <a:pt x="2267902" y="1913512"/>
                  </a:lnTo>
                  <a:lnTo>
                    <a:pt x="2220118" y="1961812"/>
                  </a:lnTo>
                  <a:lnTo>
                    <a:pt x="2159416" y="1996936"/>
                  </a:lnTo>
                  <a:lnTo>
                    <a:pt x="2094845" y="2014597"/>
                  </a:lnTo>
                  <a:lnTo>
                    <a:pt x="2059939" y="2016759"/>
                  </a:lnTo>
                  <a:close/>
                </a:path>
                <a:path w="8394700" h="5447030">
                  <a:moveTo>
                    <a:pt x="1487170" y="2237740"/>
                  </a:moveTo>
                  <a:lnTo>
                    <a:pt x="1836420" y="1882139"/>
                  </a:lnTo>
                </a:path>
                <a:path w="8394700" h="5447030">
                  <a:moveTo>
                    <a:pt x="2757170" y="2727960"/>
                  </a:moveTo>
                  <a:lnTo>
                    <a:pt x="2689383" y="2719228"/>
                  </a:lnTo>
                  <a:lnTo>
                    <a:pt x="2626360" y="2692399"/>
                  </a:lnTo>
                  <a:lnTo>
                    <a:pt x="2572067" y="2649696"/>
                  </a:lnTo>
                  <a:lnTo>
                    <a:pt x="2531110" y="2594610"/>
                  </a:lnTo>
                  <a:lnTo>
                    <a:pt x="2504281" y="2529839"/>
                  </a:lnTo>
                  <a:lnTo>
                    <a:pt x="2495550" y="2461260"/>
                  </a:lnTo>
                  <a:lnTo>
                    <a:pt x="2497712" y="2425422"/>
                  </a:lnTo>
                  <a:lnTo>
                    <a:pt x="2515373" y="2359461"/>
                  </a:lnTo>
                  <a:lnTo>
                    <a:pt x="2550279" y="2297807"/>
                  </a:lnTo>
                  <a:lnTo>
                    <a:pt x="2597189" y="2249507"/>
                  </a:lnTo>
                  <a:lnTo>
                    <a:pt x="2657693" y="2214383"/>
                  </a:lnTo>
                  <a:lnTo>
                    <a:pt x="2722264" y="2196722"/>
                  </a:lnTo>
                  <a:lnTo>
                    <a:pt x="2757170" y="2194559"/>
                  </a:lnTo>
                  <a:lnTo>
                    <a:pt x="2792075" y="2196722"/>
                  </a:lnTo>
                  <a:lnTo>
                    <a:pt x="2856646" y="2214383"/>
                  </a:lnTo>
                  <a:lnTo>
                    <a:pt x="2917150" y="2249507"/>
                  </a:lnTo>
                  <a:lnTo>
                    <a:pt x="2964060" y="2297807"/>
                  </a:lnTo>
                  <a:lnTo>
                    <a:pt x="2998966" y="2359461"/>
                  </a:lnTo>
                  <a:lnTo>
                    <a:pt x="3016627" y="2425422"/>
                  </a:lnTo>
                  <a:lnTo>
                    <a:pt x="3018790" y="2461260"/>
                  </a:lnTo>
                  <a:lnTo>
                    <a:pt x="3016627" y="2496383"/>
                  </a:lnTo>
                  <a:lnTo>
                    <a:pt x="2998966" y="2562344"/>
                  </a:lnTo>
                  <a:lnTo>
                    <a:pt x="2964060" y="2623998"/>
                  </a:lnTo>
                  <a:lnTo>
                    <a:pt x="2917150" y="2672298"/>
                  </a:lnTo>
                  <a:lnTo>
                    <a:pt x="2856646" y="2708136"/>
                  </a:lnTo>
                  <a:lnTo>
                    <a:pt x="2792075" y="2725797"/>
                  </a:lnTo>
                  <a:lnTo>
                    <a:pt x="2757170" y="2727960"/>
                  </a:lnTo>
                  <a:close/>
                </a:path>
                <a:path w="8394700" h="5447030">
                  <a:moveTo>
                    <a:pt x="2628900" y="2231390"/>
                  </a:moveTo>
                  <a:lnTo>
                    <a:pt x="2279650" y="1875789"/>
                  </a:lnTo>
                </a:path>
                <a:path w="8394700" h="5447030">
                  <a:moveTo>
                    <a:pt x="1625599" y="2447290"/>
                  </a:moveTo>
                  <a:lnTo>
                    <a:pt x="2495550" y="2447290"/>
                  </a:lnTo>
                </a:path>
                <a:path w="8394700" h="5447030">
                  <a:moveTo>
                    <a:pt x="3074670" y="1443989"/>
                  </a:moveTo>
                  <a:lnTo>
                    <a:pt x="3006883" y="1435258"/>
                  </a:lnTo>
                  <a:lnTo>
                    <a:pt x="2943860" y="1408429"/>
                  </a:lnTo>
                  <a:lnTo>
                    <a:pt x="2889567" y="1366202"/>
                  </a:lnTo>
                  <a:lnTo>
                    <a:pt x="2848610" y="1310639"/>
                  </a:lnTo>
                  <a:lnTo>
                    <a:pt x="2821781" y="1246822"/>
                  </a:lnTo>
                  <a:lnTo>
                    <a:pt x="2813050" y="1177289"/>
                  </a:lnTo>
                  <a:lnTo>
                    <a:pt x="2815212" y="1142166"/>
                  </a:lnTo>
                  <a:lnTo>
                    <a:pt x="2832873" y="1076205"/>
                  </a:lnTo>
                  <a:lnTo>
                    <a:pt x="2867779" y="1014551"/>
                  </a:lnTo>
                  <a:lnTo>
                    <a:pt x="2914689" y="966251"/>
                  </a:lnTo>
                  <a:lnTo>
                    <a:pt x="2975193" y="930413"/>
                  </a:lnTo>
                  <a:lnTo>
                    <a:pt x="3039764" y="912752"/>
                  </a:lnTo>
                  <a:lnTo>
                    <a:pt x="3074670" y="910589"/>
                  </a:lnTo>
                  <a:lnTo>
                    <a:pt x="3109575" y="912752"/>
                  </a:lnTo>
                  <a:lnTo>
                    <a:pt x="3174146" y="930413"/>
                  </a:lnTo>
                  <a:lnTo>
                    <a:pt x="3234114" y="966251"/>
                  </a:lnTo>
                  <a:lnTo>
                    <a:pt x="3281382" y="1014551"/>
                  </a:lnTo>
                  <a:lnTo>
                    <a:pt x="3316267" y="1076205"/>
                  </a:lnTo>
                  <a:lnTo>
                    <a:pt x="3333055" y="1142166"/>
                  </a:lnTo>
                  <a:lnTo>
                    <a:pt x="3335020" y="1177289"/>
                  </a:lnTo>
                  <a:lnTo>
                    <a:pt x="3333055" y="1213127"/>
                  </a:lnTo>
                  <a:lnTo>
                    <a:pt x="3316267" y="1279088"/>
                  </a:lnTo>
                  <a:lnTo>
                    <a:pt x="3281382" y="1340207"/>
                  </a:lnTo>
                  <a:lnTo>
                    <a:pt x="3234114" y="1388864"/>
                  </a:lnTo>
                  <a:lnTo>
                    <a:pt x="3174146" y="1424166"/>
                  </a:lnTo>
                  <a:lnTo>
                    <a:pt x="3109575" y="1441827"/>
                  </a:lnTo>
                  <a:lnTo>
                    <a:pt x="3074670" y="1443989"/>
                  </a:lnTo>
                  <a:close/>
                </a:path>
                <a:path w="8394700" h="5447030">
                  <a:moveTo>
                    <a:pt x="3770630" y="725169"/>
                  </a:moveTo>
                  <a:lnTo>
                    <a:pt x="3703002" y="716438"/>
                  </a:lnTo>
                  <a:lnTo>
                    <a:pt x="3641090" y="689609"/>
                  </a:lnTo>
                  <a:lnTo>
                    <a:pt x="3586162" y="647858"/>
                  </a:lnTo>
                  <a:lnTo>
                    <a:pt x="3544570" y="591819"/>
                  </a:lnTo>
                  <a:lnTo>
                    <a:pt x="3518376" y="528002"/>
                  </a:lnTo>
                  <a:lnTo>
                    <a:pt x="3510280" y="458469"/>
                  </a:lnTo>
                  <a:lnTo>
                    <a:pt x="3512244" y="423346"/>
                  </a:lnTo>
                  <a:lnTo>
                    <a:pt x="3529032" y="357385"/>
                  </a:lnTo>
                  <a:lnTo>
                    <a:pt x="3563937" y="295751"/>
                  </a:lnTo>
                  <a:lnTo>
                    <a:pt x="3611721" y="247967"/>
                  </a:lnTo>
                  <a:lnTo>
                    <a:pt x="3671689" y="212328"/>
                  </a:lnTo>
                  <a:lnTo>
                    <a:pt x="3735744" y="195024"/>
                  </a:lnTo>
                  <a:lnTo>
                    <a:pt x="3770630" y="193039"/>
                  </a:lnTo>
                  <a:lnTo>
                    <a:pt x="3805535" y="195024"/>
                  </a:lnTo>
                  <a:lnTo>
                    <a:pt x="3870106" y="212328"/>
                  </a:lnTo>
                  <a:lnTo>
                    <a:pt x="3930808" y="247967"/>
                  </a:lnTo>
                  <a:lnTo>
                    <a:pt x="3978592" y="295751"/>
                  </a:lnTo>
                  <a:lnTo>
                    <a:pt x="4013497" y="357385"/>
                  </a:lnTo>
                  <a:lnTo>
                    <a:pt x="4030285" y="423346"/>
                  </a:lnTo>
                  <a:lnTo>
                    <a:pt x="4032250" y="458469"/>
                  </a:lnTo>
                  <a:lnTo>
                    <a:pt x="4030285" y="494307"/>
                  </a:lnTo>
                  <a:lnTo>
                    <a:pt x="4013497" y="560268"/>
                  </a:lnTo>
                  <a:lnTo>
                    <a:pt x="3978592" y="621922"/>
                  </a:lnTo>
                  <a:lnTo>
                    <a:pt x="3930808" y="670222"/>
                  </a:lnTo>
                  <a:lnTo>
                    <a:pt x="3870106" y="705346"/>
                  </a:lnTo>
                  <a:lnTo>
                    <a:pt x="3805535" y="723007"/>
                  </a:lnTo>
                  <a:lnTo>
                    <a:pt x="3770630" y="725169"/>
                  </a:lnTo>
                  <a:close/>
                </a:path>
                <a:path w="8394700" h="5447030">
                  <a:moveTo>
                    <a:pt x="3197860" y="946150"/>
                  </a:moveTo>
                  <a:lnTo>
                    <a:pt x="3545840" y="590550"/>
                  </a:lnTo>
                </a:path>
                <a:path w="8394700" h="5447030">
                  <a:moveTo>
                    <a:pt x="4467860" y="1436369"/>
                  </a:moveTo>
                  <a:lnTo>
                    <a:pt x="4400073" y="1427638"/>
                  </a:lnTo>
                  <a:lnTo>
                    <a:pt x="4337050" y="1400809"/>
                  </a:lnTo>
                  <a:lnTo>
                    <a:pt x="4282757" y="1358106"/>
                  </a:lnTo>
                  <a:lnTo>
                    <a:pt x="4241800" y="1303019"/>
                  </a:lnTo>
                  <a:lnTo>
                    <a:pt x="4214971" y="1238250"/>
                  </a:lnTo>
                  <a:lnTo>
                    <a:pt x="4206240" y="1169669"/>
                  </a:lnTo>
                  <a:lnTo>
                    <a:pt x="4208402" y="1133832"/>
                  </a:lnTo>
                  <a:lnTo>
                    <a:pt x="4226063" y="1067871"/>
                  </a:lnTo>
                  <a:lnTo>
                    <a:pt x="4260969" y="1006752"/>
                  </a:lnTo>
                  <a:lnTo>
                    <a:pt x="4307879" y="958095"/>
                  </a:lnTo>
                  <a:lnTo>
                    <a:pt x="4368383" y="922793"/>
                  </a:lnTo>
                  <a:lnTo>
                    <a:pt x="4432954" y="905132"/>
                  </a:lnTo>
                  <a:lnTo>
                    <a:pt x="4467860" y="902969"/>
                  </a:lnTo>
                  <a:lnTo>
                    <a:pt x="4502765" y="905132"/>
                  </a:lnTo>
                  <a:lnTo>
                    <a:pt x="4567336" y="922793"/>
                  </a:lnTo>
                  <a:lnTo>
                    <a:pt x="4627304" y="958095"/>
                  </a:lnTo>
                  <a:lnTo>
                    <a:pt x="4674572" y="1006752"/>
                  </a:lnTo>
                  <a:lnTo>
                    <a:pt x="4709457" y="1067871"/>
                  </a:lnTo>
                  <a:lnTo>
                    <a:pt x="4726245" y="1133832"/>
                  </a:lnTo>
                  <a:lnTo>
                    <a:pt x="4728210" y="1169669"/>
                  </a:lnTo>
                  <a:lnTo>
                    <a:pt x="4726245" y="1204793"/>
                  </a:lnTo>
                  <a:lnTo>
                    <a:pt x="4709457" y="1270754"/>
                  </a:lnTo>
                  <a:lnTo>
                    <a:pt x="4674572" y="1332408"/>
                  </a:lnTo>
                  <a:lnTo>
                    <a:pt x="4627304" y="1380708"/>
                  </a:lnTo>
                  <a:lnTo>
                    <a:pt x="4567336" y="1416546"/>
                  </a:lnTo>
                  <a:lnTo>
                    <a:pt x="4502765" y="1434207"/>
                  </a:lnTo>
                  <a:lnTo>
                    <a:pt x="4467860" y="1436369"/>
                  </a:lnTo>
                  <a:close/>
                </a:path>
                <a:path w="8394700" h="5447030">
                  <a:moveTo>
                    <a:pt x="4338320" y="939800"/>
                  </a:moveTo>
                  <a:lnTo>
                    <a:pt x="3990340" y="584200"/>
                  </a:lnTo>
                </a:path>
                <a:path w="8394700" h="5447030">
                  <a:moveTo>
                    <a:pt x="3335020" y="1154429"/>
                  </a:moveTo>
                  <a:lnTo>
                    <a:pt x="4206240" y="1154429"/>
                  </a:lnTo>
                </a:path>
                <a:path w="8394700" h="5447030">
                  <a:moveTo>
                    <a:pt x="2322830" y="1661159"/>
                  </a:moveTo>
                  <a:lnTo>
                    <a:pt x="2844800" y="1306829"/>
                  </a:lnTo>
                </a:path>
                <a:path w="8394700" h="5447030">
                  <a:moveTo>
                    <a:pt x="5021580" y="2727960"/>
                  </a:moveTo>
                  <a:lnTo>
                    <a:pt x="4953793" y="2719228"/>
                  </a:lnTo>
                  <a:lnTo>
                    <a:pt x="4890770" y="2692399"/>
                  </a:lnTo>
                  <a:lnTo>
                    <a:pt x="4836477" y="2649696"/>
                  </a:lnTo>
                  <a:lnTo>
                    <a:pt x="4795520" y="2594610"/>
                  </a:lnTo>
                  <a:lnTo>
                    <a:pt x="4768691" y="2529839"/>
                  </a:lnTo>
                  <a:lnTo>
                    <a:pt x="4759960" y="2461260"/>
                  </a:lnTo>
                  <a:lnTo>
                    <a:pt x="4762122" y="2425422"/>
                  </a:lnTo>
                  <a:lnTo>
                    <a:pt x="4779783" y="2359461"/>
                  </a:lnTo>
                  <a:lnTo>
                    <a:pt x="4814689" y="2297807"/>
                  </a:lnTo>
                  <a:lnTo>
                    <a:pt x="4861599" y="2249507"/>
                  </a:lnTo>
                  <a:lnTo>
                    <a:pt x="4922103" y="2214383"/>
                  </a:lnTo>
                  <a:lnTo>
                    <a:pt x="4986674" y="2196722"/>
                  </a:lnTo>
                  <a:lnTo>
                    <a:pt x="5021580" y="2194559"/>
                  </a:lnTo>
                  <a:lnTo>
                    <a:pt x="5056485" y="2196722"/>
                  </a:lnTo>
                  <a:lnTo>
                    <a:pt x="5121056" y="2214383"/>
                  </a:lnTo>
                  <a:lnTo>
                    <a:pt x="5181560" y="2249507"/>
                  </a:lnTo>
                  <a:lnTo>
                    <a:pt x="5228470" y="2297807"/>
                  </a:lnTo>
                  <a:lnTo>
                    <a:pt x="5263376" y="2359461"/>
                  </a:lnTo>
                  <a:lnTo>
                    <a:pt x="5281037" y="2425422"/>
                  </a:lnTo>
                  <a:lnTo>
                    <a:pt x="5283200" y="2461260"/>
                  </a:lnTo>
                  <a:lnTo>
                    <a:pt x="5281037" y="2496383"/>
                  </a:lnTo>
                  <a:lnTo>
                    <a:pt x="5263376" y="2562344"/>
                  </a:lnTo>
                  <a:lnTo>
                    <a:pt x="5228470" y="2623998"/>
                  </a:lnTo>
                  <a:lnTo>
                    <a:pt x="5181560" y="2672298"/>
                  </a:lnTo>
                  <a:lnTo>
                    <a:pt x="5121056" y="2708136"/>
                  </a:lnTo>
                  <a:lnTo>
                    <a:pt x="5056485" y="2725797"/>
                  </a:lnTo>
                  <a:lnTo>
                    <a:pt x="5021580" y="2727960"/>
                  </a:lnTo>
                  <a:close/>
                </a:path>
                <a:path w="8394700" h="5447030">
                  <a:moveTo>
                    <a:pt x="5717540" y="2016759"/>
                  </a:moveTo>
                  <a:lnTo>
                    <a:pt x="5649912" y="2008028"/>
                  </a:lnTo>
                  <a:lnTo>
                    <a:pt x="5588000" y="1981200"/>
                  </a:lnTo>
                  <a:lnTo>
                    <a:pt x="5533072" y="1939448"/>
                  </a:lnTo>
                  <a:lnTo>
                    <a:pt x="5491480" y="1883409"/>
                  </a:lnTo>
                  <a:lnTo>
                    <a:pt x="5465286" y="1819592"/>
                  </a:lnTo>
                  <a:lnTo>
                    <a:pt x="5457190" y="1750059"/>
                  </a:lnTo>
                  <a:lnTo>
                    <a:pt x="5459154" y="1714936"/>
                  </a:lnTo>
                  <a:lnTo>
                    <a:pt x="5475942" y="1648975"/>
                  </a:lnTo>
                  <a:lnTo>
                    <a:pt x="5510847" y="1587321"/>
                  </a:lnTo>
                  <a:lnTo>
                    <a:pt x="5558631" y="1539021"/>
                  </a:lnTo>
                  <a:lnTo>
                    <a:pt x="5618599" y="1503183"/>
                  </a:lnTo>
                  <a:lnTo>
                    <a:pt x="5682654" y="1485522"/>
                  </a:lnTo>
                  <a:lnTo>
                    <a:pt x="5717540" y="1483359"/>
                  </a:lnTo>
                  <a:lnTo>
                    <a:pt x="5752445" y="1485522"/>
                  </a:lnTo>
                  <a:lnTo>
                    <a:pt x="5817016" y="1503183"/>
                  </a:lnTo>
                  <a:lnTo>
                    <a:pt x="5877718" y="1539021"/>
                  </a:lnTo>
                  <a:lnTo>
                    <a:pt x="5925502" y="1587321"/>
                  </a:lnTo>
                  <a:lnTo>
                    <a:pt x="5960407" y="1648975"/>
                  </a:lnTo>
                  <a:lnTo>
                    <a:pt x="5977195" y="1714936"/>
                  </a:lnTo>
                  <a:lnTo>
                    <a:pt x="5979160" y="1750059"/>
                  </a:lnTo>
                  <a:lnTo>
                    <a:pt x="5977195" y="1785897"/>
                  </a:lnTo>
                  <a:lnTo>
                    <a:pt x="5960407" y="1851858"/>
                  </a:lnTo>
                  <a:lnTo>
                    <a:pt x="5925502" y="1913512"/>
                  </a:lnTo>
                  <a:lnTo>
                    <a:pt x="5877718" y="1961812"/>
                  </a:lnTo>
                  <a:lnTo>
                    <a:pt x="5817016" y="1996936"/>
                  </a:lnTo>
                  <a:lnTo>
                    <a:pt x="5752445" y="2014597"/>
                  </a:lnTo>
                  <a:lnTo>
                    <a:pt x="5717540" y="2016759"/>
                  </a:lnTo>
                  <a:close/>
                </a:path>
                <a:path w="8394700" h="5447030">
                  <a:moveTo>
                    <a:pt x="5144770" y="2237740"/>
                  </a:moveTo>
                  <a:lnTo>
                    <a:pt x="5494020" y="1882139"/>
                  </a:lnTo>
                </a:path>
                <a:path w="8394700" h="5447030">
                  <a:moveTo>
                    <a:pt x="6414770" y="2727960"/>
                  </a:moveTo>
                  <a:lnTo>
                    <a:pt x="6346983" y="2719228"/>
                  </a:lnTo>
                  <a:lnTo>
                    <a:pt x="6283960" y="2692399"/>
                  </a:lnTo>
                  <a:lnTo>
                    <a:pt x="6229667" y="2649696"/>
                  </a:lnTo>
                  <a:lnTo>
                    <a:pt x="6188710" y="2594610"/>
                  </a:lnTo>
                  <a:lnTo>
                    <a:pt x="6161881" y="2529839"/>
                  </a:lnTo>
                  <a:lnTo>
                    <a:pt x="6153150" y="2461260"/>
                  </a:lnTo>
                  <a:lnTo>
                    <a:pt x="6155312" y="2425422"/>
                  </a:lnTo>
                  <a:lnTo>
                    <a:pt x="6172973" y="2359461"/>
                  </a:lnTo>
                  <a:lnTo>
                    <a:pt x="6207879" y="2297807"/>
                  </a:lnTo>
                  <a:lnTo>
                    <a:pt x="6254789" y="2249507"/>
                  </a:lnTo>
                  <a:lnTo>
                    <a:pt x="6315293" y="2214383"/>
                  </a:lnTo>
                  <a:lnTo>
                    <a:pt x="6379864" y="2196722"/>
                  </a:lnTo>
                  <a:lnTo>
                    <a:pt x="6414770" y="2194559"/>
                  </a:lnTo>
                  <a:lnTo>
                    <a:pt x="6449675" y="2196722"/>
                  </a:lnTo>
                  <a:lnTo>
                    <a:pt x="6514246" y="2214383"/>
                  </a:lnTo>
                  <a:lnTo>
                    <a:pt x="6574750" y="2249507"/>
                  </a:lnTo>
                  <a:lnTo>
                    <a:pt x="6621660" y="2297807"/>
                  </a:lnTo>
                  <a:lnTo>
                    <a:pt x="6656566" y="2359461"/>
                  </a:lnTo>
                  <a:lnTo>
                    <a:pt x="6674227" y="2425422"/>
                  </a:lnTo>
                  <a:lnTo>
                    <a:pt x="6676389" y="2461260"/>
                  </a:lnTo>
                  <a:lnTo>
                    <a:pt x="6674227" y="2496383"/>
                  </a:lnTo>
                  <a:lnTo>
                    <a:pt x="6656566" y="2562344"/>
                  </a:lnTo>
                  <a:lnTo>
                    <a:pt x="6621660" y="2623998"/>
                  </a:lnTo>
                  <a:lnTo>
                    <a:pt x="6574750" y="2672298"/>
                  </a:lnTo>
                  <a:lnTo>
                    <a:pt x="6514246" y="2708136"/>
                  </a:lnTo>
                  <a:lnTo>
                    <a:pt x="6449675" y="2725797"/>
                  </a:lnTo>
                  <a:lnTo>
                    <a:pt x="6414770" y="2727960"/>
                  </a:lnTo>
                  <a:close/>
                </a:path>
                <a:path w="8394700" h="5447030">
                  <a:moveTo>
                    <a:pt x="6286500" y="2231390"/>
                  </a:moveTo>
                  <a:lnTo>
                    <a:pt x="5937250" y="1875789"/>
                  </a:lnTo>
                </a:path>
                <a:path w="8394700" h="5447030">
                  <a:moveTo>
                    <a:pt x="5283200" y="2447290"/>
                  </a:moveTo>
                  <a:lnTo>
                    <a:pt x="6153150" y="2447290"/>
                  </a:lnTo>
                </a:path>
                <a:path w="8394700" h="5447030">
                  <a:moveTo>
                    <a:pt x="6739889" y="1483359"/>
                  </a:moveTo>
                  <a:lnTo>
                    <a:pt x="6672103" y="1475104"/>
                  </a:lnTo>
                  <a:lnTo>
                    <a:pt x="6609080" y="1447800"/>
                  </a:lnTo>
                  <a:lnTo>
                    <a:pt x="6554787" y="1406048"/>
                  </a:lnTo>
                  <a:lnTo>
                    <a:pt x="6513830" y="1350009"/>
                  </a:lnTo>
                  <a:lnTo>
                    <a:pt x="6487001" y="1286351"/>
                  </a:lnTo>
                  <a:lnTo>
                    <a:pt x="6478270" y="1217929"/>
                  </a:lnTo>
                  <a:lnTo>
                    <a:pt x="6480432" y="1182092"/>
                  </a:lnTo>
                  <a:lnTo>
                    <a:pt x="6498093" y="1116131"/>
                  </a:lnTo>
                  <a:lnTo>
                    <a:pt x="6532999" y="1054477"/>
                  </a:lnTo>
                  <a:lnTo>
                    <a:pt x="6579909" y="1006177"/>
                  </a:lnTo>
                  <a:lnTo>
                    <a:pt x="6640413" y="971053"/>
                  </a:lnTo>
                  <a:lnTo>
                    <a:pt x="6704984" y="953392"/>
                  </a:lnTo>
                  <a:lnTo>
                    <a:pt x="6739889" y="951229"/>
                  </a:lnTo>
                  <a:lnTo>
                    <a:pt x="6774795" y="953392"/>
                  </a:lnTo>
                  <a:lnTo>
                    <a:pt x="6839366" y="971053"/>
                  </a:lnTo>
                  <a:lnTo>
                    <a:pt x="6899870" y="1006177"/>
                  </a:lnTo>
                  <a:lnTo>
                    <a:pt x="6946780" y="1054477"/>
                  </a:lnTo>
                  <a:lnTo>
                    <a:pt x="6981686" y="1116131"/>
                  </a:lnTo>
                  <a:lnTo>
                    <a:pt x="6999347" y="1182092"/>
                  </a:lnTo>
                  <a:lnTo>
                    <a:pt x="7001509" y="1217929"/>
                  </a:lnTo>
                  <a:lnTo>
                    <a:pt x="6999347" y="1253033"/>
                  </a:lnTo>
                  <a:lnTo>
                    <a:pt x="6981686" y="1318478"/>
                  </a:lnTo>
                  <a:lnTo>
                    <a:pt x="6946780" y="1380112"/>
                  </a:lnTo>
                  <a:lnTo>
                    <a:pt x="6899870" y="1428412"/>
                  </a:lnTo>
                  <a:lnTo>
                    <a:pt x="6839366" y="1464071"/>
                  </a:lnTo>
                  <a:lnTo>
                    <a:pt x="6774795" y="1481375"/>
                  </a:lnTo>
                  <a:lnTo>
                    <a:pt x="6739889" y="1483359"/>
                  </a:lnTo>
                  <a:close/>
                </a:path>
                <a:path w="8394700" h="5447030">
                  <a:moveTo>
                    <a:pt x="7437119" y="773429"/>
                  </a:moveTo>
                  <a:lnTo>
                    <a:pt x="7369333" y="764698"/>
                  </a:lnTo>
                  <a:lnTo>
                    <a:pt x="7306309" y="737869"/>
                  </a:lnTo>
                  <a:lnTo>
                    <a:pt x="7251382" y="695166"/>
                  </a:lnTo>
                  <a:lnTo>
                    <a:pt x="7209789" y="640079"/>
                  </a:lnTo>
                  <a:lnTo>
                    <a:pt x="7183596" y="575786"/>
                  </a:lnTo>
                  <a:lnTo>
                    <a:pt x="7175500" y="506729"/>
                  </a:lnTo>
                  <a:lnTo>
                    <a:pt x="7177464" y="471070"/>
                  </a:lnTo>
                  <a:lnTo>
                    <a:pt x="7194252" y="405467"/>
                  </a:lnTo>
                  <a:lnTo>
                    <a:pt x="7229157" y="343991"/>
                  </a:lnTo>
                  <a:lnTo>
                    <a:pt x="7276941" y="295691"/>
                  </a:lnTo>
                  <a:lnTo>
                    <a:pt x="7337643" y="259853"/>
                  </a:lnTo>
                  <a:lnTo>
                    <a:pt x="7402214" y="242192"/>
                  </a:lnTo>
                  <a:lnTo>
                    <a:pt x="7437119" y="240029"/>
                  </a:lnTo>
                  <a:lnTo>
                    <a:pt x="7472025" y="242192"/>
                  </a:lnTo>
                  <a:lnTo>
                    <a:pt x="7536596" y="259853"/>
                  </a:lnTo>
                  <a:lnTo>
                    <a:pt x="7596564" y="295691"/>
                  </a:lnTo>
                  <a:lnTo>
                    <a:pt x="7643832" y="343991"/>
                  </a:lnTo>
                  <a:lnTo>
                    <a:pt x="7678916" y="405467"/>
                  </a:lnTo>
                  <a:lnTo>
                    <a:pt x="7696577" y="471070"/>
                  </a:lnTo>
                  <a:lnTo>
                    <a:pt x="7698739" y="506729"/>
                  </a:lnTo>
                  <a:lnTo>
                    <a:pt x="7696577" y="542389"/>
                  </a:lnTo>
                  <a:lnTo>
                    <a:pt x="7678916" y="607992"/>
                  </a:lnTo>
                  <a:lnTo>
                    <a:pt x="7643832" y="669468"/>
                  </a:lnTo>
                  <a:lnTo>
                    <a:pt x="7596564" y="717768"/>
                  </a:lnTo>
                  <a:lnTo>
                    <a:pt x="7536596" y="753606"/>
                  </a:lnTo>
                  <a:lnTo>
                    <a:pt x="7472025" y="771267"/>
                  </a:lnTo>
                  <a:lnTo>
                    <a:pt x="7437119" y="773429"/>
                  </a:lnTo>
                  <a:close/>
                </a:path>
                <a:path w="8394700" h="5447030">
                  <a:moveTo>
                    <a:pt x="6863080" y="994409"/>
                  </a:moveTo>
                  <a:lnTo>
                    <a:pt x="7212330" y="638809"/>
                  </a:lnTo>
                </a:path>
                <a:path w="8394700" h="5447030">
                  <a:moveTo>
                    <a:pt x="8133080" y="1483359"/>
                  </a:moveTo>
                  <a:lnTo>
                    <a:pt x="8065293" y="1475104"/>
                  </a:lnTo>
                  <a:lnTo>
                    <a:pt x="8002269" y="1447800"/>
                  </a:lnTo>
                  <a:lnTo>
                    <a:pt x="7947977" y="1406048"/>
                  </a:lnTo>
                  <a:lnTo>
                    <a:pt x="7907019" y="1350009"/>
                  </a:lnTo>
                  <a:lnTo>
                    <a:pt x="7880191" y="1286351"/>
                  </a:lnTo>
                  <a:lnTo>
                    <a:pt x="7871459" y="1217929"/>
                  </a:lnTo>
                  <a:lnTo>
                    <a:pt x="7873622" y="1182092"/>
                  </a:lnTo>
                  <a:lnTo>
                    <a:pt x="7891283" y="1116131"/>
                  </a:lnTo>
                  <a:lnTo>
                    <a:pt x="7926189" y="1054477"/>
                  </a:lnTo>
                  <a:lnTo>
                    <a:pt x="7973099" y="1006177"/>
                  </a:lnTo>
                  <a:lnTo>
                    <a:pt x="8033603" y="971053"/>
                  </a:lnTo>
                  <a:lnTo>
                    <a:pt x="8098174" y="953392"/>
                  </a:lnTo>
                  <a:lnTo>
                    <a:pt x="8133080" y="951229"/>
                  </a:lnTo>
                  <a:lnTo>
                    <a:pt x="8167985" y="953392"/>
                  </a:lnTo>
                  <a:lnTo>
                    <a:pt x="8232556" y="971053"/>
                  </a:lnTo>
                  <a:lnTo>
                    <a:pt x="8293060" y="1006177"/>
                  </a:lnTo>
                  <a:lnTo>
                    <a:pt x="8339970" y="1054477"/>
                  </a:lnTo>
                  <a:lnTo>
                    <a:pt x="8374876" y="1116131"/>
                  </a:lnTo>
                  <a:lnTo>
                    <a:pt x="8392537" y="1182092"/>
                  </a:lnTo>
                  <a:lnTo>
                    <a:pt x="8394700" y="1217929"/>
                  </a:lnTo>
                  <a:lnTo>
                    <a:pt x="8392537" y="1253033"/>
                  </a:lnTo>
                  <a:lnTo>
                    <a:pt x="8374876" y="1318478"/>
                  </a:lnTo>
                  <a:lnTo>
                    <a:pt x="8339970" y="1380112"/>
                  </a:lnTo>
                  <a:lnTo>
                    <a:pt x="8293060" y="1428412"/>
                  </a:lnTo>
                  <a:lnTo>
                    <a:pt x="8232556" y="1464071"/>
                  </a:lnTo>
                  <a:lnTo>
                    <a:pt x="8167985" y="1481375"/>
                  </a:lnTo>
                  <a:lnTo>
                    <a:pt x="8133080" y="1483359"/>
                  </a:lnTo>
                  <a:close/>
                </a:path>
                <a:path w="8394700" h="5447030">
                  <a:moveTo>
                    <a:pt x="8003539" y="988059"/>
                  </a:moveTo>
                  <a:lnTo>
                    <a:pt x="7655559" y="632459"/>
                  </a:lnTo>
                </a:path>
                <a:path w="8394700" h="5447030">
                  <a:moveTo>
                    <a:pt x="7001509" y="1202689"/>
                  </a:moveTo>
                  <a:lnTo>
                    <a:pt x="7871459" y="1202689"/>
                  </a:lnTo>
                </a:path>
                <a:path w="8394700" h="5447030">
                  <a:moveTo>
                    <a:pt x="5980430" y="1661159"/>
                  </a:moveTo>
                  <a:lnTo>
                    <a:pt x="6502400" y="1306829"/>
                  </a:lnTo>
                </a:path>
                <a:path w="8394700" h="5447030">
                  <a:moveTo>
                    <a:pt x="1835150" y="1610359"/>
                  </a:moveTo>
                  <a:lnTo>
                    <a:pt x="866140" y="1363979"/>
                  </a:lnTo>
                </a:path>
                <a:path w="8394700" h="5447030">
                  <a:moveTo>
                    <a:pt x="866140" y="1300479"/>
                  </a:moveTo>
                  <a:lnTo>
                    <a:pt x="5438140" y="1757679"/>
                  </a:lnTo>
                </a:path>
                <a:path w="8394700" h="5447030">
                  <a:moveTo>
                    <a:pt x="834390" y="1173479"/>
                  </a:moveTo>
                  <a:lnTo>
                    <a:pt x="3522980" y="496569"/>
                  </a:lnTo>
                </a:path>
                <a:path w="8394700" h="5447030">
                  <a:moveTo>
                    <a:pt x="3521710" y="441959"/>
                  </a:moveTo>
                  <a:lnTo>
                    <a:pt x="92709" y="441959"/>
                  </a:lnTo>
                </a:path>
                <a:path w="8394700" h="5447030">
                  <a:moveTo>
                    <a:pt x="1355090" y="2703829"/>
                  </a:moveTo>
                  <a:lnTo>
                    <a:pt x="1355090" y="4020819"/>
                  </a:lnTo>
                </a:path>
                <a:path w="8394700" h="5447030">
                  <a:moveTo>
                    <a:pt x="3815080" y="4070350"/>
                  </a:moveTo>
                  <a:lnTo>
                    <a:pt x="2891790" y="2679699"/>
                  </a:lnTo>
                </a:path>
                <a:path w="8394700" h="5447030">
                  <a:moveTo>
                    <a:pt x="2884170" y="4145279"/>
                  </a:moveTo>
                  <a:lnTo>
                    <a:pt x="4841240" y="2664460"/>
                  </a:lnTo>
                </a:path>
                <a:path w="8394700" h="5447030">
                  <a:moveTo>
                    <a:pt x="5406390" y="4141469"/>
                  </a:moveTo>
                  <a:lnTo>
                    <a:pt x="6320790" y="2727960"/>
                  </a:lnTo>
                </a:path>
                <a:path w="8394700" h="5447030">
                  <a:moveTo>
                    <a:pt x="6826250" y="4098290"/>
                  </a:moveTo>
                  <a:lnTo>
                    <a:pt x="8023859" y="1465579"/>
                  </a:lnTo>
                </a:path>
                <a:path w="8394700" h="5447030">
                  <a:moveTo>
                    <a:pt x="4475480" y="1443989"/>
                  </a:moveTo>
                  <a:lnTo>
                    <a:pt x="4419996" y="1680289"/>
                  </a:lnTo>
                  <a:lnTo>
                    <a:pt x="4326890" y="2240915"/>
                  </a:lnTo>
                  <a:lnTo>
                    <a:pt x="4306173" y="2903458"/>
                  </a:lnTo>
                  <a:lnTo>
                    <a:pt x="4467860" y="3445509"/>
                  </a:lnTo>
                  <a:lnTo>
                    <a:pt x="4959429" y="3800177"/>
                  </a:lnTo>
                  <a:lnTo>
                    <a:pt x="5637212" y="4012088"/>
                  </a:lnTo>
                  <a:lnTo>
                    <a:pt x="6237366" y="4114700"/>
                  </a:lnTo>
                  <a:lnTo>
                    <a:pt x="6496050" y="4141469"/>
                  </a:lnTo>
                </a:path>
                <a:path w="8394700" h="5447030">
                  <a:moveTo>
                    <a:pt x="0" y="284479"/>
                  </a:moveTo>
                  <a:lnTo>
                    <a:pt x="420131" y="239315"/>
                  </a:lnTo>
                  <a:lnTo>
                    <a:pt x="1440815" y="140335"/>
                  </a:lnTo>
                  <a:lnTo>
                    <a:pt x="2702480" y="42306"/>
                  </a:lnTo>
                  <a:lnTo>
                    <a:pt x="3845560" y="0"/>
                  </a:lnTo>
                  <a:lnTo>
                    <a:pt x="4877395" y="46593"/>
                  </a:lnTo>
                  <a:lnTo>
                    <a:pt x="6015672" y="144144"/>
                  </a:lnTo>
                  <a:lnTo>
                    <a:pt x="6936303" y="240744"/>
                  </a:lnTo>
                  <a:lnTo>
                    <a:pt x="7315200" y="284479"/>
                  </a:lnTo>
                </a:path>
                <a:path w="8394700" h="5447030">
                  <a:moveTo>
                    <a:pt x="7203439" y="408939"/>
                  </a:moveTo>
                  <a:lnTo>
                    <a:pt x="802640" y="1094739"/>
                  </a:lnTo>
                </a:path>
                <a:path w="8394700" h="5447030">
                  <a:moveTo>
                    <a:pt x="591820" y="1560829"/>
                  </a:moveTo>
                  <a:lnTo>
                    <a:pt x="591820" y="5447030"/>
                  </a:lnTo>
                </a:path>
                <a:path w="8394700" h="5447030">
                  <a:moveTo>
                    <a:pt x="574040" y="5431790"/>
                  </a:moveTo>
                  <a:lnTo>
                    <a:pt x="8054339" y="5431790"/>
                  </a:lnTo>
                </a:path>
                <a:path w="8394700" h="5447030">
                  <a:moveTo>
                    <a:pt x="1362710" y="4620259"/>
                  </a:moveTo>
                  <a:lnTo>
                    <a:pt x="1362710" y="5424170"/>
                  </a:lnTo>
                </a:path>
                <a:path w="8394700" h="5447030">
                  <a:moveTo>
                    <a:pt x="2647950" y="4611370"/>
                  </a:moveTo>
                  <a:lnTo>
                    <a:pt x="2647950" y="5416550"/>
                  </a:lnTo>
                </a:path>
                <a:path w="8394700" h="5447030">
                  <a:moveTo>
                    <a:pt x="3963670" y="4626609"/>
                  </a:moveTo>
                  <a:lnTo>
                    <a:pt x="3963670" y="5431790"/>
                  </a:lnTo>
                </a:path>
                <a:path w="8394700" h="5447030">
                  <a:moveTo>
                    <a:pt x="5257800" y="4641850"/>
                  </a:moveTo>
                  <a:lnTo>
                    <a:pt x="5257800" y="5447030"/>
                  </a:lnTo>
                </a:path>
                <a:path w="8394700" h="5447030">
                  <a:moveTo>
                    <a:pt x="6682739" y="4634230"/>
                  </a:moveTo>
                  <a:lnTo>
                    <a:pt x="6682739" y="5439409"/>
                  </a:lnTo>
                </a:path>
                <a:path w="8394700" h="5447030">
                  <a:moveTo>
                    <a:pt x="8032750" y="4626609"/>
                  </a:moveTo>
                  <a:lnTo>
                    <a:pt x="8032750" y="543179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7679" y="287528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69" h="585470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1431" y="181193"/>
                  </a:lnTo>
                  <a:lnTo>
                    <a:pt x="2381" y="253384"/>
                  </a:lnTo>
                  <a:lnTo>
                    <a:pt x="0" y="292100"/>
                  </a:lnTo>
                  <a:lnTo>
                    <a:pt x="2381" y="331549"/>
                  </a:lnTo>
                  <a:lnTo>
                    <a:pt x="21431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30" y="546100"/>
                  </a:lnTo>
                  <a:lnTo>
                    <a:pt x="462339" y="524609"/>
                  </a:lnTo>
                  <a:lnTo>
                    <a:pt x="513576" y="471626"/>
                  </a:lnTo>
                  <a:lnTo>
                    <a:pt x="534669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69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69" y="146050"/>
                  </a:lnTo>
                  <a:lnTo>
                    <a:pt x="513576" y="113307"/>
                  </a:lnTo>
                  <a:lnTo>
                    <a:pt x="462339" y="60682"/>
                  </a:lnTo>
                  <a:lnTo>
                    <a:pt x="430530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1757679" y="287528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69" h="585470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609"/>
                  </a:lnTo>
                  <a:lnTo>
                    <a:pt x="59392" y="471626"/>
                  </a:lnTo>
                  <a:lnTo>
                    <a:pt x="38100" y="439420"/>
                  </a:lnTo>
                  <a:lnTo>
                    <a:pt x="21431" y="404256"/>
                  </a:lnTo>
                  <a:lnTo>
                    <a:pt x="2381" y="331549"/>
                  </a:lnTo>
                  <a:lnTo>
                    <a:pt x="0" y="292100"/>
                  </a:lnTo>
                  <a:lnTo>
                    <a:pt x="2381" y="253384"/>
                  </a:lnTo>
                  <a:lnTo>
                    <a:pt x="21431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30" y="39370"/>
                  </a:lnTo>
                  <a:lnTo>
                    <a:pt x="462339" y="60682"/>
                  </a:lnTo>
                  <a:lnTo>
                    <a:pt x="513576" y="113307"/>
                  </a:lnTo>
                  <a:lnTo>
                    <a:pt x="534669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69" y="292100"/>
                  </a:lnTo>
                  <a:lnTo>
                    <a:pt x="570567" y="331549"/>
                  </a:lnTo>
                  <a:lnTo>
                    <a:pt x="551874" y="404256"/>
                  </a:lnTo>
                  <a:lnTo>
                    <a:pt x="534669" y="439420"/>
                  </a:lnTo>
                  <a:lnTo>
                    <a:pt x="513576" y="471626"/>
                  </a:lnTo>
                  <a:lnTo>
                    <a:pt x="462339" y="524609"/>
                  </a:lnTo>
                  <a:lnTo>
                    <a:pt x="430530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993140" y="20942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69">
                  <a:moveTo>
                    <a:pt x="287019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09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70"/>
                  </a:lnTo>
                  <a:lnTo>
                    <a:pt x="324981" y="583068"/>
                  </a:lnTo>
                  <a:lnTo>
                    <a:pt x="396140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69" y="438150"/>
                  </a:lnTo>
                  <a:lnTo>
                    <a:pt x="552072" y="403721"/>
                  </a:lnTo>
                  <a:lnTo>
                    <a:pt x="571638" y="331529"/>
                  </a:lnTo>
                  <a:lnTo>
                    <a:pt x="574040" y="292100"/>
                  </a:lnTo>
                  <a:lnTo>
                    <a:pt x="571638" y="253384"/>
                  </a:lnTo>
                  <a:lnTo>
                    <a:pt x="552072" y="181193"/>
                  </a:lnTo>
                  <a:lnTo>
                    <a:pt x="534669" y="146050"/>
                  </a:lnTo>
                  <a:lnTo>
                    <a:pt x="514111" y="113307"/>
                  </a:lnTo>
                  <a:lnTo>
                    <a:pt x="462518" y="60682"/>
                  </a:lnTo>
                  <a:lnTo>
                    <a:pt x="430529" y="39370"/>
                  </a:lnTo>
                  <a:lnTo>
                    <a:pt x="396140" y="21431"/>
                  </a:lnTo>
                  <a:lnTo>
                    <a:pt x="324981" y="222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2" name="object 32"/>
            <p:cNvSpPr/>
            <p:nvPr/>
          </p:nvSpPr>
          <p:spPr>
            <a:xfrm>
              <a:off x="993140" y="209423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69">
                  <a:moveTo>
                    <a:pt x="287019" y="585470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50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307"/>
                  </a:lnTo>
                  <a:lnTo>
                    <a:pt x="111502" y="60682"/>
                  </a:lnTo>
                  <a:lnTo>
                    <a:pt x="143509" y="39370"/>
                  </a:lnTo>
                  <a:lnTo>
                    <a:pt x="177720" y="21431"/>
                  </a:lnTo>
                  <a:lnTo>
                    <a:pt x="248523" y="2222"/>
                  </a:lnTo>
                  <a:lnTo>
                    <a:pt x="287019" y="0"/>
                  </a:lnTo>
                  <a:lnTo>
                    <a:pt x="324981" y="2222"/>
                  </a:lnTo>
                  <a:lnTo>
                    <a:pt x="396140" y="21431"/>
                  </a:lnTo>
                  <a:lnTo>
                    <a:pt x="430529" y="39370"/>
                  </a:lnTo>
                  <a:lnTo>
                    <a:pt x="462518" y="60682"/>
                  </a:lnTo>
                  <a:lnTo>
                    <a:pt x="514111" y="113307"/>
                  </a:lnTo>
                  <a:lnTo>
                    <a:pt x="534669" y="146050"/>
                  </a:lnTo>
                  <a:lnTo>
                    <a:pt x="552072" y="181193"/>
                  </a:lnTo>
                  <a:lnTo>
                    <a:pt x="571638" y="253384"/>
                  </a:lnTo>
                  <a:lnTo>
                    <a:pt x="574040" y="292100"/>
                  </a:lnTo>
                  <a:lnTo>
                    <a:pt x="571638" y="331529"/>
                  </a:lnTo>
                  <a:lnTo>
                    <a:pt x="552072" y="403721"/>
                  </a:lnTo>
                  <a:lnTo>
                    <a:pt x="534669" y="438150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29" y="546100"/>
                  </a:lnTo>
                  <a:lnTo>
                    <a:pt x="396140" y="563502"/>
                  </a:lnTo>
                  <a:lnTo>
                    <a:pt x="324981" y="583068"/>
                  </a:lnTo>
                  <a:lnTo>
                    <a:pt x="287019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228600" y="287528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222"/>
                  </a:lnTo>
                  <a:lnTo>
                    <a:pt x="177720" y="21431"/>
                  </a:lnTo>
                  <a:lnTo>
                    <a:pt x="143510" y="39370"/>
                  </a:lnTo>
                  <a:lnTo>
                    <a:pt x="111502" y="60682"/>
                  </a:lnTo>
                  <a:lnTo>
                    <a:pt x="59392" y="11330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49"/>
                  </a:lnTo>
                  <a:lnTo>
                    <a:pt x="20895" y="404256"/>
                  </a:lnTo>
                  <a:lnTo>
                    <a:pt x="38100" y="439420"/>
                  </a:lnTo>
                  <a:lnTo>
                    <a:pt x="59392" y="471626"/>
                  </a:lnTo>
                  <a:lnTo>
                    <a:pt x="111502" y="52460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70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609"/>
                  </a:lnTo>
                  <a:lnTo>
                    <a:pt x="513377" y="471626"/>
                  </a:lnTo>
                  <a:lnTo>
                    <a:pt x="534670" y="439420"/>
                  </a:lnTo>
                  <a:lnTo>
                    <a:pt x="551874" y="404256"/>
                  </a:lnTo>
                  <a:lnTo>
                    <a:pt x="570567" y="331549"/>
                  </a:lnTo>
                  <a:lnTo>
                    <a:pt x="572770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70" y="146050"/>
                  </a:lnTo>
                  <a:lnTo>
                    <a:pt x="513377" y="113307"/>
                  </a:lnTo>
                  <a:lnTo>
                    <a:pt x="461267" y="60682"/>
                  </a:lnTo>
                  <a:lnTo>
                    <a:pt x="429259" y="39370"/>
                  </a:lnTo>
                  <a:lnTo>
                    <a:pt x="395069" y="21431"/>
                  </a:lnTo>
                  <a:lnTo>
                    <a:pt x="324782" y="222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228600" y="2524760"/>
              <a:ext cx="1673860" cy="935990"/>
            </a:xfrm>
            <a:custGeom>
              <a:avLst/>
              <a:gdLst/>
              <a:ahLst/>
              <a:cxnLst/>
              <a:rect l="l" t="t" r="r" b="b"/>
              <a:pathLst>
                <a:path w="1673860" h="935989">
                  <a:moveTo>
                    <a:pt x="287020" y="935989"/>
                  </a:moveTo>
                  <a:lnTo>
                    <a:pt x="248523" y="933588"/>
                  </a:lnTo>
                  <a:lnTo>
                    <a:pt x="177720" y="914022"/>
                  </a:lnTo>
                  <a:lnTo>
                    <a:pt x="143510" y="896619"/>
                  </a:lnTo>
                  <a:lnTo>
                    <a:pt x="111502" y="875129"/>
                  </a:lnTo>
                  <a:lnTo>
                    <a:pt x="59392" y="822146"/>
                  </a:lnTo>
                  <a:lnTo>
                    <a:pt x="38100" y="789939"/>
                  </a:lnTo>
                  <a:lnTo>
                    <a:pt x="20895" y="754776"/>
                  </a:lnTo>
                  <a:lnTo>
                    <a:pt x="2202" y="682069"/>
                  </a:lnTo>
                  <a:lnTo>
                    <a:pt x="0" y="642619"/>
                  </a:lnTo>
                  <a:lnTo>
                    <a:pt x="2202" y="603904"/>
                  </a:lnTo>
                  <a:lnTo>
                    <a:pt x="20895" y="531713"/>
                  </a:lnTo>
                  <a:lnTo>
                    <a:pt x="38100" y="496569"/>
                  </a:lnTo>
                  <a:lnTo>
                    <a:pt x="59392" y="463827"/>
                  </a:lnTo>
                  <a:lnTo>
                    <a:pt x="111502" y="411202"/>
                  </a:lnTo>
                  <a:lnTo>
                    <a:pt x="143510" y="389889"/>
                  </a:lnTo>
                  <a:lnTo>
                    <a:pt x="177720" y="371951"/>
                  </a:lnTo>
                  <a:lnTo>
                    <a:pt x="248523" y="352742"/>
                  </a:lnTo>
                  <a:lnTo>
                    <a:pt x="287020" y="350519"/>
                  </a:lnTo>
                  <a:lnTo>
                    <a:pt x="324782" y="352742"/>
                  </a:lnTo>
                  <a:lnTo>
                    <a:pt x="395069" y="371951"/>
                  </a:lnTo>
                  <a:lnTo>
                    <a:pt x="429259" y="389889"/>
                  </a:lnTo>
                  <a:lnTo>
                    <a:pt x="461267" y="411202"/>
                  </a:lnTo>
                  <a:lnTo>
                    <a:pt x="513377" y="463827"/>
                  </a:lnTo>
                  <a:lnTo>
                    <a:pt x="534670" y="496569"/>
                  </a:lnTo>
                  <a:lnTo>
                    <a:pt x="551874" y="531713"/>
                  </a:lnTo>
                  <a:lnTo>
                    <a:pt x="570567" y="603904"/>
                  </a:lnTo>
                  <a:lnTo>
                    <a:pt x="572770" y="642619"/>
                  </a:lnTo>
                  <a:lnTo>
                    <a:pt x="570567" y="682069"/>
                  </a:lnTo>
                  <a:lnTo>
                    <a:pt x="551874" y="754776"/>
                  </a:lnTo>
                  <a:lnTo>
                    <a:pt x="534670" y="789939"/>
                  </a:lnTo>
                  <a:lnTo>
                    <a:pt x="513377" y="822146"/>
                  </a:lnTo>
                  <a:lnTo>
                    <a:pt x="461267" y="875129"/>
                  </a:lnTo>
                  <a:lnTo>
                    <a:pt x="429259" y="896619"/>
                  </a:lnTo>
                  <a:lnTo>
                    <a:pt x="395069" y="914022"/>
                  </a:lnTo>
                  <a:lnTo>
                    <a:pt x="324782" y="933588"/>
                  </a:lnTo>
                  <a:lnTo>
                    <a:pt x="287020" y="935989"/>
                  </a:lnTo>
                  <a:close/>
                </a:path>
                <a:path w="1673860" h="935989">
                  <a:moveTo>
                    <a:pt x="421640" y="397510"/>
                  </a:moveTo>
                  <a:lnTo>
                    <a:pt x="803910" y="6350"/>
                  </a:lnTo>
                </a:path>
                <a:path w="1673860" h="935989">
                  <a:moveTo>
                    <a:pt x="1673860" y="391160"/>
                  </a:moveTo>
                  <a:lnTo>
                    <a:pt x="1291590" y="0"/>
                  </a:lnTo>
                </a:path>
                <a:path w="1673860" h="935989">
                  <a:moveTo>
                    <a:pt x="572770" y="627379"/>
                  </a:moveTo>
                  <a:lnTo>
                    <a:pt x="1529080" y="6273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52108" y="264753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T</a:t>
            </a:r>
            <a:endParaRPr sz="290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96229" y="268557"/>
            <a:ext cx="8125866" cy="214940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1877094" algn="l"/>
                <a:tab pos="4423302" algn="l"/>
                <a:tab pos="4852089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E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x</a:t>
            </a:r>
            <a:r>
              <a:rPr sz="2904" spc="-14" dirty="0">
                <a:solidFill>
                  <a:srgbClr val="7F0000"/>
                </a:solidFill>
                <a:latin typeface="Arial MT"/>
                <a:cs typeface="Arial MT"/>
              </a:rPr>
              <a:t>a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mp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l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e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:	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(x</a:t>
            </a:r>
            <a:r>
              <a:rPr sz="2904" spc="23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V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y V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z</a:t>
            </a:r>
            <a:r>
              <a:rPr sz="2904" dirty="0">
                <a:latin typeface="Arial MT"/>
                <a:cs typeface="Arial MT"/>
              </a:rPr>
              <a:t>)	</a:t>
            </a:r>
            <a:r>
              <a:rPr sz="2904" spc="-967" dirty="0">
                <a:latin typeface="Arial MT"/>
                <a:cs typeface="Arial MT"/>
              </a:rPr>
              <a:t>Λ</a:t>
            </a:r>
            <a:r>
              <a:rPr sz="2904" dirty="0">
                <a:latin typeface="Arial MT"/>
                <a:cs typeface="Arial MT"/>
              </a:rPr>
              <a:t>	</a:t>
            </a:r>
            <a:r>
              <a:rPr sz="2904" spc="32" dirty="0">
                <a:latin typeface="Arial MT"/>
                <a:cs typeface="Arial MT"/>
              </a:rPr>
              <a:t>(</a:t>
            </a:r>
            <a:r>
              <a:rPr sz="2904" dirty="0">
                <a:latin typeface="Arial MT"/>
                <a:cs typeface="Arial MT"/>
              </a:rPr>
              <a:t>¬x V ¬y</a:t>
            </a:r>
            <a:r>
              <a:rPr sz="2904" spc="-191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V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z</a:t>
            </a:r>
            <a:r>
              <a:rPr sz="2904" dirty="0">
                <a:latin typeface="Arial MT"/>
                <a:cs typeface="Arial MT"/>
              </a:rPr>
              <a:t>)</a:t>
            </a:r>
            <a:endParaRPr sz="2904">
              <a:latin typeface="Arial MT"/>
              <a:cs typeface="Arial MT"/>
            </a:endParaRPr>
          </a:p>
          <a:p>
            <a:pPr marL="1458105">
              <a:lnSpc>
                <a:spcPts val="2976"/>
              </a:lnSpc>
              <a:spcBef>
                <a:spcPts val="2215"/>
              </a:spcBef>
            </a:pPr>
            <a:r>
              <a:rPr sz="2904" spc="-9" dirty="0">
                <a:latin typeface="Arial MT"/>
                <a:cs typeface="Arial MT"/>
              </a:rPr>
              <a:t>Satisfying assignment: </a:t>
            </a:r>
            <a:r>
              <a:rPr sz="2904" dirty="0">
                <a:latin typeface="Arial MT"/>
                <a:cs typeface="Arial MT"/>
              </a:rPr>
              <a:t>x =</a:t>
            </a:r>
            <a:r>
              <a:rPr sz="2904" spc="45" dirty="0">
                <a:latin typeface="Arial MT"/>
                <a:cs typeface="Arial MT"/>
              </a:rPr>
              <a:t> 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0</a:t>
            </a:r>
            <a:r>
              <a:rPr sz="2904" spc="-5" dirty="0">
                <a:latin typeface="Arial MT"/>
                <a:cs typeface="Arial MT"/>
              </a:rPr>
              <a:t>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y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r>
              <a:rPr sz="2904" spc="14" dirty="0">
                <a:latin typeface="Arial MT"/>
                <a:cs typeface="Arial MT"/>
              </a:rPr>
              <a:t> </a:t>
            </a:r>
            <a:r>
              <a:rPr sz="2904" b="1" spc="-5" dirty="0">
                <a:solidFill>
                  <a:srgbClr val="B74646"/>
                </a:solidFill>
                <a:latin typeface="Arial"/>
                <a:cs typeface="Arial"/>
              </a:rPr>
              <a:t>0</a:t>
            </a:r>
            <a:r>
              <a:rPr sz="2904" spc="-5" dirty="0">
                <a:latin typeface="Arial MT"/>
                <a:cs typeface="Arial MT"/>
              </a:rPr>
              <a:t>,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z =</a:t>
            </a:r>
            <a:r>
              <a:rPr sz="2904" spc="14" dirty="0">
                <a:latin typeface="Arial MT"/>
                <a:cs typeface="Arial MT"/>
              </a:rPr>
              <a:t> </a:t>
            </a:r>
            <a:r>
              <a:rPr sz="2904" b="1" dirty="0">
                <a:solidFill>
                  <a:srgbClr val="33CC66"/>
                </a:solidFill>
                <a:latin typeface="Arial"/>
                <a:cs typeface="Arial"/>
              </a:rPr>
              <a:t>1</a:t>
            </a:r>
            <a:endParaRPr sz="2904">
              <a:latin typeface="Arial"/>
              <a:cs typeface="Arial"/>
            </a:endParaRPr>
          </a:p>
          <a:p>
            <a:pPr marL="190188">
              <a:lnSpc>
                <a:spcPts val="2976"/>
              </a:lnSpc>
            </a:pPr>
            <a:r>
              <a:rPr sz="2904" spc="-254" dirty="0">
                <a:latin typeface="Arial MT"/>
                <a:cs typeface="Arial MT"/>
              </a:rPr>
              <a:t>G</a:t>
            </a:r>
            <a:r>
              <a:rPr sz="3267" spc="-380" baseline="-24305" dirty="0">
                <a:latin typeface="Arial MT"/>
                <a:cs typeface="Arial MT"/>
              </a:rPr>
              <a:t>φ</a:t>
            </a:r>
            <a:r>
              <a:rPr sz="2904" spc="-25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  <a:p>
            <a:pPr marL="985517">
              <a:spcBef>
                <a:spcPts val="1461"/>
              </a:spcBef>
            </a:pPr>
            <a:r>
              <a:rPr sz="2904" b="1" dirty="0">
                <a:latin typeface="Arial"/>
                <a:cs typeface="Arial"/>
              </a:rPr>
              <a:t>F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81603" y="1849965"/>
            <a:ext cx="6700092" cy="2355925"/>
            <a:chOff x="2491777" y="2038387"/>
            <a:chExt cx="7382509" cy="2595880"/>
          </a:xfrm>
        </p:grpSpPr>
        <p:sp>
          <p:nvSpPr>
            <p:cNvPr id="38" name="object 38"/>
            <p:cNvSpPr/>
            <p:nvPr/>
          </p:nvSpPr>
          <p:spPr>
            <a:xfrm>
              <a:off x="2514600" y="402590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69" h="585470">
                  <a:moveTo>
                    <a:pt x="287019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69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19" y="585469"/>
                  </a:lnTo>
                  <a:lnTo>
                    <a:pt x="324782" y="583247"/>
                  </a:lnTo>
                  <a:lnTo>
                    <a:pt x="395069" y="564038"/>
                  </a:lnTo>
                  <a:lnTo>
                    <a:pt x="429260" y="546100"/>
                  </a:lnTo>
                  <a:lnTo>
                    <a:pt x="461267" y="524787"/>
                  </a:lnTo>
                  <a:lnTo>
                    <a:pt x="513377" y="472162"/>
                  </a:lnTo>
                  <a:lnTo>
                    <a:pt x="534669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69" y="293369"/>
                  </a:lnTo>
                  <a:lnTo>
                    <a:pt x="570567" y="253920"/>
                  </a:lnTo>
                  <a:lnTo>
                    <a:pt x="551874" y="181213"/>
                  </a:lnTo>
                  <a:lnTo>
                    <a:pt x="534669" y="146050"/>
                  </a:lnTo>
                  <a:lnTo>
                    <a:pt x="513377" y="113843"/>
                  </a:lnTo>
                  <a:lnTo>
                    <a:pt x="461267" y="60860"/>
                  </a:lnTo>
                  <a:lnTo>
                    <a:pt x="429260" y="39370"/>
                  </a:lnTo>
                  <a:lnTo>
                    <a:pt x="395069" y="21967"/>
                  </a:lnTo>
                  <a:lnTo>
                    <a:pt x="324782" y="2401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2590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69" h="585470">
                  <a:moveTo>
                    <a:pt x="287019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10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69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10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19" y="0"/>
                  </a:lnTo>
                  <a:lnTo>
                    <a:pt x="324782" y="2401"/>
                  </a:lnTo>
                  <a:lnTo>
                    <a:pt x="395069" y="21967"/>
                  </a:lnTo>
                  <a:lnTo>
                    <a:pt x="429260" y="39370"/>
                  </a:lnTo>
                  <a:lnTo>
                    <a:pt x="461267" y="60860"/>
                  </a:lnTo>
                  <a:lnTo>
                    <a:pt x="513377" y="113843"/>
                  </a:lnTo>
                  <a:lnTo>
                    <a:pt x="534669" y="146050"/>
                  </a:lnTo>
                  <a:lnTo>
                    <a:pt x="551874" y="181213"/>
                  </a:lnTo>
                  <a:lnTo>
                    <a:pt x="570567" y="253920"/>
                  </a:lnTo>
                  <a:lnTo>
                    <a:pt x="572769" y="293369"/>
                  </a:lnTo>
                  <a:lnTo>
                    <a:pt x="570567" y="332085"/>
                  </a:lnTo>
                  <a:lnTo>
                    <a:pt x="551874" y="404276"/>
                  </a:lnTo>
                  <a:lnTo>
                    <a:pt x="534669" y="439419"/>
                  </a:lnTo>
                  <a:lnTo>
                    <a:pt x="513377" y="472162"/>
                  </a:lnTo>
                  <a:lnTo>
                    <a:pt x="461267" y="524787"/>
                  </a:lnTo>
                  <a:lnTo>
                    <a:pt x="429260" y="546100"/>
                  </a:lnTo>
                  <a:lnTo>
                    <a:pt x="395069" y="564038"/>
                  </a:lnTo>
                  <a:lnTo>
                    <a:pt x="324782" y="583247"/>
                  </a:lnTo>
                  <a:lnTo>
                    <a:pt x="287019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00400" y="334010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70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20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70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20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39" y="293370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41"/>
            <p:cNvSpPr/>
            <p:nvPr/>
          </p:nvSpPr>
          <p:spPr>
            <a:xfrm>
              <a:off x="3200400" y="334010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70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10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20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70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10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39" y="293370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20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140" y="564038"/>
                  </a:lnTo>
                  <a:lnTo>
                    <a:pt x="324981" y="583247"/>
                  </a:lnTo>
                  <a:lnTo>
                    <a:pt x="287020" y="58547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2" name="object 42"/>
            <p:cNvSpPr/>
            <p:nvPr/>
          </p:nvSpPr>
          <p:spPr>
            <a:xfrm>
              <a:off x="6165850" y="40106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21" y="60146"/>
                  </a:lnTo>
                  <a:lnTo>
                    <a:pt x="59928" y="113287"/>
                  </a:lnTo>
                  <a:lnTo>
                    <a:pt x="39370" y="146050"/>
                  </a:lnTo>
                  <a:lnTo>
                    <a:pt x="21967" y="180657"/>
                  </a:lnTo>
                  <a:lnTo>
                    <a:pt x="2401" y="253206"/>
                  </a:lnTo>
                  <a:lnTo>
                    <a:pt x="0" y="292100"/>
                  </a:lnTo>
                  <a:lnTo>
                    <a:pt x="2401" y="330993"/>
                  </a:lnTo>
                  <a:lnTo>
                    <a:pt x="21967" y="403542"/>
                  </a:lnTo>
                  <a:lnTo>
                    <a:pt x="39370" y="438150"/>
                  </a:lnTo>
                  <a:lnTo>
                    <a:pt x="59928" y="471090"/>
                  </a:lnTo>
                  <a:lnTo>
                    <a:pt x="111521" y="52458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29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70" y="438150"/>
                  </a:lnTo>
                  <a:lnTo>
                    <a:pt x="552072" y="403542"/>
                  </a:lnTo>
                  <a:lnTo>
                    <a:pt x="571638" y="330993"/>
                  </a:lnTo>
                  <a:lnTo>
                    <a:pt x="574040" y="292100"/>
                  </a:lnTo>
                  <a:lnTo>
                    <a:pt x="571638" y="253206"/>
                  </a:lnTo>
                  <a:lnTo>
                    <a:pt x="552072" y="180657"/>
                  </a:lnTo>
                  <a:lnTo>
                    <a:pt x="534670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29" y="38100"/>
                  </a:lnTo>
                  <a:lnTo>
                    <a:pt x="396319" y="20895"/>
                  </a:lnTo>
                  <a:lnTo>
                    <a:pt x="325516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3" name="object 43"/>
            <p:cNvSpPr/>
            <p:nvPr/>
          </p:nvSpPr>
          <p:spPr>
            <a:xfrm>
              <a:off x="6165850" y="40106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589"/>
                  </a:lnTo>
                  <a:lnTo>
                    <a:pt x="59928" y="471090"/>
                  </a:lnTo>
                  <a:lnTo>
                    <a:pt x="39370" y="438150"/>
                  </a:lnTo>
                  <a:lnTo>
                    <a:pt x="21967" y="403542"/>
                  </a:lnTo>
                  <a:lnTo>
                    <a:pt x="2401" y="330993"/>
                  </a:lnTo>
                  <a:lnTo>
                    <a:pt x="0" y="292100"/>
                  </a:lnTo>
                  <a:lnTo>
                    <a:pt x="2401" y="253206"/>
                  </a:lnTo>
                  <a:lnTo>
                    <a:pt x="21967" y="180657"/>
                  </a:lnTo>
                  <a:lnTo>
                    <a:pt x="39370" y="146050"/>
                  </a:lnTo>
                  <a:lnTo>
                    <a:pt x="59928" y="113287"/>
                  </a:lnTo>
                  <a:lnTo>
                    <a:pt x="111521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5516" y="2202"/>
                  </a:lnTo>
                  <a:lnTo>
                    <a:pt x="396319" y="20895"/>
                  </a:lnTo>
                  <a:lnTo>
                    <a:pt x="430529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70" y="146050"/>
                  </a:lnTo>
                  <a:lnTo>
                    <a:pt x="552072" y="180657"/>
                  </a:lnTo>
                  <a:lnTo>
                    <a:pt x="571638" y="253206"/>
                  </a:lnTo>
                  <a:lnTo>
                    <a:pt x="574040" y="292100"/>
                  </a:lnTo>
                  <a:lnTo>
                    <a:pt x="571638" y="330993"/>
                  </a:lnTo>
                  <a:lnTo>
                    <a:pt x="552072" y="403542"/>
                  </a:lnTo>
                  <a:lnTo>
                    <a:pt x="534670" y="438150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29" y="546100"/>
                  </a:lnTo>
                  <a:lnTo>
                    <a:pt x="396319" y="563502"/>
                  </a:lnTo>
                  <a:lnTo>
                    <a:pt x="325516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4" name="object 44"/>
            <p:cNvSpPr/>
            <p:nvPr/>
          </p:nvSpPr>
          <p:spPr>
            <a:xfrm>
              <a:off x="7543800" y="402590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70"/>
                  </a:lnTo>
                  <a:lnTo>
                    <a:pt x="111502" y="60860"/>
                  </a:lnTo>
                  <a:lnTo>
                    <a:pt x="59392" y="113843"/>
                  </a:lnTo>
                  <a:lnTo>
                    <a:pt x="38100" y="146050"/>
                  </a:lnTo>
                  <a:lnTo>
                    <a:pt x="20895" y="181213"/>
                  </a:lnTo>
                  <a:lnTo>
                    <a:pt x="2202" y="253920"/>
                  </a:lnTo>
                  <a:lnTo>
                    <a:pt x="0" y="293369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69"/>
                  </a:lnTo>
                  <a:lnTo>
                    <a:pt x="571638" y="253920"/>
                  </a:lnTo>
                  <a:lnTo>
                    <a:pt x="552072" y="181213"/>
                  </a:lnTo>
                  <a:lnTo>
                    <a:pt x="534670" y="146050"/>
                  </a:lnTo>
                  <a:lnTo>
                    <a:pt x="514111" y="113843"/>
                  </a:lnTo>
                  <a:lnTo>
                    <a:pt x="462518" y="60860"/>
                  </a:lnTo>
                  <a:lnTo>
                    <a:pt x="430529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5" name="object 45"/>
            <p:cNvSpPr/>
            <p:nvPr/>
          </p:nvSpPr>
          <p:spPr>
            <a:xfrm>
              <a:off x="7543800" y="402590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69"/>
                  </a:lnTo>
                  <a:lnTo>
                    <a:pt x="2202" y="253920"/>
                  </a:lnTo>
                  <a:lnTo>
                    <a:pt x="20895" y="181213"/>
                  </a:lnTo>
                  <a:lnTo>
                    <a:pt x="38100" y="146050"/>
                  </a:lnTo>
                  <a:lnTo>
                    <a:pt x="59392" y="113843"/>
                  </a:lnTo>
                  <a:lnTo>
                    <a:pt x="111502" y="60860"/>
                  </a:lnTo>
                  <a:lnTo>
                    <a:pt x="143509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29" y="39370"/>
                  </a:lnTo>
                  <a:lnTo>
                    <a:pt x="462518" y="60860"/>
                  </a:lnTo>
                  <a:lnTo>
                    <a:pt x="514111" y="113843"/>
                  </a:lnTo>
                  <a:lnTo>
                    <a:pt x="534670" y="146050"/>
                  </a:lnTo>
                  <a:lnTo>
                    <a:pt x="552072" y="181213"/>
                  </a:lnTo>
                  <a:lnTo>
                    <a:pt x="571638" y="253920"/>
                  </a:lnTo>
                  <a:lnTo>
                    <a:pt x="574040" y="293369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140" y="564038"/>
                  </a:lnTo>
                  <a:lnTo>
                    <a:pt x="324981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46"/>
            <p:cNvSpPr/>
            <p:nvPr/>
          </p:nvSpPr>
          <p:spPr>
            <a:xfrm>
              <a:off x="8571230" y="209677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69">
                  <a:moveTo>
                    <a:pt x="285750" y="0"/>
                  </a:moveTo>
                  <a:lnTo>
                    <a:pt x="212248" y="9683"/>
                  </a:lnTo>
                  <a:lnTo>
                    <a:pt x="143510" y="39369"/>
                  </a:lnTo>
                  <a:lnTo>
                    <a:pt x="111502" y="60880"/>
                  </a:lnTo>
                  <a:lnTo>
                    <a:pt x="59392" y="114379"/>
                  </a:lnTo>
                  <a:lnTo>
                    <a:pt x="38100" y="147319"/>
                  </a:lnTo>
                  <a:lnTo>
                    <a:pt x="20895" y="181748"/>
                  </a:lnTo>
                  <a:lnTo>
                    <a:pt x="2202" y="253940"/>
                  </a:lnTo>
                  <a:lnTo>
                    <a:pt x="0" y="293369"/>
                  </a:lnTo>
                  <a:lnTo>
                    <a:pt x="2202" y="332085"/>
                  </a:lnTo>
                  <a:lnTo>
                    <a:pt x="20895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00" y="564038"/>
                  </a:lnTo>
                  <a:lnTo>
                    <a:pt x="247987" y="583247"/>
                  </a:lnTo>
                  <a:lnTo>
                    <a:pt x="285750" y="585469"/>
                  </a:lnTo>
                  <a:lnTo>
                    <a:pt x="324246" y="583247"/>
                  </a:lnTo>
                  <a:lnTo>
                    <a:pt x="395049" y="564038"/>
                  </a:lnTo>
                  <a:lnTo>
                    <a:pt x="429260" y="546100"/>
                  </a:lnTo>
                  <a:lnTo>
                    <a:pt x="461267" y="524787"/>
                  </a:lnTo>
                  <a:lnTo>
                    <a:pt x="513377" y="472162"/>
                  </a:lnTo>
                  <a:lnTo>
                    <a:pt x="534670" y="439419"/>
                  </a:lnTo>
                  <a:lnTo>
                    <a:pt x="551874" y="404276"/>
                  </a:lnTo>
                  <a:lnTo>
                    <a:pt x="570567" y="332085"/>
                  </a:lnTo>
                  <a:lnTo>
                    <a:pt x="572770" y="293369"/>
                  </a:lnTo>
                  <a:lnTo>
                    <a:pt x="570567" y="253940"/>
                  </a:lnTo>
                  <a:lnTo>
                    <a:pt x="551874" y="181748"/>
                  </a:lnTo>
                  <a:lnTo>
                    <a:pt x="534670" y="147319"/>
                  </a:lnTo>
                  <a:lnTo>
                    <a:pt x="513377" y="114379"/>
                  </a:lnTo>
                  <a:lnTo>
                    <a:pt x="461267" y="60880"/>
                  </a:lnTo>
                  <a:lnTo>
                    <a:pt x="429260" y="39369"/>
                  </a:lnTo>
                  <a:lnTo>
                    <a:pt x="395049" y="21967"/>
                  </a:lnTo>
                  <a:lnTo>
                    <a:pt x="324246" y="240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47"/>
            <p:cNvSpPr/>
            <p:nvPr/>
          </p:nvSpPr>
          <p:spPr>
            <a:xfrm>
              <a:off x="8571230" y="209677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69">
                  <a:moveTo>
                    <a:pt x="285750" y="585469"/>
                  </a:moveTo>
                  <a:lnTo>
                    <a:pt x="212248" y="576262"/>
                  </a:lnTo>
                  <a:lnTo>
                    <a:pt x="143510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0895" y="404276"/>
                  </a:lnTo>
                  <a:lnTo>
                    <a:pt x="2202" y="332085"/>
                  </a:lnTo>
                  <a:lnTo>
                    <a:pt x="0" y="293369"/>
                  </a:lnTo>
                  <a:lnTo>
                    <a:pt x="2202" y="253940"/>
                  </a:lnTo>
                  <a:lnTo>
                    <a:pt x="20895" y="181748"/>
                  </a:lnTo>
                  <a:lnTo>
                    <a:pt x="38100" y="147319"/>
                  </a:lnTo>
                  <a:lnTo>
                    <a:pt x="59392" y="114379"/>
                  </a:lnTo>
                  <a:lnTo>
                    <a:pt x="111502" y="60880"/>
                  </a:lnTo>
                  <a:lnTo>
                    <a:pt x="143510" y="39369"/>
                  </a:lnTo>
                  <a:lnTo>
                    <a:pt x="177700" y="21967"/>
                  </a:lnTo>
                  <a:lnTo>
                    <a:pt x="247987" y="2401"/>
                  </a:lnTo>
                  <a:lnTo>
                    <a:pt x="285750" y="0"/>
                  </a:lnTo>
                  <a:lnTo>
                    <a:pt x="324246" y="2401"/>
                  </a:lnTo>
                  <a:lnTo>
                    <a:pt x="395049" y="21967"/>
                  </a:lnTo>
                  <a:lnTo>
                    <a:pt x="429260" y="39369"/>
                  </a:lnTo>
                  <a:lnTo>
                    <a:pt x="461267" y="60880"/>
                  </a:lnTo>
                  <a:lnTo>
                    <a:pt x="513377" y="114379"/>
                  </a:lnTo>
                  <a:lnTo>
                    <a:pt x="534670" y="147319"/>
                  </a:lnTo>
                  <a:lnTo>
                    <a:pt x="551874" y="181748"/>
                  </a:lnTo>
                  <a:lnTo>
                    <a:pt x="570567" y="253940"/>
                  </a:lnTo>
                  <a:lnTo>
                    <a:pt x="572770" y="293369"/>
                  </a:lnTo>
                  <a:lnTo>
                    <a:pt x="570567" y="332085"/>
                  </a:lnTo>
                  <a:lnTo>
                    <a:pt x="551874" y="404276"/>
                  </a:lnTo>
                  <a:lnTo>
                    <a:pt x="534670" y="439419"/>
                  </a:lnTo>
                  <a:lnTo>
                    <a:pt x="513377" y="472162"/>
                  </a:lnTo>
                  <a:lnTo>
                    <a:pt x="461267" y="524787"/>
                  </a:lnTo>
                  <a:lnTo>
                    <a:pt x="429260" y="546100"/>
                  </a:lnTo>
                  <a:lnTo>
                    <a:pt x="395049" y="564038"/>
                  </a:lnTo>
                  <a:lnTo>
                    <a:pt x="324246" y="583247"/>
                  </a:lnTo>
                  <a:lnTo>
                    <a:pt x="28575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84160" y="27660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69"/>
                  </a:lnTo>
                  <a:lnTo>
                    <a:pt x="111502" y="60880"/>
                  </a:lnTo>
                  <a:lnTo>
                    <a:pt x="59392" y="114379"/>
                  </a:lnTo>
                  <a:lnTo>
                    <a:pt x="38100" y="147319"/>
                  </a:lnTo>
                  <a:lnTo>
                    <a:pt x="21431" y="181748"/>
                  </a:lnTo>
                  <a:lnTo>
                    <a:pt x="2381" y="253940"/>
                  </a:lnTo>
                  <a:lnTo>
                    <a:pt x="0" y="293369"/>
                  </a:lnTo>
                  <a:lnTo>
                    <a:pt x="2381" y="332085"/>
                  </a:lnTo>
                  <a:lnTo>
                    <a:pt x="21431" y="404276"/>
                  </a:lnTo>
                  <a:lnTo>
                    <a:pt x="38100" y="439419"/>
                  </a:lnTo>
                  <a:lnTo>
                    <a:pt x="59392" y="472162"/>
                  </a:lnTo>
                  <a:lnTo>
                    <a:pt x="111502" y="524787"/>
                  </a:lnTo>
                  <a:lnTo>
                    <a:pt x="143510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4981" y="583247"/>
                  </a:lnTo>
                  <a:lnTo>
                    <a:pt x="396140" y="564038"/>
                  </a:lnTo>
                  <a:lnTo>
                    <a:pt x="430530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69"/>
                  </a:lnTo>
                  <a:lnTo>
                    <a:pt x="571638" y="253940"/>
                  </a:lnTo>
                  <a:lnTo>
                    <a:pt x="552072" y="181748"/>
                  </a:lnTo>
                  <a:lnTo>
                    <a:pt x="534670" y="147319"/>
                  </a:lnTo>
                  <a:lnTo>
                    <a:pt x="514111" y="114379"/>
                  </a:lnTo>
                  <a:lnTo>
                    <a:pt x="462518" y="60880"/>
                  </a:lnTo>
                  <a:lnTo>
                    <a:pt x="430530" y="39369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9" name="object 49"/>
            <p:cNvSpPr/>
            <p:nvPr/>
          </p:nvSpPr>
          <p:spPr>
            <a:xfrm>
              <a:off x="7884160" y="27660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10" y="546100"/>
                  </a:lnTo>
                  <a:lnTo>
                    <a:pt x="111502" y="524787"/>
                  </a:lnTo>
                  <a:lnTo>
                    <a:pt x="59392" y="472162"/>
                  </a:lnTo>
                  <a:lnTo>
                    <a:pt x="38100" y="439419"/>
                  </a:lnTo>
                  <a:lnTo>
                    <a:pt x="21431" y="404276"/>
                  </a:lnTo>
                  <a:lnTo>
                    <a:pt x="2381" y="332085"/>
                  </a:lnTo>
                  <a:lnTo>
                    <a:pt x="0" y="293369"/>
                  </a:lnTo>
                  <a:lnTo>
                    <a:pt x="2381" y="253940"/>
                  </a:lnTo>
                  <a:lnTo>
                    <a:pt x="21431" y="181748"/>
                  </a:lnTo>
                  <a:lnTo>
                    <a:pt x="38100" y="147319"/>
                  </a:lnTo>
                  <a:lnTo>
                    <a:pt x="59392" y="114379"/>
                  </a:lnTo>
                  <a:lnTo>
                    <a:pt x="111502" y="60880"/>
                  </a:lnTo>
                  <a:lnTo>
                    <a:pt x="143510" y="39369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30" y="39369"/>
                  </a:lnTo>
                  <a:lnTo>
                    <a:pt x="462518" y="60880"/>
                  </a:lnTo>
                  <a:lnTo>
                    <a:pt x="514111" y="114379"/>
                  </a:lnTo>
                  <a:lnTo>
                    <a:pt x="534670" y="147319"/>
                  </a:lnTo>
                  <a:lnTo>
                    <a:pt x="552072" y="181748"/>
                  </a:lnTo>
                  <a:lnTo>
                    <a:pt x="571638" y="253940"/>
                  </a:lnTo>
                  <a:lnTo>
                    <a:pt x="574040" y="293369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30" y="546100"/>
                  </a:lnTo>
                  <a:lnTo>
                    <a:pt x="396140" y="564038"/>
                  </a:lnTo>
                  <a:lnTo>
                    <a:pt x="324981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0" name="object 50"/>
            <p:cNvSpPr/>
            <p:nvPr/>
          </p:nvSpPr>
          <p:spPr>
            <a:xfrm>
              <a:off x="9277350" y="27660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09" y="39369"/>
                  </a:lnTo>
                  <a:lnTo>
                    <a:pt x="111521" y="60880"/>
                  </a:lnTo>
                  <a:lnTo>
                    <a:pt x="59928" y="114379"/>
                  </a:lnTo>
                  <a:lnTo>
                    <a:pt x="39370" y="147319"/>
                  </a:lnTo>
                  <a:lnTo>
                    <a:pt x="21967" y="181748"/>
                  </a:lnTo>
                  <a:lnTo>
                    <a:pt x="2401" y="253940"/>
                  </a:lnTo>
                  <a:lnTo>
                    <a:pt x="0" y="293369"/>
                  </a:lnTo>
                  <a:lnTo>
                    <a:pt x="2401" y="332085"/>
                  </a:lnTo>
                  <a:lnTo>
                    <a:pt x="21967" y="404276"/>
                  </a:lnTo>
                  <a:lnTo>
                    <a:pt x="39370" y="439419"/>
                  </a:lnTo>
                  <a:lnTo>
                    <a:pt x="59928" y="472162"/>
                  </a:lnTo>
                  <a:lnTo>
                    <a:pt x="111521" y="524787"/>
                  </a:lnTo>
                  <a:lnTo>
                    <a:pt x="143509" y="546100"/>
                  </a:lnTo>
                  <a:lnTo>
                    <a:pt x="177720" y="564038"/>
                  </a:lnTo>
                  <a:lnTo>
                    <a:pt x="248523" y="583247"/>
                  </a:lnTo>
                  <a:lnTo>
                    <a:pt x="287020" y="585469"/>
                  </a:lnTo>
                  <a:lnTo>
                    <a:pt x="325516" y="583247"/>
                  </a:lnTo>
                  <a:lnTo>
                    <a:pt x="396319" y="564038"/>
                  </a:lnTo>
                  <a:lnTo>
                    <a:pt x="430529" y="546100"/>
                  </a:lnTo>
                  <a:lnTo>
                    <a:pt x="462518" y="524787"/>
                  </a:lnTo>
                  <a:lnTo>
                    <a:pt x="514111" y="472162"/>
                  </a:lnTo>
                  <a:lnTo>
                    <a:pt x="534670" y="439419"/>
                  </a:lnTo>
                  <a:lnTo>
                    <a:pt x="552072" y="404276"/>
                  </a:lnTo>
                  <a:lnTo>
                    <a:pt x="571638" y="332085"/>
                  </a:lnTo>
                  <a:lnTo>
                    <a:pt x="574040" y="293369"/>
                  </a:lnTo>
                  <a:lnTo>
                    <a:pt x="571638" y="253940"/>
                  </a:lnTo>
                  <a:lnTo>
                    <a:pt x="552072" y="181748"/>
                  </a:lnTo>
                  <a:lnTo>
                    <a:pt x="534670" y="147319"/>
                  </a:lnTo>
                  <a:lnTo>
                    <a:pt x="514111" y="114379"/>
                  </a:lnTo>
                  <a:lnTo>
                    <a:pt x="462518" y="60880"/>
                  </a:lnTo>
                  <a:lnTo>
                    <a:pt x="430529" y="39369"/>
                  </a:lnTo>
                  <a:lnTo>
                    <a:pt x="396319" y="21967"/>
                  </a:lnTo>
                  <a:lnTo>
                    <a:pt x="325516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1" name="object 51"/>
            <p:cNvSpPr/>
            <p:nvPr/>
          </p:nvSpPr>
          <p:spPr>
            <a:xfrm>
              <a:off x="9277350" y="27660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40" h="585470">
                  <a:moveTo>
                    <a:pt x="287020" y="585469"/>
                  </a:moveTo>
                  <a:lnTo>
                    <a:pt x="248523" y="583247"/>
                  </a:lnTo>
                  <a:lnTo>
                    <a:pt x="177720" y="564038"/>
                  </a:lnTo>
                  <a:lnTo>
                    <a:pt x="143509" y="546100"/>
                  </a:lnTo>
                  <a:lnTo>
                    <a:pt x="111521" y="524787"/>
                  </a:lnTo>
                  <a:lnTo>
                    <a:pt x="59928" y="472162"/>
                  </a:lnTo>
                  <a:lnTo>
                    <a:pt x="39370" y="439419"/>
                  </a:lnTo>
                  <a:lnTo>
                    <a:pt x="21967" y="404276"/>
                  </a:lnTo>
                  <a:lnTo>
                    <a:pt x="2401" y="332085"/>
                  </a:lnTo>
                  <a:lnTo>
                    <a:pt x="0" y="293369"/>
                  </a:lnTo>
                  <a:lnTo>
                    <a:pt x="2401" y="253940"/>
                  </a:lnTo>
                  <a:lnTo>
                    <a:pt x="21967" y="181748"/>
                  </a:lnTo>
                  <a:lnTo>
                    <a:pt x="39370" y="147319"/>
                  </a:lnTo>
                  <a:lnTo>
                    <a:pt x="59928" y="114379"/>
                  </a:lnTo>
                  <a:lnTo>
                    <a:pt x="111521" y="60880"/>
                  </a:lnTo>
                  <a:lnTo>
                    <a:pt x="143509" y="39369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5516" y="2401"/>
                  </a:lnTo>
                  <a:lnTo>
                    <a:pt x="396319" y="21967"/>
                  </a:lnTo>
                  <a:lnTo>
                    <a:pt x="430529" y="39369"/>
                  </a:lnTo>
                  <a:lnTo>
                    <a:pt x="462518" y="60880"/>
                  </a:lnTo>
                  <a:lnTo>
                    <a:pt x="514111" y="114379"/>
                  </a:lnTo>
                  <a:lnTo>
                    <a:pt x="534670" y="147319"/>
                  </a:lnTo>
                  <a:lnTo>
                    <a:pt x="552072" y="181748"/>
                  </a:lnTo>
                  <a:lnTo>
                    <a:pt x="571638" y="253940"/>
                  </a:lnTo>
                  <a:lnTo>
                    <a:pt x="574040" y="293369"/>
                  </a:lnTo>
                  <a:lnTo>
                    <a:pt x="571638" y="332085"/>
                  </a:lnTo>
                  <a:lnTo>
                    <a:pt x="552072" y="404276"/>
                  </a:lnTo>
                  <a:lnTo>
                    <a:pt x="534670" y="439419"/>
                  </a:lnTo>
                  <a:lnTo>
                    <a:pt x="514111" y="472162"/>
                  </a:lnTo>
                  <a:lnTo>
                    <a:pt x="462518" y="524787"/>
                  </a:lnTo>
                  <a:lnTo>
                    <a:pt x="430529" y="546100"/>
                  </a:lnTo>
                  <a:lnTo>
                    <a:pt x="396319" y="564038"/>
                  </a:lnTo>
                  <a:lnTo>
                    <a:pt x="325516" y="583247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2" name="object 52"/>
            <p:cNvSpPr/>
            <p:nvPr/>
          </p:nvSpPr>
          <p:spPr>
            <a:xfrm>
              <a:off x="5612130" y="2717800"/>
              <a:ext cx="572770" cy="586740"/>
            </a:xfrm>
            <a:custGeom>
              <a:avLst/>
              <a:gdLst/>
              <a:ahLst/>
              <a:cxnLst/>
              <a:rect l="l" t="t" r="r" b="b"/>
              <a:pathLst>
                <a:path w="572770" h="586739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70"/>
                  </a:lnTo>
                  <a:lnTo>
                    <a:pt x="111502" y="61416"/>
                  </a:lnTo>
                  <a:lnTo>
                    <a:pt x="59392" y="114557"/>
                  </a:lnTo>
                  <a:lnTo>
                    <a:pt x="38100" y="147320"/>
                  </a:lnTo>
                  <a:lnTo>
                    <a:pt x="20895" y="181927"/>
                  </a:lnTo>
                  <a:lnTo>
                    <a:pt x="2202" y="254476"/>
                  </a:lnTo>
                  <a:lnTo>
                    <a:pt x="0" y="293370"/>
                  </a:lnTo>
                  <a:lnTo>
                    <a:pt x="2202" y="332263"/>
                  </a:lnTo>
                  <a:lnTo>
                    <a:pt x="20895" y="404812"/>
                  </a:lnTo>
                  <a:lnTo>
                    <a:pt x="38100" y="439420"/>
                  </a:lnTo>
                  <a:lnTo>
                    <a:pt x="59392" y="472182"/>
                  </a:lnTo>
                  <a:lnTo>
                    <a:pt x="111502" y="525323"/>
                  </a:lnTo>
                  <a:lnTo>
                    <a:pt x="143510" y="547370"/>
                  </a:lnTo>
                  <a:lnTo>
                    <a:pt x="177720" y="564772"/>
                  </a:lnTo>
                  <a:lnTo>
                    <a:pt x="248523" y="584338"/>
                  </a:lnTo>
                  <a:lnTo>
                    <a:pt x="287020" y="586739"/>
                  </a:lnTo>
                  <a:lnTo>
                    <a:pt x="324981" y="584338"/>
                  </a:lnTo>
                  <a:lnTo>
                    <a:pt x="396140" y="564772"/>
                  </a:lnTo>
                  <a:lnTo>
                    <a:pt x="430530" y="547370"/>
                  </a:lnTo>
                  <a:lnTo>
                    <a:pt x="462339" y="525323"/>
                  </a:lnTo>
                  <a:lnTo>
                    <a:pt x="513576" y="472182"/>
                  </a:lnTo>
                  <a:lnTo>
                    <a:pt x="534670" y="439420"/>
                  </a:lnTo>
                  <a:lnTo>
                    <a:pt x="551874" y="404812"/>
                  </a:lnTo>
                  <a:lnTo>
                    <a:pt x="570567" y="332263"/>
                  </a:lnTo>
                  <a:lnTo>
                    <a:pt x="572770" y="293370"/>
                  </a:lnTo>
                  <a:lnTo>
                    <a:pt x="570567" y="254476"/>
                  </a:lnTo>
                  <a:lnTo>
                    <a:pt x="551874" y="181927"/>
                  </a:lnTo>
                  <a:lnTo>
                    <a:pt x="534670" y="147320"/>
                  </a:lnTo>
                  <a:lnTo>
                    <a:pt x="513576" y="114557"/>
                  </a:lnTo>
                  <a:lnTo>
                    <a:pt x="462339" y="61416"/>
                  </a:lnTo>
                  <a:lnTo>
                    <a:pt x="430530" y="39370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3" name="object 53"/>
            <p:cNvSpPr/>
            <p:nvPr/>
          </p:nvSpPr>
          <p:spPr>
            <a:xfrm>
              <a:off x="5612130" y="2717800"/>
              <a:ext cx="572770" cy="586740"/>
            </a:xfrm>
            <a:custGeom>
              <a:avLst/>
              <a:gdLst/>
              <a:ahLst/>
              <a:cxnLst/>
              <a:rect l="l" t="t" r="r" b="b"/>
              <a:pathLst>
                <a:path w="572770" h="586739">
                  <a:moveTo>
                    <a:pt x="287020" y="586739"/>
                  </a:moveTo>
                  <a:lnTo>
                    <a:pt x="248523" y="584338"/>
                  </a:lnTo>
                  <a:lnTo>
                    <a:pt x="177720" y="564772"/>
                  </a:lnTo>
                  <a:lnTo>
                    <a:pt x="143510" y="547370"/>
                  </a:lnTo>
                  <a:lnTo>
                    <a:pt x="111502" y="525323"/>
                  </a:lnTo>
                  <a:lnTo>
                    <a:pt x="59392" y="472182"/>
                  </a:lnTo>
                  <a:lnTo>
                    <a:pt x="38100" y="439420"/>
                  </a:lnTo>
                  <a:lnTo>
                    <a:pt x="20895" y="404812"/>
                  </a:lnTo>
                  <a:lnTo>
                    <a:pt x="2202" y="332263"/>
                  </a:lnTo>
                  <a:lnTo>
                    <a:pt x="0" y="293370"/>
                  </a:lnTo>
                  <a:lnTo>
                    <a:pt x="2202" y="254476"/>
                  </a:lnTo>
                  <a:lnTo>
                    <a:pt x="20895" y="181927"/>
                  </a:lnTo>
                  <a:lnTo>
                    <a:pt x="38100" y="147320"/>
                  </a:lnTo>
                  <a:lnTo>
                    <a:pt x="59392" y="114557"/>
                  </a:lnTo>
                  <a:lnTo>
                    <a:pt x="111502" y="61416"/>
                  </a:lnTo>
                  <a:lnTo>
                    <a:pt x="143510" y="39370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30" y="39370"/>
                  </a:lnTo>
                  <a:lnTo>
                    <a:pt x="462339" y="61416"/>
                  </a:lnTo>
                  <a:lnTo>
                    <a:pt x="513576" y="114557"/>
                  </a:lnTo>
                  <a:lnTo>
                    <a:pt x="534670" y="147320"/>
                  </a:lnTo>
                  <a:lnTo>
                    <a:pt x="551874" y="181927"/>
                  </a:lnTo>
                  <a:lnTo>
                    <a:pt x="570567" y="254476"/>
                  </a:lnTo>
                  <a:lnTo>
                    <a:pt x="572770" y="293370"/>
                  </a:lnTo>
                  <a:lnTo>
                    <a:pt x="570567" y="332263"/>
                  </a:lnTo>
                  <a:lnTo>
                    <a:pt x="551874" y="404812"/>
                  </a:lnTo>
                  <a:lnTo>
                    <a:pt x="534670" y="439420"/>
                  </a:lnTo>
                  <a:lnTo>
                    <a:pt x="513576" y="472182"/>
                  </a:lnTo>
                  <a:lnTo>
                    <a:pt x="462339" y="525323"/>
                  </a:lnTo>
                  <a:lnTo>
                    <a:pt x="430530" y="547370"/>
                  </a:lnTo>
                  <a:lnTo>
                    <a:pt x="396140" y="564772"/>
                  </a:lnTo>
                  <a:lnTo>
                    <a:pt x="324981" y="584338"/>
                  </a:lnTo>
                  <a:lnTo>
                    <a:pt x="287020" y="58673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4" name="object 54"/>
            <p:cNvSpPr/>
            <p:nvPr/>
          </p:nvSpPr>
          <p:spPr>
            <a:xfrm>
              <a:off x="6863080" y="331216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1193"/>
                  </a:lnTo>
                  <a:lnTo>
                    <a:pt x="2202" y="253384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60" y="546100"/>
                  </a:lnTo>
                  <a:lnTo>
                    <a:pt x="461267" y="524589"/>
                  </a:lnTo>
                  <a:lnTo>
                    <a:pt x="513377" y="471090"/>
                  </a:lnTo>
                  <a:lnTo>
                    <a:pt x="534670" y="438150"/>
                  </a:lnTo>
                  <a:lnTo>
                    <a:pt x="551874" y="403721"/>
                  </a:lnTo>
                  <a:lnTo>
                    <a:pt x="570567" y="331529"/>
                  </a:lnTo>
                  <a:lnTo>
                    <a:pt x="572770" y="292100"/>
                  </a:lnTo>
                  <a:lnTo>
                    <a:pt x="570567" y="253384"/>
                  </a:lnTo>
                  <a:lnTo>
                    <a:pt x="551874" y="181193"/>
                  </a:lnTo>
                  <a:lnTo>
                    <a:pt x="534670" y="146050"/>
                  </a:lnTo>
                  <a:lnTo>
                    <a:pt x="513377" y="113287"/>
                  </a:lnTo>
                  <a:lnTo>
                    <a:pt x="461267" y="60146"/>
                  </a:lnTo>
                  <a:lnTo>
                    <a:pt x="429260" y="38100"/>
                  </a:lnTo>
                  <a:lnTo>
                    <a:pt x="395069" y="20895"/>
                  </a:lnTo>
                  <a:lnTo>
                    <a:pt x="324782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5" name="object 55"/>
            <p:cNvSpPr/>
            <p:nvPr/>
          </p:nvSpPr>
          <p:spPr>
            <a:xfrm>
              <a:off x="6863080" y="331216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50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100"/>
                  </a:lnTo>
                  <a:lnTo>
                    <a:pt x="2202" y="253384"/>
                  </a:lnTo>
                  <a:lnTo>
                    <a:pt x="20895" y="181193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4782" y="2202"/>
                  </a:lnTo>
                  <a:lnTo>
                    <a:pt x="395069" y="20895"/>
                  </a:lnTo>
                  <a:lnTo>
                    <a:pt x="429260" y="38100"/>
                  </a:lnTo>
                  <a:lnTo>
                    <a:pt x="461267" y="60146"/>
                  </a:lnTo>
                  <a:lnTo>
                    <a:pt x="513377" y="113287"/>
                  </a:lnTo>
                  <a:lnTo>
                    <a:pt x="534670" y="146050"/>
                  </a:lnTo>
                  <a:lnTo>
                    <a:pt x="551874" y="181193"/>
                  </a:lnTo>
                  <a:lnTo>
                    <a:pt x="570567" y="253384"/>
                  </a:lnTo>
                  <a:lnTo>
                    <a:pt x="572770" y="292100"/>
                  </a:lnTo>
                  <a:lnTo>
                    <a:pt x="570567" y="331529"/>
                  </a:lnTo>
                  <a:lnTo>
                    <a:pt x="551874" y="403721"/>
                  </a:lnTo>
                  <a:lnTo>
                    <a:pt x="534670" y="438150"/>
                  </a:lnTo>
                  <a:lnTo>
                    <a:pt x="513377" y="471090"/>
                  </a:lnTo>
                  <a:lnTo>
                    <a:pt x="461267" y="524589"/>
                  </a:lnTo>
                  <a:lnTo>
                    <a:pt x="429260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6" name="object 56"/>
            <p:cNvSpPr/>
            <p:nvPr/>
          </p:nvSpPr>
          <p:spPr>
            <a:xfrm>
              <a:off x="4916170" y="206121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69">
                  <a:moveTo>
                    <a:pt x="287019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09" y="38100"/>
                  </a:lnTo>
                  <a:lnTo>
                    <a:pt x="111502" y="60146"/>
                  </a:lnTo>
                  <a:lnTo>
                    <a:pt x="59392" y="113287"/>
                  </a:lnTo>
                  <a:lnTo>
                    <a:pt x="38100" y="146050"/>
                  </a:lnTo>
                  <a:lnTo>
                    <a:pt x="20895" y="180657"/>
                  </a:lnTo>
                  <a:lnTo>
                    <a:pt x="2202" y="253206"/>
                  </a:lnTo>
                  <a:lnTo>
                    <a:pt x="0" y="292100"/>
                  </a:lnTo>
                  <a:lnTo>
                    <a:pt x="2202" y="331529"/>
                  </a:lnTo>
                  <a:lnTo>
                    <a:pt x="20895" y="403721"/>
                  </a:lnTo>
                  <a:lnTo>
                    <a:pt x="38100" y="438150"/>
                  </a:lnTo>
                  <a:lnTo>
                    <a:pt x="59392" y="471090"/>
                  </a:lnTo>
                  <a:lnTo>
                    <a:pt x="111502" y="524589"/>
                  </a:lnTo>
                  <a:lnTo>
                    <a:pt x="143509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19" y="585469"/>
                  </a:lnTo>
                  <a:lnTo>
                    <a:pt x="324782" y="583068"/>
                  </a:lnTo>
                  <a:lnTo>
                    <a:pt x="395069" y="563502"/>
                  </a:lnTo>
                  <a:lnTo>
                    <a:pt x="429259" y="546100"/>
                  </a:lnTo>
                  <a:lnTo>
                    <a:pt x="461267" y="524589"/>
                  </a:lnTo>
                  <a:lnTo>
                    <a:pt x="513377" y="471090"/>
                  </a:lnTo>
                  <a:lnTo>
                    <a:pt x="534669" y="438150"/>
                  </a:lnTo>
                  <a:lnTo>
                    <a:pt x="551874" y="403721"/>
                  </a:lnTo>
                  <a:lnTo>
                    <a:pt x="570567" y="331529"/>
                  </a:lnTo>
                  <a:lnTo>
                    <a:pt x="572769" y="292100"/>
                  </a:lnTo>
                  <a:lnTo>
                    <a:pt x="570567" y="253206"/>
                  </a:lnTo>
                  <a:lnTo>
                    <a:pt x="551874" y="180657"/>
                  </a:lnTo>
                  <a:lnTo>
                    <a:pt x="534669" y="146050"/>
                  </a:lnTo>
                  <a:lnTo>
                    <a:pt x="513377" y="113287"/>
                  </a:lnTo>
                  <a:lnTo>
                    <a:pt x="461267" y="60146"/>
                  </a:lnTo>
                  <a:lnTo>
                    <a:pt x="429259" y="38100"/>
                  </a:lnTo>
                  <a:lnTo>
                    <a:pt x="395069" y="20895"/>
                  </a:lnTo>
                  <a:lnTo>
                    <a:pt x="324782" y="2202"/>
                  </a:lnTo>
                  <a:lnTo>
                    <a:pt x="287019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7" name="object 57"/>
            <p:cNvSpPr/>
            <p:nvPr/>
          </p:nvSpPr>
          <p:spPr>
            <a:xfrm>
              <a:off x="4916170" y="2061210"/>
              <a:ext cx="572770" cy="585470"/>
            </a:xfrm>
            <a:custGeom>
              <a:avLst/>
              <a:gdLst/>
              <a:ahLst/>
              <a:cxnLst/>
              <a:rect l="l" t="t" r="r" b="b"/>
              <a:pathLst>
                <a:path w="572770" h="585469">
                  <a:moveTo>
                    <a:pt x="287019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09" y="546100"/>
                  </a:lnTo>
                  <a:lnTo>
                    <a:pt x="111502" y="524589"/>
                  </a:lnTo>
                  <a:lnTo>
                    <a:pt x="59392" y="471090"/>
                  </a:lnTo>
                  <a:lnTo>
                    <a:pt x="38100" y="438150"/>
                  </a:lnTo>
                  <a:lnTo>
                    <a:pt x="20895" y="403721"/>
                  </a:lnTo>
                  <a:lnTo>
                    <a:pt x="2202" y="331529"/>
                  </a:lnTo>
                  <a:lnTo>
                    <a:pt x="0" y="292100"/>
                  </a:lnTo>
                  <a:lnTo>
                    <a:pt x="2202" y="253206"/>
                  </a:lnTo>
                  <a:lnTo>
                    <a:pt x="20895" y="180657"/>
                  </a:lnTo>
                  <a:lnTo>
                    <a:pt x="38100" y="146050"/>
                  </a:lnTo>
                  <a:lnTo>
                    <a:pt x="59392" y="113287"/>
                  </a:lnTo>
                  <a:lnTo>
                    <a:pt x="111502" y="60146"/>
                  </a:lnTo>
                  <a:lnTo>
                    <a:pt x="143509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19" y="0"/>
                  </a:lnTo>
                  <a:lnTo>
                    <a:pt x="324782" y="2202"/>
                  </a:lnTo>
                  <a:lnTo>
                    <a:pt x="395069" y="20895"/>
                  </a:lnTo>
                  <a:lnTo>
                    <a:pt x="429259" y="38100"/>
                  </a:lnTo>
                  <a:lnTo>
                    <a:pt x="461267" y="60146"/>
                  </a:lnTo>
                  <a:lnTo>
                    <a:pt x="513377" y="113287"/>
                  </a:lnTo>
                  <a:lnTo>
                    <a:pt x="534669" y="146050"/>
                  </a:lnTo>
                  <a:lnTo>
                    <a:pt x="551874" y="180657"/>
                  </a:lnTo>
                  <a:lnTo>
                    <a:pt x="570567" y="253206"/>
                  </a:lnTo>
                  <a:lnTo>
                    <a:pt x="572769" y="292100"/>
                  </a:lnTo>
                  <a:lnTo>
                    <a:pt x="570567" y="331529"/>
                  </a:lnTo>
                  <a:lnTo>
                    <a:pt x="551874" y="403721"/>
                  </a:lnTo>
                  <a:lnTo>
                    <a:pt x="534669" y="438150"/>
                  </a:lnTo>
                  <a:lnTo>
                    <a:pt x="513377" y="471090"/>
                  </a:lnTo>
                  <a:lnTo>
                    <a:pt x="461267" y="524589"/>
                  </a:lnTo>
                  <a:lnTo>
                    <a:pt x="429259" y="546100"/>
                  </a:lnTo>
                  <a:lnTo>
                    <a:pt x="395069" y="563502"/>
                  </a:lnTo>
                  <a:lnTo>
                    <a:pt x="324782" y="583068"/>
                  </a:lnTo>
                  <a:lnTo>
                    <a:pt x="287019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8" name="object 58"/>
            <p:cNvSpPr/>
            <p:nvPr/>
          </p:nvSpPr>
          <p:spPr>
            <a:xfrm>
              <a:off x="4269739" y="2778760"/>
              <a:ext cx="572770" cy="586740"/>
            </a:xfrm>
            <a:custGeom>
              <a:avLst/>
              <a:gdLst/>
              <a:ahLst/>
              <a:cxnLst/>
              <a:rect l="l" t="t" r="r" b="b"/>
              <a:pathLst>
                <a:path w="572770" h="586739">
                  <a:moveTo>
                    <a:pt x="287020" y="0"/>
                  </a:moveTo>
                  <a:lnTo>
                    <a:pt x="248523" y="2401"/>
                  </a:lnTo>
                  <a:lnTo>
                    <a:pt x="177720" y="21967"/>
                  </a:lnTo>
                  <a:lnTo>
                    <a:pt x="143510" y="39369"/>
                  </a:lnTo>
                  <a:lnTo>
                    <a:pt x="111521" y="61416"/>
                  </a:lnTo>
                  <a:lnTo>
                    <a:pt x="59928" y="114557"/>
                  </a:lnTo>
                  <a:lnTo>
                    <a:pt x="39370" y="147319"/>
                  </a:lnTo>
                  <a:lnTo>
                    <a:pt x="21967" y="181927"/>
                  </a:lnTo>
                  <a:lnTo>
                    <a:pt x="2401" y="254476"/>
                  </a:lnTo>
                  <a:lnTo>
                    <a:pt x="0" y="293369"/>
                  </a:lnTo>
                  <a:lnTo>
                    <a:pt x="2401" y="332263"/>
                  </a:lnTo>
                  <a:lnTo>
                    <a:pt x="21967" y="404812"/>
                  </a:lnTo>
                  <a:lnTo>
                    <a:pt x="39370" y="439419"/>
                  </a:lnTo>
                  <a:lnTo>
                    <a:pt x="59928" y="472182"/>
                  </a:lnTo>
                  <a:lnTo>
                    <a:pt x="111521" y="525323"/>
                  </a:lnTo>
                  <a:lnTo>
                    <a:pt x="143510" y="547369"/>
                  </a:lnTo>
                  <a:lnTo>
                    <a:pt x="177720" y="564772"/>
                  </a:lnTo>
                  <a:lnTo>
                    <a:pt x="248523" y="584338"/>
                  </a:lnTo>
                  <a:lnTo>
                    <a:pt x="287020" y="586739"/>
                  </a:lnTo>
                  <a:lnTo>
                    <a:pt x="324981" y="584338"/>
                  </a:lnTo>
                  <a:lnTo>
                    <a:pt x="396140" y="564772"/>
                  </a:lnTo>
                  <a:lnTo>
                    <a:pt x="430530" y="547369"/>
                  </a:lnTo>
                  <a:lnTo>
                    <a:pt x="462339" y="525323"/>
                  </a:lnTo>
                  <a:lnTo>
                    <a:pt x="513576" y="472182"/>
                  </a:lnTo>
                  <a:lnTo>
                    <a:pt x="534670" y="439419"/>
                  </a:lnTo>
                  <a:lnTo>
                    <a:pt x="551874" y="404812"/>
                  </a:lnTo>
                  <a:lnTo>
                    <a:pt x="570567" y="332263"/>
                  </a:lnTo>
                  <a:lnTo>
                    <a:pt x="572770" y="293369"/>
                  </a:lnTo>
                  <a:lnTo>
                    <a:pt x="570567" y="254476"/>
                  </a:lnTo>
                  <a:lnTo>
                    <a:pt x="551874" y="181927"/>
                  </a:lnTo>
                  <a:lnTo>
                    <a:pt x="534670" y="147319"/>
                  </a:lnTo>
                  <a:lnTo>
                    <a:pt x="513576" y="114557"/>
                  </a:lnTo>
                  <a:lnTo>
                    <a:pt x="462339" y="61416"/>
                  </a:lnTo>
                  <a:lnTo>
                    <a:pt x="430530" y="39369"/>
                  </a:lnTo>
                  <a:lnTo>
                    <a:pt x="396140" y="21967"/>
                  </a:lnTo>
                  <a:lnTo>
                    <a:pt x="324981" y="2401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9" name="object 59"/>
            <p:cNvSpPr/>
            <p:nvPr/>
          </p:nvSpPr>
          <p:spPr>
            <a:xfrm>
              <a:off x="4269739" y="2778760"/>
              <a:ext cx="572770" cy="586740"/>
            </a:xfrm>
            <a:custGeom>
              <a:avLst/>
              <a:gdLst/>
              <a:ahLst/>
              <a:cxnLst/>
              <a:rect l="l" t="t" r="r" b="b"/>
              <a:pathLst>
                <a:path w="572770" h="586739">
                  <a:moveTo>
                    <a:pt x="287020" y="586739"/>
                  </a:moveTo>
                  <a:lnTo>
                    <a:pt x="248523" y="584338"/>
                  </a:lnTo>
                  <a:lnTo>
                    <a:pt x="177720" y="564772"/>
                  </a:lnTo>
                  <a:lnTo>
                    <a:pt x="143510" y="547369"/>
                  </a:lnTo>
                  <a:lnTo>
                    <a:pt x="111521" y="525323"/>
                  </a:lnTo>
                  <a:lnTo>
                    <a:pt x="59928" y="472182"/>
                  </a:lnTo>
                  <a:lnTo>
                    <a:pt x="39370" y="439419"/>
                  </a:lnTo>
                  <a:lnTo>
                    <a:pt x="21967" y="404812"/>
                  </a:lnTo>
                  <a:lnTo>
                    <a:pt x="2401" y="332263"/>
                  </a:lnTo>
                  <a:lnTo>
                    <a:pt x="0" y="293369"/>
                  </a:lnTo>
                  <a:lnTo>
                    <a:pt x="2401" y="254476"/>
                  </a:lnTo>
                  <a:lnTo>
                    <a:pt x="21967" y="181927"/>
                  </a:lnTo>
                  <a:lnTo>
                    <a:pt x="39370" y="147319"/>
                  </a:lnTo>
                  <a:lnTo>
                    <a:pt x="59928" y="114557"/>
                  </a:lnTo>
                  <a:lnTo>
                    <a:pt x="111521" y="61416"/>
                  </a:lnTo>
                  <a:lnTo>
                    <a:pt x="143510" y="39369"/>
                  </a:lnTo>
                  <a:lnTo>
                    <a:pt x="177720" y="21967"/>
                  </a:lnTo>
                  <a:lnTo>
                    <a:pt x="248523" y="2401"/>
                  </a:lnTo>
                  <a:lnTo>
                    <a:pt x="287020" y="0"/>
                  </a:lnTo>
                  <a:lnTo>
                    <a:pt x="324981" y="2401"/>
                  </a:lnTo>
                  <a:lnTo>
                    <a:pt x="396140" y="21967"/>
                  </a:lnTo>
                  <a:lnTo>
                    <a:pt x="430530" y="39369"/>
                  </a:lnTo>
                  <a:lnTo>
                    <a:pt x="462339" y="61416"/>
                  </a:lnTo>
                  <a:lnTo>
                    <a:pt x="513576" y="114557"/>
                  </a:lnTo>
                  <a:lnTo>
                    <a:pt x="534670" y="147319"/>
                  </a:lnTo>
                  <a:lnTo>
                    <a:pt x="551874" y="181927"/>
                  </a:lnTo>
                  <a:lnTo>
                    <a:pt x="570567" y="254476"/>
                  </a:lnTo>
                  <a:lnTo>
                    <a:pt x="572770" y="293369"/>
                  </a:lnTo>
                  <a:lnTo>
                    <a:pt x="570567" y="332263"/>
                  </a:lnTo>
                  <a:lnTo>
                    <a:pt x="551874" y="404812"/>
                  </a:lnTo>
                  <a:lnTo>
                    <a:pt x="534670" y="439419"/>
                  </a:lnTo>
                  <a:lnTo>
                    <a:pt x="513576" y="472182"/>
                  </a:lnTo>
                  <a:lnTo>
                    <a:pt x="462339" y="525323"/>
                  </a:lnTo>
                  <a:lnTo>
                    <a:pt x="430530" y="547369"/>
                  </a:lnTo>
                  <a:lnTo>
                    <a:pt x="396140" y="564772"/>
                  </a:lnTo>
                  <a:lnTo>
                    <a:pt x="324981" y="584338"/>
                  </a:lnTo>
                  <a:lnTo>
                    <a:pt x="287020" y="58673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250219" y="2639466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95815" y="3669894"/>
            <a:ext cx="28988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b="1" dirty="0">
                <a:latin typeface="Arial"/>
                <a:cs typeface="Arial"/>
              </a:rPr>
              <a:t>B</a:t>
            </a:r>
            <a:endParaRPr sz="2904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040247" y="3619213"/>
            <a:ext cx="562471" cy="572845"/>
            <a:chOff x="3878617" y="3987837"/>
            <a:chExt cx="619760" cy="631190"/>
          </a:xfrm>
        </p:grpSpPr>
        <p:sp>
          <p:nvSpPr>
            <p:cNvPr id="63" name="object 63"/>
            <p:cNvSpPr/>
            <p:nvPr/>
          </p:nvSpPr>
          <p:spPr>
            <a:xfrm>
              <a:off x="3901439" y="40106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0"/>
                  </a:moveTo>
                  <a:lnTo>
                    <a:pt x="248523" y="2202"/>
                  </a:lnTo>
                  <a:lnTo>
                    <a:pt x="177720" y="20895"/>
                  </a:lnTo>
                  <a:lnTo>
                    <a:pt x="143510" y="38100"/>
                  </a:lnTo>
                  <a:lnTo>
                    <a:pt x="111521" y="60146"/>
                  </a:lnTo>
                  <a:lnTo>
                    <a:pt x="59928" y="113287"/>
                  </a:lnTo>
                  <a:lnTo>
                    <a:pt x="39370" y="146050"/>
                  </a:lnTo>
                  <a:lnTo>
                    <a:pt x="21967" y="180657"/>
                  </a:lnTo>
                  <a:lnTo>
                    <a:pt x="2401" y="253206"/>
                  </a:lnTo>
                  <a:lnTo>
                    <a:pt x="0" y="292100"/>
                  </a:lnTo>
                  <a:lnTo>
                    <a:pt x="2401" y="330993"/>
                  </a:lnTo>
                  <a:lnTo>
                    <a:pt x="21967" y="403542"/>
                  </a:lnTo>
                  <a:lnTo>
                    <a:pt x="39370" y="438150"/>
                  </a:lnTo>
                  <a:lnTo>
                    <a:pt x="59928" y="471090"/>
                  </a:lnTo>
                  <a:lnTo>
                    <a:pt x="111521" y="524589"/>
                  </a:lnTo>
                  <a:lnTo>
                    <a:pt x="143510" y="546100"/>
                  </a:lnTo>
                  <a:lnTo>
                    <a:pt x="177720" y="563502"/>
                  </a:lnTo>
                  <a:lnTo>
                    <a:pt x="248523" y="583068"/>
                  </a:lnTo>
                  <a:lnTo>
                    <a:pt x="287020" y="585469"/>
                  </a:lnTo>
                  <a:lnTo>
                    <a:pt x="325516" y="583068"/>
                  </a:lnTo>
                  <a:lnTo>
                    <a:pt x="396319" y="563502"/>
                  </a:lnTo>
                  <a:lnTo>
                    <a:pt x="430530" y="546100"/>
                  </a:lnTo>
                  <a:lnTo>
                    <a:pt x="462518" y="524589"/>
                  </a:lnTo>
                  <a:lnTo>
                    <a:pt x="514111" y="471090"/>
                  </a:lnTo>
                  <a:lnTo>
                    <a:pt x="534670" y="438150"/>
                  </a:lnTo>
                  <a:lnTo>
                    <a:pt x="552072" y="403542"/>
                  </a:lnTo>
                  <a:lnTo>
                    <a:pt x="571638" y="330993"/>
                  </a:lnTo>
                  <a:lnTo>
                    <a:pt x="574039" y="292100"/>
                  </a:lnTo>
                  <a:lnTo>
                    <a:pt x="571638" y="253206"/>
                  </a:lnTo>
                  <a:lnTo>
                    <a:pt x="552072" y="180657"/>
                  </a:lnTo>
                  <a:lnTo>
                    <a:pt x="534670" y="146050"/>
                  </a:lnTo>
                  <a:lnTo>
                    <a:pt x="514111" y="113287"/>
                  </a:lnTo>
                  <a:lnTo>
                    <a:pt x="462518" y="60146"/>
                  </a:lnTo>
                  <a:lnTo>
                    <a:pt x="430530" y="38100"/>
                  </a:lnTo>
                  <a:lnTo>
                    <a:pt x="396319" y="20895"/>
                  </a:lnTo>
                  <a:lnTo>
                    <a:pt x="325516" y="2202"/>
                  </a:lnTo>
                  <a:lnTo>
                    <a:pt x="28702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4" name="object 64"/>
            <p:cNvSpPr/>
            <p:nvPr/>
          </p:nvSpPr>
          <p:spPr>
            <a:xfrm>
              <a:off x="3901439" y="4010660"/>
              <a:ext cx="574040" cy="585470"/>
            </a:xfrm>
            <a:custGeom>
              <a:avLst/>
              <a:gdLst/>
              <a:ahLst/>
              <a:cxnLst/>
              <a:rect l="l" t="t" r="r" b="b"/>
              <a:pathLst>
                <a:path w="574039" h="585470">
                  <a:moveTo>
                    <a:pt x="287020" y="585469"/>
                  </a:moveTo>
                  <a:lnTo>
                    <a:pt x="248523" y="583068"/>
                  </a:lnTo>
                  <a:lnTo>
                    <a:pt x="177720" y="563502"/>
                  </a:lnTo>
                  <a:lnTo>
                    <a:pt x="143510" y="546100"/>
                  </a:lnTo>
                  <a:lnTo>
                    <a:pt x="111521" y="524589"/>
                  </a:lnTo>
                  <a:lnTo>
                    <a:pt x="59928" y="471090"/>
                  </a:lnTo>
                  <a:lnTo>
                    <a:pt x="39370" y="438150"/>
                  </a:lnTo>
                  <a:lnTo>
                    <a:pt x="21967" y="403542"/>
                  </a:lnTo>
                  <a:lnTo>
                    <a:pt x="2401" y="330993"/>
                  </a:lnTo>
                  <a:lnTo>
                    <a:pt x="0" y="292100"/>
                  </a:lnTo>
                  <a:lnTo>
                    <a:pt x="2401" y="253206"/>
                  </a:lnTo>
                  <a:lnTo>
                    <a:pt x="21967" y="180657"/>
                  </a:lnTo>
                  <a:lnTo>
                    <a:pt x="39370" y="146050"/>
                  </a:lnTo>
                  <a:lnTo>
                    <a:pt x="59928" y="113287"/>
                  </a:lnTo>
                  <a:lnTo>
                    <a:pt x="111521" y="60146"/>
                  </a:lnTo>
                  <a:lnTo>
                    <a:pt x="143510" y="38100"/>
                  </a:lnTo>
                  <a:lnTo>
                    <a:pt x="177720" y="20895"/>
                  </a:lnTo>
                  <a:lnTo>
                    <a:pt x="248523" y="2202"/>
                  </a:lnTo>
                  <a:lnTo>
                    <a:pt x="287020" y="0"/>
                  </a:lnTo>
                  <a:lnTo>
                    <a:pt x="325516" y="2202"/>
                  </a:lnTo>
                  <a:lnTo>
                    <a:pt x="396319" y="20895"/>
                  </a:lnTo>
                  <a:lnTo>
                    <a:pt x="430530" y="38100"/>
                  </a:lnTo>
                  <a:lnTo>
                    <a:pt x="462518" y="60146"/>
                  </a:lnTo>
                  <a:lnTo>
                    <a:pt x="514111" y="113287"/>
                  </a:lnTo>
                  <a:lnTo>
                    <a:pt x="534670" y="146050"/>
                  </a:lnTo>
                  <a:lnTo>
                    <a:pt x="552072" y="180657"/>
                  </a:lnTo>
                  <a:lnTo>
                    <a:pt x="571638" y="253206"/>
                  </a:lnTo>
                  <a:lnTo>
                    <a:pt x="574039" y="292100"/>
                  </a:lnTo>
                  <a:lnTo>
                    <a:pt x="571638" y="330993"/>
                  </a:lnTo>
                  <a:lnTo>
                    <a:pt x="552072" y="403542"/>
                  </a:lnTo>
                  <a:lnTo>
                    <a:pt x="534670" y="438150"/>
                  </a:lnTo>
                  <a:lnTo>
                    <a:pt x="514111" y="471090"/>
                  </a:lnTo>
                  <a:lnTo>
                    <a:pt x="462518" y="524589"/>
                  </a:lnTo>
                  <a:lnTo>
                    <a:pt x="430530" y="546100"/>
                  </a:lnTo>
                  <a:lnTo>
                    <a:pt x="396319" y="563502"/>
                  </a:lnTo>
                  <a:lnTo>
                    <a:pt x="325516" y="583068"/>
                  </a:lnTo>
                  <a:lnTo>
                    <a:pt x="287020" y="585469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362" y="369986"/>
            <a:ext cx="8328148" cy="601841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53583" indent="-195951">
              <a:spcBef>
                <a:spcPts val="91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latin typeface="Arial MT"/>
                <a:cs typeface="Arial MT"/>
              </a:rPr>
              <a:t>It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remains to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argue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that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R </a:t>
            </a:r>
            <a:r>
              <a:rPr sz="2904" spc="-5" dirty="0">
                <a:latin typeface="Arial MT"/>
                <a:cs typeface="Arial MT"/>
              </a:rPr>
              <a:t>runs </a:t>
            </a:r>
            <a:r>
              <a:rPr sz="2904" spc="-9" dirty="0">
                <a:latin typeface="Arial MT"/>
                <a:cs typeface="Arial MT"/>
              </a:rPr>
              <a:t>in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time</a:t>
            </a:r>
            <a:endParaRPr sz="2904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MS UI Gothic"/>
              <a:buChar char="●"/>
            </a:pPr>
            <a:endParaRPr sz="4039">
              <a:latin typeface="Arial MT"/>
              <a:cs typeface="Arial MT"/>
            </a:endParaRPr>
          </a:p>
          <a:p>
            <a:pPr marL="253583" marR="2541598" indent="-195951">
              <a:lnSpc>
                <a:spcPts val="3258"/>
              </a:lnSpc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163" dirty="0">
                <a:latin typeface="Arial MT"/>
                <a:cs typeface="Arial MT"/>
              </a:rPr>
              <a:t>To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add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variable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nodes and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edges,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cy</a:t>
            </a:r>
            <a:r>
              <a:rPr sz="2904" dirty="0">
                <a:latin typeface="Arial MT"/>
                <a:cs typeface="Arial MT"/>
              </a:rPr>
              <a:t>cle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v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dirty="0">
                <a:latin typeface="Arial MT"/>
                <a:cs typeface="Arial MT"/>
              </a:rPr>
              <a:t>r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v ≤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v</a:t>
            </a:r>
            <a:r>
              <a:rPr sz="2904" spc="-5" dirty="0">
                <a:latin typeface="Arial MT"/>
                <a:cs typeface="Arial MT"/>
              </a:rPr>
              <a:t>ari</a:t>
            </a:r>
            <a:r>
              <a:rPr sz="2904" spc="-1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b</a:t>
            </a:r>
            <a:r>
              <a:rPr sz="2904" spc="-14" dirty="0">
                <a:latin typeface="Arial MT"/>
                <a:cs typeface="Arial MT"/>
              </a:rPr>
              <a:t>l</a:t>
            </a:r>
            <a:r>
              <a:rPr sz="2904" spc="-5" dirty="0">
                <a:latin typeface="Arial MT"/>
                <a:cs typeface="Arial MT"/>
              </a:rPr>
              <a:t>es</a:t>
            </a:r>
            <a:endParaRPr sz="2904">
              <a:latin typeface="Arial MT"/>
              <a:cs typeface="Arial MT"/>
            </a:endParaRPr>
          </a:p>
          <a:p>
            <a:pPr>
              <a:spcBef>
                <a:spcPts val="23"/>
              </a:spcBef>
              <a:buFont typeface="MS UI Gothic"/>
              <a:buChar char="●"/>
            </a:pPr>
            <a:endParaRPr sz="3948">
              <a:latin typeface="Arial MT"/>
              <a:cs typeface="Arial MT"/>
            </a:endParaRPr>
          </a:p>
          <a:p>
            <a:pPr marL="253583" marR="2766365" indent="-195951">
              <a:lnSpc>
                <a:spcPts val="3258"/>
              </a:lnSpc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163" dirty="0">
                <a:latin typeface="Arial MT"/>
                <a:cs typeface="Arial MT"/>
              </a:rPr>
              <a:t>To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add </a:t>
            </a:r>
            <a:r>
              <a:rPr sz="2904" spc="-5" dirty="0">
                <a:latin typeface="Arial MT"/>
                <a:cs typeface="Arial MT"/>
              </a:rPr>
              <a:t>clause</a:t>
            </a:r>
            <a:r>
              <a:rPr sz="2904" spc="-9" dirty="0">
                <a:latin typeface="Arial MT"/>
                <a:cs typeface="Arial MT"/>
              </a:rPr>
              <a:t> nodes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and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edges,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cy</a:t>
            </a:r>
            <a:r>
              <a:rPr sz="2904" dirty="0">
                <a:latin typeface="Arial MT"/>
                <a:cs typeface="Arial MT"/>
              </a:rPr>
              <a:t>cle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spc="5" dirty="0">
                <a:latin typeface="Arial MT"/>
                <a:cs typeface="Arial MT"/>
              </a:rPr>
              <a:t>v</a:t>
            </a:r>
            <a:r>
              <a:rPr sz="2904" spc="-5" dirty="0">
                <a:latin typeface="Arial MT"/>
                <a:cs typeface="Arial MT"/>
              </a:rPr>
              <a:t>e</a:t>
            </a:r>
            <a:r>
              <a:rPr sz="2904" dirty="0">
                <a:latin typeface="Arial MT"/>
                <a:cs typeface="Arial MT"/>
              </a:rPr>
              <a:t>r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c ≤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5" dirty="0">
                <a:latin typeface="Arial MT"/>
                <a:cs typeface="Arial MT"/>
              </a:rPr>
              <a:t>la</a:t>
            </a:r>
            <a:r>
              <a:rPr sz="2904" spc="-14" dirty="0">
                <a:latin typeface="Arial MT"/>
                <a:cs typeface="Arial MT"/>
              </a:rPr>
              <a:t>u</a:t>
            </a:r>
            <a:r>
              <a:rPr sz="2904" spc="5" dirty="0">
                <a:latin typeface="Arial MT"/>
                <a:cs typeface="Arial MT"/>
              </a:rPr>
              <a:t>s</a:t>
            </a:r>
            <a:r>
              <a:rPr sz="2904" spc="-5" dirty="0">
                <a:latin typeface="Arial MT"/>
                <a:cs typeface="Arial MT"/>
              </a:rPr>
              <a:t>es</a:t>
            </a:r>
            <a:endParaRPr sz="2904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MS UI Gothic"/>
              <a:buChar char="●"/>
            </a:pPr>
            <a:endParaRPr sz="3721">
              <a:latin typeface="Arial MT"/>
              <a:cs typeface="Arial MT"/>
            </a:endParaRPr>
          </a:p>
          <a:p>
            <a:pPr marL="253583" indent="-195951">
              <a:lnSpc>
                <a:spcPts val="3372"/>
              </a:lnSpc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ver</a:t>
            </a:r>
            <a:r>
              <a:rPr sz="2904" spc="-9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ll</a:t>
            </a:r>
            <a:r>
              <a:rPr sz="2904" dirty="0">
                <a:latin typeface="Arial MT"/>
                <a:cs typeface="Arial MT"/>
              </a:rPr>
              <a:t>,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≤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+ |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|,</a:t>
            </a:r>
            <a:endParaRPr sz="2904">
              <a:latin typeface="Arial MT"/>
              <a:cs typeface="Arial MT"/>
            </a:endParaRPr>
          </a:p>
          <a:p>
            <a:pPr marL="253583">
              <a:lnSpc>
                <a:spcPts val="3372"/>
              </a:lnSpc>
            </a:pPr>
            <a:r>
              <a:rPr sz="2904" spc="-5" dirty="0">
                <a:latin typeface="Arial MT"/>
                <a:cs typeface="Arial MT"/>
              </a:rPr>
              <a:t>which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</a:t>
            </a:r>
            <a:r>
              <a:rPr sz="2904" spc="-5" dirty="0">
                <a:latin typeface="Arial MT"/>
                <a:cs typeface="Arial MT"/>
              </a:rPr>
              <a:t> in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input length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|</a:t>
            </a:r>
            <a:endParaRPr sz="290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67">
              <a:latin typeface="Arial MT"/>
              <a:cs typeface="Arial MT"/>
            </a:endParaRPr>
          </a:p>
          <a:p>
            <a:pPr marL="253583" indent="-195951">
              <a:spcBef>
                <a:spcPts val="1906"/>
              </a:spcBef>
              <a:buSzPct val="45312"/>
              <a:buFont typeface="MS UI Gothic"/>
              <a:buChar char="●"/>
              <a:tabLst>
                <a:tab pos="253583" algn="l"/>
              </a:tabLst>
            </a:pPr>
            <a:r>
              <a:rPr sz="2904" spc="-5" dirty="0">
                <a:latin typeface="Arial MT"/>
                <a:cs typeface="Arial MT"/>
              </a:rPr>
              <a:t>End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of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proof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that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0" dirty="0">
                <a:latin typeface="Arial MT"/>
                <a:cs typeface="Arial MT"/>
              </a:rPr>
              <a:t> </a:t>
            </a:r>
            <a:r>
              <a:rPr sz="2904" spc="54" dirty="0">
                <a:latin typeface="Lucida Sans Unicode"/>
                <a:cs typeface="Lucida Sans Unicode"/>
              </a:rPr>
              <a:t>∈</a:t>
            </a:r>
            <a:r>
              <a:rPr sz="2904" spc="5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45" dirty="0">
                <a:latin typeface="Lucida Sans Unicode"/>
                <a:cs typeface="Lucida Sans Unicode"/>
              </a:rPr>
              <a:t>⇨</a:t>
            </a:r>
            <a:r>
              <a:rPr sz="2904" spc="-45" dirty="0">
                <a:latin typeface="Arial MT"/>
                <a:cs typeface="Arial MT"/>
              </a:rPr>
              <a:t>3SAT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59" dirty="0">
                <a:latin typeface="Lucida Sans Unicode"/>
                <a:cs typeface="Lucida Sans Unicode"/>
              </a:rPr>
              <a:t>∈</a:t>
            </a:r>
            <a:r>
              <a:rPr sz="2904" spc="59" dirty="0"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467" y="45297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8992" y="332041"/>
            <a:ext cx="1660328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</a:rPr>
              <a:t>Definition:</a:t>
            </a:r>
            <a:endParaRPr sz="2904"/>
          </a:p>
        </p:txBody>
      </p:sp>
      <p:sp>
        <p:nvSpPr>
          <p:cNvPr id="4" name="object 4"/>
          <p:cNvSpPr txBox="1"/>
          <p:nvPr/>
        </p:nvSpPr>
        <p:spPr>
          <a:xfrm>
            <a:off x="2374238" y="909405"/>
            <a:ext cx="75806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 </a:t>
            </a:r>
            <a:r>
              <a:rPr sz="2904" spc="-5" dirty="0">
                <a:latin typeface="Arial MT"/>
                <a:cs typeface="Arial MT"/>
              </a:rPr>
              <a:t>{G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is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graph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with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3-coloring}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467" y="2195713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992" y="2071232"/>
            <a:ext cx="15588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Example: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410" y="2652145"/>
            <a:ext cx="6275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G</a:t>
            </a:r>
            <a:r>
              <a:rPr sz="2904" spc="-86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0749" y="4641541"/>
            <a:ext cx="26458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503133" algn="l"/>
                <a:tab pos="1116920" algn="l"/>
              </a:tabLst>
            </a:pPr>
            <a:r>
              <a:rPr sz="2904" dirty="0">
                <a:latin typeface="Arial MT"/>
                <a:cs typeface="Arial MT"/>
              </a:rPr>
              <a:t>G	</a:t>
            </a:r>
            <a:r>
              <a:rPr sz="2904" spc="-5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	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spc="5" dirty="0">
                <a:latin typeface="Arial MT"/>
                <a:cs typeface="Arial MT"/>
              </a:rPr>
              <a:t>CO</a:t>
            </a:r>
            <a:r>
              <a:rPr sz="2904" spc="-14" dirty="0">
                <a:latin typeface="Arial MT"/>
                <a:cs typeface="Arial MT"/>
              </a:rPr>
              <a:t>L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R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64972" y="2668281"/>
            <a:ext cx="1867220" cy="1659751"/>
          </a:xfrm>
          <a:custGeom>
            <a:avLst/>
            <a:gdLst/>
            <a:ahLst/>
            <a:cxnLst/>
            <a:rect l="l" t="t" r="r" b="b"/>
            <a:pathLst>
              <a:path w="2057400" h="1828800">
                <a:moveTo>
                  <a:pt x="228600" y="457200"/>
                </a:moveTo>
                <a:lnTo>
                  <a:pt x="169544" y="449580"/>
                </a:lnTo>
                <a:lnTo>
                  <a:pt x="114300" y="426720"/>
                </a:lnTo>
                <a:lnTo>
                  <a:pt x="66675" y="390524"/>
                </a:lnTo>
                <a:lnTo>
                  <a:pt x="30480" y="342900"/>
                </a:lnTo>
                <a:lnTo>
                  <a:pt x="7619" y="287655"/>
                </a:lnTo>
                <a:lnTo>
                  <a:pt x="0" y="228600"/>
                </a:lnTo>
                <a:lnTo>
                  <a:pt x="1905" y="198239"/>
                </a:lnTo>
                <a:lnTo>
                  <a:pt x="17145" y="141803"/>
                </a:lnTo>
                <a:lnTo>
                  <a:pt x="47505" y="88701"/>
                </a:lnTo>
                <a:lnTo>
                  <a:pt x="88701" y="47505"/>
                </a:lnTo>
                <a:lnTo>
                  <a:pt x="141803" y="17145"/>
                </a:lnTo>
                <a:lnTo>
                  <a:pt x="198239" y="1905"/>
                </a:lnTo>
                <a:lnTo>
                  <a:pt x="228600" y="0"/>
                </a:lnTo>
                <a:lnTo>
                  <a:pt x="258960" y="1904"/>
                </a:lnTo>
                <a:lnTo>
                  <a:pt x="315396" y="17144"/>
                </a:lnTo>
                <a:lnTo>
                  <a:pt x="368498" y="47505"/>
                </a:lnTo>
                <a:lnTo>
                  <a:pt x="409694" y="88701"/>
                </a:lnTo>
                <a:lnTo>
                  <a:pt x="440055" y="141803"/>
                </a:lnTo>
                <a:lnTo>
                  <a:pt x="455295" y="198239"/>
                </a:lnTo>
                <a:lnTo>
                  <a:pt x="457200" y="228600"/>
                </a:lnTo>
                <a:lnTo>
                  <a:pt x="455294" y="258960"/>
                </a:lnTo>
                <a:lnTo>
                  <a:pt x="440054" y="315396"/>
                </a:lnTo>
                <a:lnTo>
                  <a:pt x="409694" y="368498"/>
                </a:lnTo>
                <a:lnTo>
                  <a:pt x="368498" y="409694"/>
                </a:lnTo>
                <a:lnTo>
                  <a:pt x="315396" y="440054"/>
                </a:lnTo>
                <a:lnTo>
                  <a:pt x="258960" y="455294"/>
                </a:lnTo>
                <a:lnTo>
                  <a:pt x="228600" y="457200"/>
                </a:lnTo>
                <a:close/>
              </a:path>
              <a:path w="2057400" h="1828800">
                <a:moveTo>
                  <a:pt x="1828800" y="457200"/>
                </a:moveTo>
                <a:lnTo>
                  <a:pt x="1769745" y="449580"/>
                </a:lnTo>
                <a:lnTo>
                  <a:pt x="1714500" y="426720"/>
                </a:lnTo>
                <a:lnTo>
                  <a:pt x="1666875" y="390524"/>
                </a:lnTo>
                <a:lnTo>
                  <a:pt x="1630680" y="342900"/>
                </a:lnTo>
                <a:lnTo>
                  <a:pt x="1607820" y="287655"/>
                </a:lnTo>
                <a:lnTo>
                  <a:pt x="1600200" y="228600"/>
                </a:lnTo>
                <a:lnTo>
                  <a:pt x="1602105" y="198239"/>
                </a:lnTo>
                <a:lnTo>
                  <a:pt x="1617345" y="141803"/>
                </a:lnTo>
                <a:lnTo>
                  <a:pt x="1647705" y="88701"/>
                </a:lnTo>
                <a:lnTo>
                  <a:pt x="1688901" y="47505"/>
                </a:lnTo>
                <a:lnTo>
                  <a:pt x="1742003" y="17145"/>
                </a:lnTo>
                <a:lnTo>
                  <a:pt x="1798439" y="1905"/>
                </a:lnTo>
                <a:lnTo>
                  <a:pt x="1828800" y="0"/>
                </a:lnTo>
                <a:lnTo>
                  <a:pt x="1859160" y="1904"/>
                </a:lnTo>
                <a:lnTo>
                  <a:pt x="1915596" y="17144"/>
                </a:lnTo>
                <a:lnTo>
                  <a:pt x="1968698" y="47505"/>
                </a:lnTo>
                <a:lnTo>
                  <a:pt x="2009894" y="88701"/>
                </a:lnTo>
                <a:lnTo>
                  <a:pt x="2040254" y="141803"/>
                </a:lnTo>
                <a:lnTo>
                  <a:pt x="2055494" y="198239"/>
                </a:lnTo>
                <a:lnTo>
                  <a:pt x="2057400" y="228600"/>
                </a:lnTo>
                <a:lnTo>
                  <a:pt x="2055495" y="258960"/>
                </a:lnTo>
                <a:lnTo>
                  <a:pt x="2040255" y="315396"/>
                </a:lnTo>
                <a:lnTo>
                  <a:pt x="2009894" y="368498"/>
                </a:lnTo>
                <a:lnTo>
                  <a:pt x="1968698" y="409694"/>
                </a:lnTo>
                <a:lnTo>
                  <a:pt x="1915596" y="440054"/>
                </a:lnTo>
                <a:lnTo>
                  <a:pt x="1859160" y="455294"/>
                </a:lnTo>
                <a:lnTo>
                  <a:pt x="1828800" y="457200"/>
                </a:lnTo>
                <a:close/>
              </a:path>
              <a:path w="2057400" h="1828800">
                <a:moveTo>
                  <a:pt x="457200" y="228600"/>
                </a:moveTo>
                <a:lnTo>
                  <a:pt x="1600200" y="228600"/>
                </a:lnTo>
              </a:path>
              <a:path w="2057400" h="1828800">
                <a:moveTo>
                  <a:pt x="228600" y="1828800"/>
                </a:moveTo>
                <a:lnTo>
                  <a:pt x="169544" y="1821179"/>
                </a:lnTo>
                <a:lnTo>
                  <a:pt x="114300" y="1798320"/>
                </a:lnTo>
                <a:lnTo>
                  <a:pt x="66675" y="1762125"/>
                </a:lnTo>
                <a:lnTo>
                  <a:pt x="30480" y="1714500"/>
                </a:lnTo>
                <a:lnTo>
                  <a:pt x="7619" y="1659255"/>
                </a:lnTo>
                <a:lnTo>
                  <a:pt x="0" y="1600200"/>
                </a:lnTo>
                <a:lnTo>
                  <a:pt x="1905" y="1569839"/>
                </a:lnTo>
                <a:lnTo>
                  <a:pt x="17145" y="1513403"/>
                </a:lnTo>
                <a:lnTo>
                  <a:pt x="47505" y="1460301"/>
                </a:lnTo>
                <a:lnTo>
                  <a:pt x="88701" y="1419105"/>
                </a:lnTo>
                <a:lnTo>
                  <a:pt x="141803" y="1388745"/>
                </a:lnTo>
                <a:lnTo>
                  <a:pt x="198239" y="1373504"/>
                </a:lnTo>
                <a:lnTo>
                  <a:pt x="228600" y="1371600"/>
                </a:lnTo>
                <a:lnTo>
                  <a:pt x="258960" y="1373505"/>
                </a:lnTo>
                <a:lnTo>
                  <a:pt x="315396" y="1388745"/>
                </a:lnTo>
                <a:lnTo>
                  <a:pt x="368498" y="1419105"/>
                </a:lnTo>
                <a:lnTo>
                  <a:pt x="409694" y="1460301"/>
                </a:lnTo>
                <a:lnTo>
                  <a:pt x="440055" y="1513403"/>
                </a:lnTo>
                <a:lnTo>
                  <a:pt x="455295" y="1569839"/>
                </a:lnTo>
                <a:lnTo>
                  <a:pt x="457200" y="1600200"/>
                </a:lnTo>
                <a:lnTo>
                  <a:pt x="455294" y="1630560"/>
                </a:lnTo>
                <a:lnTo>
                  <a:pt x="440054" y="1686996"/>
                </a:lnTo>
                <a:lnTo>
                  <a:pt x="409694" y="1740098"/>
                </a:lnTo>
                <a:lnTo>
                  <a:pt x="368498" y="1781294"/>
                </a:lnTo>
                <a:lnTo>
                  <a:pt x="315396" y="1811655"/>
                </a:lnTo>
                <a:lnTo>
                  <a:pt x="258960" y="1826895"/>
                </a:lnTo>
                <a:lnTo>
                  <a:pt x="228600" y="1828800"/>
                </a:lnTo>
                <a:close/>
              </a:path>
              <a:path w="2057400" h="1828800">
                <a:moveTo>
                  <a:pt x="228600" y="457200"/>
                </a:moveTo>
                <a:lnTo>
                  <a:pt x="228600" y="1371600"/>
                </a:lnTo>
              </a:path>
              <a:path w="2057400" h="1828800">
                <a:moveTo>
                  <a:pt x="1828800" y="1828800"/>
                </a:moveTo>
                <a:lnTo>
                  <a:pt x="1769745" y="1821179"/>
                </a:lnTo>
                <a:lnTo>
                  <a:pt x="1714500" y="1798320"/>
                </a:lnTo>
                <a:lnTo>
                  <a:pt x="1666875" y="1762125"/>
                </a:lnTo>
                <a:lnTo>
                  <a:pt x="1630680" y="1714500"/>
                </a:lnTo>
                <a:lnTo>
                  <a:pt x="1607820" y="1659255"/>
                </a:lnTo>
                <a:lnTo>
                  <a:pt x="1600200" y="1600200"/>
                </a:lnTo>
                <a:lnTo>
                  <a:pt x="1602105" y="1569839"/>
                </a:lnTo>
                <a:lnTo>
                  <a:pt x="1617345" y="1513403"/>
                </a:lnTo>
                <a:lnTo>
                  <a:pt x="1647705" y="1460301"/>
                </a:lnTo>
                <a:lnTo>
                  <a:pt x="1688901" y="1419105"/>
                </a:lnTo>
                <a:lnTo>
                  <a:pt x="1742003" y="1388745"/>
                </a:lnTo>
                <a:lnTo>
                  <a:pt x="1798439" y="1373504"/>
                </a:lnTo>
                <a:lnTo>
                  <a:pt x="1828800" y="1371600"/>
                </a:lnTo>
                <a:lnTo>
                  <a:pt x="1859160" y="1373505"/>
                </a:lnTo>
                <a:lnTo>
                  <a:pt x="1915596" y="1388745"/>
                </a:lnTo>
                <a:lnTo>
                  <a:pt x="1968698" y="1419105"/>
                </a:lnTo>
                <a:lnTo>
                  <a:pt x="2009894" y="1460301"/>
                </a:lnTo>
                <a:lnTo>
                  <a:pt x="2040254" y="1513403"/>
                </a:lnTo>
                <a:lnTo>
                  <a:pt x="2055494" y="1569839"/>
                </a:lnTo>
                <a:lnTo>
                  <a:pt x="2057400" y="1600200"/>
                </a:lnTo>
                <a:lnTo>
                  <a:pt x="2055495" y="1630560"/>
                </a:lnTo>
                <a:lnTo>
                  <a:pt x="2040255" y="1686996"/>
                </a:lnTo>
                <a:lnTo>
                  <a:pt x="2009894" y="1740098"/>
                </a:lnTo>
                <a:lnTo>
                  <a:pt x="1968698" y="1781294"/>
                </a:lnTo>
                <a:lnTo>
                  <a:pt x="1915596" y="1811655"/>
                </a:lnTo>
                <a:lnTo>
                  <a:pt x="1859160" y="1826895"/>
                </a:lnTo>
                <a:lnTo>
                  <a:pt x="1828800" y="1828800"/>
                </a:lnTo>
                <a:close/>
              </a:path>
              <a:path w="2057400" h="1828800">
                <a:moveTo>
                  <a:pt x="1828800" y="457200"/>
                </a:moveTo>
                <a:lnTo>
                  <a:pt x="1828800" y="1371600"/>
                </a:lnTo>
              </a:path>
              <a:path w="2057400" h="1828800">
                <a:moveTo>
                  <a:pt x="422910" y="1503680"/>
                </a:moveTo>
                <a:lnTo>
                  <a:pt x="1647189" y="323850"/>
                </a:lnTo>
              </a:path>
              <a:path w="2057400" h="1828800">
                <a:moveTo>
                  <a:pt x="457200" y="1631950"/>
                </a:moveTo>
                <a:lnTo>
                  <a:pt x="1600200" y="163195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467" y="45297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8992" y="332041"/>
            <a:ext cx="1660328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</a:rPr>
              <a:t>Definition:</a:t>
            </a:r>
            <a:endParaRPr sz="2904"/>
          </a:p>
        </p:txBody>
      </p:sp>
      <p:sp>
        <p:nvSpPr>
          <p:cNvPr id="4" name="object 4"/>
          <p:cNvSpPr txBox="1"/>
          <p:nvPr/>
        </p:nvSpPr>
        <p:spPr>
          <a:xfrm>
            <a:off x="2374238" y="909405"/>
            <a:ext cx="75806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 </a:t>
            </a:r>
            <a:r>
              <a:rPr sz="2904" spc="-5" dirty="0">
                <a:latin typeface="Arial MT"/>
                <a:cs typeface="Arial MT"/>
              </a:rPr>
              <a:t>{G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is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graph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with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3-coloring}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467" y="2195713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992" y="2071232"/>
            <a:ext cx="15588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Example: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410" y="2652145"/>
            <a:ext cx="6275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G</a:t>
            </a:r>
            <a:r>
              <a:rPr sz="2904" spc="-86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375" y="2652145"/>
            <a:ext cx="60684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H</a:t>
            </a:r>
            <a:r>
              <a:rPr sz="2904" spc="-86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748" y="4641541"/>
            <a:ext cx="24492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503133" algn="l"/>
              </a:tabLst>
            </a:pPr>
            <a:r>
              <a:rPr sz="2904" dirty="0">
                <a:latin typeface="Arial MT"/>
                <a:cs typeface="Arial MT"/>
              </a:rPr>
              <a:t>G	</a:t>
            </a:r>
            <a:r>
              <a:rPr sz="2904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Lucida Sans Unicode"/>
                <a:cs typeface="Lucida Sans Unicode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9362" y="4641541"/>
            <a:ext cx="243026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92182" algn="l"/>
                <a:tab pos="901950" algn="l"/>
              </a:tabLst>
            </a:pPr>
            <a:r>
              <a:rPr sz="2904" dirty="0">
                <a:latin typeface="Arial MT"/>
                <a:cs typeface="Arial MT"/>
              </a:rPr>
              <a:t>H	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	</a:t>
            </a:r>
            <a:r>
              <a:rPr sz="2904" spc="-14" dirty="0">
                <a:latin typeface="Arial MT"/>
                <a:cs typeface="Arial MT"/>
              </a:rPr>
              <a:t>3</a:t>
            </a:r>
            <a:r>
              <a:rPr sz="2904" spc="5" dirty="0">
                <a:latin typeface="Arial MT"/>
                <a:cs typeface="Arial MT"/>
              </a:rPr>
              <a:t>C</a:t>
            </a:r>
            <a:r>
              <a:rPr sz="2904" spc="-5" dirty="0">
                <a:latin typeface="Arial MT"/>
                <a:cs typeface="Arial MT"/>
              </a:rPr>
              <a:t>OL</a:t>
            </a:r>
            <a:r>
              <a:rPr sz="2904" spc="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R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4258" y="2647567"/>
            <a:ext cx="1908714" cy="1701245"/>
            <a:chOff x="1348777" y="2917227"/>
            <a:chExt cx="2103120" cy="1874520"/>
          </a:xfrm>
        </p:grpSpPr>
        <p:sp>
          <p:nvSpPr>
            <p:cNvPr id="12" name="object 12"/>
            <p:cNvSpPr/>
            <p:nvPr/>
          </p:nvSpPr>
          <p:spPr>
            <a:xfrm>
              <a:off x="13716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5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16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169544" y="449580"/>
                  </a:lnTo>
                  <a:lnTo>
                    <a:pt x="114300" y="426720"/>
                  </a:lnTo>
                  <a:lnTo>
                    <a:pt x="66675" y="390524"/>
                  </a:lnTo>
                  <a:lnTo>
                    <a:pt x="30480" y="342900"/>
                  </a:lnTo>
                  <a:lnTo>
                    <a:pt x="7619" y="287655"/>
                  </a:lnTo>
                  <a:lnTo>
                    <a:pt x="0" y="228600"/>
                  </a:lnTo>
                  <a:lnTo>
                    <a:pt x="1905" y="198239"/>
                  </a:lnTo>
                  <a:lnTo>
                    <a:pt x="17145" y="141803"/>
                  </a:lnTo>
                  <a:lnTo>
                    <a:pt x="47505" y="88701"/>
                  </a:lnTo>
                  <a:lnTo>
                    <a:pt x="88701" y="47505"/>
                  </a:lnTo>
                  <a:lnTo>
                    <a:pt x="141803" y="17145"/>
                  </a:lnTo>
                  <a:lnTo>
                    <a:pt x="198239" y="1905"/>
                  </a:lnTo>
                  <a:lnTo>
                    <a:pt x="228600" y="0"/>
                  </a:lnTo>
                  <a:lnTo>
                    <a:pt x="258960" y="1904"/>
                  </a:lnTo>
                  <a:lnTo>
                    <a:pt x="315396" y="17144"/>
                  </a:lnTo>
                  <a:lnTo>
                    <a:pt x="368498" y="47505"/>
                  </a:lnTo>
                  <a:lnTo>
                    <a:pt x="409694" y="88701"/>
                  </a:lnTo>
                  <a:lnTo>
                    <a:pt x="440055" y="141803"/>
                  </a:lnTo>
                  <a:lnTo>
                    <a:pt x="455295" y="198239"/>
                  </a:lnTo>
                  <a:lnTo>
                    <a:pt x="457200" y="228600"/>
                  </a:lnTo>
                  <a:lnTo>
                    <a:pt x="455294" y="258960"/>
                  </a:lnTo>
                  <a:lnTo>
                    <a:pt x="440054" y="315396"/>
                  </a:lnTo>
                  <a:lnTo>
                    <a:pt x="409694" y="368498"/>
                  </a:lnTo>
                  <a:lnTo>
                    <a:pt x="368498" y="409694"/>
                  </a:lnTo>
                  <a:lnTo>
                    <a:pt x="315396" y="440054"/>
                  </a:lnTo>
                  <a:lnTo>
                    <a:pt x="258960" y="455294"/>
                  </a:lnTo>
                  <a:lnTo>
                    <a:pt x="228600" y="45720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18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8800" y="294005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371600" y="457200"/>
                  </a:moveTo>
                  <a:lnTo>
                    <a:pt x="1312545" y="449580"/>
                  </a:lnTo>
                  <a:lnTo>
                    <a:pt x="1257300" y="426720"/>
                  </a:lnTo>
                  <a:lnTo>
                    <a:pt x="1209675" y="390524"/>
                  </a:lnTo>
                  <a:lnTo>
                    <a:pt x="1173480" y="342900"/>
                  </a:lnTo>
                  <a:lnTo>
                    <a:pt x="1150620" y="287655"/>
                  </a:lnTo>
                  <a:lnTo>
                    <a:pt x="1143000" y="228600"/>
                  </a:lnTo>
                  <a:lnTo>
                    <a:pt x="1144905" y="198239"/>
                  </a:lnTo>
                  <a:lnTo>
                    <a:pt x="1160145" y="141803"/>
                  </a:lnTo>
                  <a:lnTo>
                    <a:pt x="1190505" y="88701"/>
                  </a:lnTo>
                  <a:lnTo>
                    <a:pt x="1231701" y="47505"/>
                  </a:lnTo>
                  <a:lnTo>
                    <a:pt x="1284803" y="17145"/>
                  </a:lnTo>
                  <a:lnTo>
                    <a:pt x="1341239" y="1905"/>
                  </a:lnTo>
                  <a:lnTo>
                    <a:pt x="1371600" y="0"/>
                  </a:lnTo>
                  <a:lnTo>
                    <a:pt x="1401960" y="1904"/>
                  </a:lnTo>
                  <a:lnTo>
                    <a:pt x="1458396" y="17144"/>
                  </a:lnTo>
                  <a:lnTo>
                    <a:pt x="1511498" y="47505"/>
                  </a:lnTo>
                  <a:lnTo>
                    <a:pt x="1552694" y="88701"/>
                  </a:lnTo>
                  <a:lnTo>
                    <a:pt x="1583054" y="141803"/>
                  </a:lnTo>
                  <a:lnTo>
                    <a:pt x="1598294" y="198239"/>
                  </a:lnTo>
                  <a:lnTo>
                    <a:pt x="1600200" y="228600"/>
                  </a:lnTo>
                  <a:lnTo>
                    <a:pt x="1598295" y="258960"/>
                  </a:lnTo>
                  <a:lnTo>
                    <a:pt x="1583055" y="315396"/>
                  </a:lnTo>
                  <a:lnTo>
                    <a:pt x="1552694" y="368498"/>
                  </a:lnTo>
                  <a:lnTo>
                    <a:pt x="1511498" y="409694"/>
                  </a:lnTo>
                  <a:lnTo>
                    <a:pt x="1458396" y="440054"/>
                  </a:lnTo>
                  <a:lnTo>
                    <a:pt x="1401960" y="455294"/>
                  </a:lnTo>
                  <a:lnTo>
                    <a:pt x="1371600" y="457200"/>
                  </a:lnTo>
                  <a:close/>
                </a:path>
                <a:path w="1600200" h="457200">
                  <a:moveTo>
                    <a:pt x="0" y="228600"/>
                  </a:moveTo>
                  <a:lnTo>
                    <a:pt x="1143000" y="2286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1600" y="43116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3397250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228600" y="1371600"/>
                  </a:moveTo>
                  <a:lnTo>
                    <a:pt x="169544" y="1363979"/>
                  </a:lnTo>
                  <a:lnTo>
                    <a:pt x="114300" y="1341120"/>
                  </a:lnTo>
                  <a:lnTo>
                    <a:pt x="66675" y="1304925"/>
                  </a:lnTo>
                  <a:lnTo>
                    <a:pt x="30480" y="1257300"/>
                  </a:lnTo>
                  <a:lnTo>
                    <a:pt x="7619" y="1202055"/>
                  </a:lnTo>
                  <a:lnTo>
                    <a:pt x="0" y="1143000"/>
                  </a:lnTo>
                  <a:lnTo>
                    <a:pt x="1905" y="1112639"/>
                  </a:lnTo>
                  <a:lnTo>
                    <a:pt x="17145" y="1056203"/>
                  </a:lnTo>
                  <a:lnTo>
                    <a:pt x="47505" y="1003101"/>
                  </a:lnTo>
                  <a:lnTo>
                    <a:pt x="88701" y="961905"/>
                  </a:lnTo>
                  <a:lnTo>
                    <a:pt x="141803" y="931544"/>
                  </a:lnTo>
                  <a:lnTo>
                    <a:pt x="198239" y="916304"/>
                  </a:lnTo>
                  <a:lnTo>
                    <a:pt x="228600" y="914400"/>
                  </a:lnTo>
                  <a:lnTo>
                    <a:pt x="258960" y="916305"/>
                  </a:lnTo>
                  <a:lnTo>
                    <a:pt x="315396" y="931545"/>
                  </a:lnTo>
                  <a:lnTo>
                    <a:pt x="368498" y="961905"/>
                  </a:lnTo>
                  <a:lnTo>
                    <a:pt x="409694" y="1003101"/>
                  </a:lnTo>
                  <a:lnTo>
                    <a:pt x="440055" y="1056203"/>
                  </a:lnTo>
                  <a:lnTo>
                    <a:pt x="455295" y="1112639"/>
                  </a:lnTo>
                  <a:lnTo>
                    <a:pt x="457200" y="1143000"/>
                  </a:lnTo>
                  <a:lnTo>
                    <a:pt x="455294" y="1173360"/>
                  </a:lnTo>
                  <a:lnTo>
                    <a:pt x="440054" y="1229796"/>
                  </a:lnTo>
                  <a:lnTo>
                    <a:pt x="409694" y="1282898"/>
                  </a:lnTo>
                  <a:lnTo>
                    <a:pt x="368498" y="1324094"/>
                  </a:lnTo>
                  <a:lnTo>
                    <a:pt x="315396" y="1354455"/>
                  </a:lnTo>
                  <a:lnTo>
                    <a:pt x="258960" y="1369695"/>
                  </a:lnTo>
                  <a:lnTo>
                    <a:pt x="228600" y="1371600"/>
                  </a:lnTo>
                  <a:close/>
                </a:path>
                <a:path w="457200" h="1371600">
                  <a:moveTo>
                    <a:pt x="228600" y="0"/>
                  </a:moveTo>
                  <a:lnTo>
                    <a:pt x="228600" y="9144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1800" y="43116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4510" y="3271520"/>
              <a:ext cx="1634489" cy="1497330"/>
            </a:xfrm>
            <a:custGeom>
              <a:avLst/>
              <a:gdLst/>
              <a:ahLst/>
              <a:cxnLst/>
              <a:rect l="l" t="t" r="r" b="b"/>
              <a:pathLst>
                <a:path w="1634489" h="1497329">
                  <a:moveTo>
                    <a:pt x="1405889" y="1497329"/>
                  </a:moveTo>
                  <a:lnTo>
                    <a:pt x="1346834" y="1489709"/>
                  </a:lnTo>
                  <a:lnTo>
                    <a:pt x="1291589" y="1466849"/>
                  </a:lnTo>
                  <a:lnTo>
                    <a:pt x="1243964" y="1430654"/>
                  </a:lnTo>
                  <a:lnTo>
                    <a:pt x="1207770" y="1383029"/>
                  </a:lnTo>
                  <a:lnTo>
                    <a:pt x="1184909" y="1327784"/>
                  </a:lnTo>
                  <a:lnTo>
                    <a:pt x="1177289" y="1268729"/>
                  </a:lnTo>
                  <a:lnTo>
                    <a:pt x="1179195" y="1238369"/>
                  </a:lnTo>
                  <a:lnTo>
                    <a:pt x="1194435" y="1181933"/>
                  </a:lnTo>
                  <a:lnTo>
                    <a:pt x="1224795" y="1128831"/>
                  </a:lnTo>
                  <a:lnTo>
                    <a:pt x="1265991" y="1087635"/>
                  </a:lnTo>
                  <a:lnTo>
                    <a:pt x="1319093" y="1057274"/>
                  </a:lnTo>
                  <a:lnTo>
                    <a:pt x="1375529" y="1042034"/>
                  </a:lnTo>
                  <a:lnTo>
                    <a:pt x="1405889" y="1040129"/>
                  </a:lnTo>
                  <a:lnTo>
                    <a:pt x="1436250" y="1042034"/>
                  </a:lnTo>
                  <a:lnTo>
                    <a:pt x="1492686" y="1057275"/>
                  </a:lnTo>
                  <a:lnTo>
                    <a:pt x="1545788" y="1087635"/>
                  </a:lnTo>
                  <a:lnTo>
                    <a:pt x="1586984" y="1128831"/>
                  </a:lnTo>
                  <a:lnTo>
                    <a:pt x="1617344" y="1181933"/>
                  </a:lnTo>
                  <a:lnTo>
                    <a:pt x="1632584" y="1238369"/>
                  </a:lnTo>
                  <a:lnTo>
                    <a:pt x="1634489" y="1268729"/>
                  </a:lnTo>
                  <a:lnTo>
                    <a:pt x="1632585" y="1299090"/>
                  </a:lnTo>
                  <a:lnTo>
                    <a:pt x="1617345" y="1355526"/>
                  </a:lnTo>
                  <a:lnTo>
                    <a:pt x="1586984" y="1408628"/>
                  </a:lnTo>
                  <a:lnTo>
                    <a:pt x="1545788" y="1449824"/>
                  </a:lnTo>
                  <a:lnTo>
                    <a:pt x="1492686" y="1480184"/>
                  </a:lnTo>
                  <a:lnTo>
                    <a:pt x="1436250" y="1495425"/>
                  </a:lnTo>
                  <a:lnTo>
                    <a:pt x="1405889" y="1497329"/>
                  </a:lnTo>
                  <a:close/>
                </a:path>
                <a:path w="1634489" h="1497329">
                  <a:moveTo>
                    <a:pt x="1405889" y="125729"/>
                  </a:moveTo>
                  <a:lnTo>
                    <a:pt x="1405889" y="1040129"/>
                  </a:lnTo>
                </a:path>
                <a:path w="1634489" h="1497329">
                  <a:moveTo>
                    <a:pt x="0" y="1179829"/>
                  </a:moveTo>
                  <a:lnTo>
                    <a:pt x="1224279" y="0"/>
                  </a:lnTo>
                </a:path>
                <a:path w="1634489" h="1497329">
                  <a:moveTo>
                    <a:pt x="34289" y="1300479"/>
                  </a:moveTo>
                  <a:lnTo>
                    <a:pt x="1177289" y="13004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0" name="object 20"/>
          <p:cNvSpPr/>
          <p:nvPr/>
        </p:nvSpPr>
        <p:spPr>
          <a:xfrm>
            <a:off x="7121818" y="2282158"/>
            <a:ext cx="2489627" cy="2074689"/>
          </a:xfrm>
          <a:custGeom>
            <a:avLst/>
            <a:gdLst/>
            <a:ahLst/>
            <a:cxnLst/>
            <a:rect l="l" t="t" r="r" b="b"/>
            <a:pathLst>
              <a:path w="2743200" h="2286000">
                <a:moveTo>
                  <a:pt x="1371600" y="457200"/>
                </a:moveTo>
                <a:lnTo>
                  <a:pt x="1312545" y="449580"/>
                </a:lnTo>
                <a:lnTo>
                  <a:pt x="1257300" y="426720"/>
                </a:lnTo>
                <a:lnTo>
                  <a:pt x="1209675" y="390524"/>
                </a:lnTo>
                <a:lnTo>
                  <a:pt x="1173479" y="342900"/>
                </a:lnTo>
                <a:lnTo>
                  <a:pt x="1150620" y="287655"/>
                </a:lnTo>
                <a:lnTo>
                  <a:pt x="1143000" y="228600"/>
                </a:lnTo>
                <a:lnTo>
                  <a:pt x="1144904" y="198239"/>
                </a:lnTo>
                <a:lnTo>
                  <a:pt x="1160144" y="141803"/>
                </a:lnTo>
                <a:lnTo>
                  <a:pt x="1190505" y="88701"/>
                </a:lnTo>
                <a:lnTo>
                  <a:pt x="1231701" y="47505"/>
                </a:lnTo>
                <a:lnTo>
                  <a:pt x="1284803" y="17145"/>
                </a:lnTo>
                <a:lnTo>
                  <a:pt x="1341239" y="1905"/>
                </a:lnTo>
                <a:lnTo>
                  <a:pt x="1371600" y="0"/>
                </a:lnTo>
                <a:lnTo>
                  <a:pt x="1401960" y="1904"/>
                </a:lnTo>
                <a:lnTo>
                  <a:pt x="1458396" y="17144"/>
                </a:lnTo>
                <a:lnTo>
                  <a:pt x="1511498" y="47505"/>
                </a:lnTo>
                <a:lnTo>
                  <a:pt x="1552694" y="88701"/>
                </a:lnTo>
                <a:lnTo>
                  <a:pt x="1583054" y="141803"/>
                </a:lnTo>
                <a:lnTo>
                  <a:pt x="1598294" y="198239"/>
                </a:lnTo>
                <a:lnTo>
                  <a:pt x="1600200" y="228600"/>
                </a:lnTo>
                <a:lnTo>
                  <a:pt x="1598295" y="258960"/>
                </a:lnTo>
                <a:lnTo>
                  <a:pt x="1583055" y="315396"/>
                </a:lnTo>
                <a:lnTo>
                  <a:pt x="1552694" y="368498"/>
                </a:lnTo>
                <a:lnTo>
                  <a:pt x="1511498" y="409694"/>
                </a:lnTo>
                <a:lnTo>
                  <a:pt x="1458396" y="440054"/>
                </a:lnTo>
                <a:lnTo>
                  <a:pt x="1401960" y="455294"/>
                </a:lnTo>
                <a:lnTo>
                  <a:pt x="1371600" y="457200"/>
                </a:lnTo>
                <a:close/>
              </a:path>
              <a:path w="2743200" h="2286000">
                <a:moveTo>
                  <a:pt x="228600" y="2286000"/>
                </a:moveTo>
                <a:lnTo>
                  <a:pt x="169545" y="2278379"/>
                </a:lnTo>
                <a:lnTo>
                  <a:pt x="114300" y="2255520"/>
                </a:lnTo>
                <a:lnTo>
                  <a:pt x="66675" y="2219325"/>
                </a:lnTo>
                <a:lnTo>
                  <a:pt x="30479" y="2171700"/>
                </a:lnTo>
                <a:lnTo>
                  <a:pt x="7620" y="2116455"/>
                </a:lnTo>
                <a:lnTo>
                  <a:pt x="0" y="2057400"/>
                </a:lnTo>
                <a:lnTo>
                  <a:pt x="1904" y="2027039"/>
                </a:lnTo>
                <a:lnTo>
                  <a:pt x="17144" y="1970603"/>
                </a:lnTo>
                <a:lnTo>
                  <a:pt x="47505" y="1917501"/>
                </a:lnTo>
                <a:lnTo>
                  <a:pt x="88701" y="1876305"/>
                </a:lnTo>
                <a:lnTo>
                  <a:pt x="141803" y="1845945"/>
                </a:lnTo>
                <a:lnTo>
                  <a:pt x="198239" y="1830704"/>
                </a:lnTo>
                <a:lnTo>
                  <a:pt x="228600" y="1828800"/>
                </a:lnTo>
                <a:lnTo>
                  <a:pt x="258960" y="1830705"/>
                </a:lnTo>
                <a:lnTo>
                  <a:pt x="315396" y="1845945"/>
                </a:lnTo>
                <a:lnTo>
                  <a:pt x="368498" y="1876305"/>
                </a:lnTo>
                <a:lnTo>
                  <a:pt x="409694" y="1917501"/>
                </a:lnTo>
                <a:lnTo>
                  <a:pt x="440054" y="1970603"/>
                </a:lnTo>
                <a:lnTo>
                  <a:pt x="455294" y="2027039"/>
                </a:lnTo>
                <a:lnTo>
                  <a:pt x="457200" y="2057400"/>
                </a:lnTo>
                <a:lnTo>
                  <a:pt x="455295" y="2087760"/>
                </a:lnTo>
                <a:lnTo>
                  <a:pt x="440055" y="2144196"/>
                </a:lnTo>
                <a:lnTo>
                  <a:pt x="409694" y="2197298"/>
                </a:lnTo>
                <a:lnTo>
                  <a:pt x="368498" y="2238494"/>
                </a:lnTo>
                <a:lnTo>
                  <a:pt x="315396" y="2268855"/>
                </a:lnTo>
                <a:lnTo>
                  <a:pt x="258960" y="2284095"/>
                </a:lnTo>
                <a:lnTo>
                  <a:pt x="228600" y="2286000"/>
                </a:lnTo>
                <a:close/>
              </a:path>
              <a:path w="2743200" h="2286000">
                <a:moveTo>
                  <a:pt x="2514600" y="2286000"/>
                </a:moveTo>
                <a:lnTo>
                  <a:pt x="2455545" y="2278379"/>
                </a:lnTo>
                <a:lnTo>
                  <a:pt x="2400300" y="2255520"/>
                </a:lnTo>
                <a:lnTo>
                  <a:pt x="2352675" y="2219325"/>
                </a:lnTo>
                <a:lnTo>
                  <a:pt x="2316479" y="2171700"/>
                </a:lnTo>
                <a:lnTo>
                  <a:pt x="2293620" y="2116455"/>
                </a:lnTo>
                <a:lnTo>
                  <a:pt x="2286000" y="2057400"/>
                </a:lnTo>
                <a:lnTo>
                  <a:pt x="2287904" y="2027039"/>
                </a:lnTo>
                <a:lnTo>
                  <a:pt x="2303144" y="1970603"/>
                </a:lnTo>
                <a:lnTo>
                  <a:pt x="2333505" y="1917501"/>
                </a:lnTo>
                <a:lnTo>
                  <a:pt x="2374701" y="1876305"/>
                </a:lnTo>
                <a:lnTo>
                  <a:pt x="2427803" y="1845945"/>
                </a:lnTo>
                <a:lnTo>
                  <a:pt x="2484239" y="1830704"/>
                </a:lnTo>
                <a:lnTo>
                  <a:pt x="2514600" y="1828800"/>
                </a:lnTo>
                <a:lnTo>
                  <a:pt x="2544960" y="1830705"/>
                </a:lnTo>
                <a:lnTo>
                  <a:pt x="2601396" y="1845945"/>
                </a:lnTo>
                <a:lnTo>
                  <a:pt x="2654498" y="1876305"/>
                </a:lnTo>
                <a:lnTo>
                  <a:pt x="2695694" y="1917501"/>
                </a:lnTo>
                <a:lnTo>
                  <a:pt x="2726054" y="1970603"/>
                </a:lnTo>
                <a:lnTo>
                  <a:pt x="2741294" y="2027039"/>
                </a:lnTo>
                <a:lnTo>
                  <a:pt x="2743200" y="2057400"/>
                </a:lnTo>
                <a:lnTo>
                  <a:pt x="2741295" y="2087760"/>
                </a:lnTo>
                <a:lnTo>
                  <a:pt x="2726055" y="2144196"/>
                </a:lnTo>
                <a:lnTo>
                  <a:pt x="2695694" y="2197298"/>
                </a:lnTo>
                <a:lnTo>
                  <a:pt x="2654498" y="2238494"/>
                </a:lnTo>
                <a:lnTo>
                  <a:pt x="2601396" y="2268855"/>
                </a:lnTo>
                <a:lnTo>
                  <a:pt x="2544960" y="2284095"/>
                </a:lnTo>
                <a:lnTo>
                  <a:pt x="2514600" y="2286000"/>
                </a:lnTo>
                <a:close/>
              </a:path>
              <a:path w="2743200" h="2286000">
                <a:moveTo>
                  <a:pt x="457200" y="2057400"/>
                </a:moveTo>
                <a:lnTo>
                  <a:pt x="2286000" y="2057400"/>
                </a:lnTo>
              </a:path>
              <a:path w="2743200" h="2286000">
                <a:moveTo>
                  <a:pt x="1371600" y="1600200"/>
                </a:moveTo>
                <a:lnTo>
                  <a:pt x="1312545" y="1592580"/>
                </a:lnTo>
                <a:lnTo>
                  <a:pt x="1257300" y="1569720"/>
                </a:lnTo>
                <a:lnTo>
                  <a:pt x="1209675" y="1533524"/>
                </a:lnTo>
                <a:lnTo>
                  <a:pt x="1173479" y="1485900"/>
                </a:lnTo>
                <a:lnTo>
                  <a:pt x="1150620" y="1430655"/>
                </a:lnTo>
                <a:lnTo>
                  <a:pt x="1143000" y="1371600"/>
                </a:lnTo>
                <a:lnTo>
                  <a:pt x="1144904" y="1341239"/>
                </a:lnTo>
                <a:lnTo>
                  <a:pt x="1160144" y="1284803"/>
                </a:lnTo>
                <a:lnTo>
                  <a:pt x="1190505" y="1231701"/>
                </a:lnTo>
                <a:lnTo>
                  <a:pt x="1231701" y="1190505"/>
                </a:lnTo>
                <a:lnTo>
                  <a:pt x="1284803" y="1160145"/>
                </a:lnTo>
                <a:lnTo>
                  <a:pt x="1341239" y="1144905"/>
                </a:lnTo>
                <a:lnTo>
                  <a:pt x="1371600" y="1143000"/>
                </a:lnTo>
                <a:lnTo>
                  <a:pt x="1401960" y="1144904"/>
                </a:lnTo>
                <a:lnTo>
                  <a:pt x="1458396" y="1160144"/>
                </a:lnTo>
                <a:lnTo>
                  <a:pt x="1511498" y="1190505"/>
                </a:lnTo>
                <a:lnTo>
                  <a:pt x="1552694" y="1231701"/>
                </a:lnTo>
                <a:lnTo>
                  <a:pt x="1583054" y="1284803"/>
                </a:lnTo>
                <a:lnTo>
                  <a:pt x="1598294" y="1341239"/>
                </a:lnTo>
                <a:lnTo>
                  <a:pt x="1600200" y="1371600"/>
                </a:lnTo>
                <a:lnTo>
                  <a:pt x="1598295" y="1401960"/>
                </a:lnTo>
                <a:lnTo>
                  <a:pt x="1583055" y="1458396"/>
                </a:lnTo>
                <a:lnTo>
                  <a:pt x="1552694" y="1511498"/>
                </a:lnTo>
                <a:lnTo>
                  <a:pt x="1511498" y="1552694"/>
                </a:lnTo>
                <a:lnTo>
                  <a:pt x="1458396" y="1583054"/>
                </a:lnTo>
                <a:lnTo>
                  <a:pt x="1401960" y="1598294"/>
                </a:lnTo>
                <a:lnTo>
                  <a:pt x="1371600" y="1600200"/>
                </a:lnTo>
                <a:close/>
              </a:path>
              <a:path w="2743200" h="2286000">
                <a:moveTo>
                  <a:pt x="1521459" y="401320"/>
                </a:moveTo>
                <a:lnTo>
                  <a:pt x="2472690" y="1827530"/>
                </a:lnTo>
              </a:path>
              <a:path w="2743200" h="2286000">
                <a:moveTo>
                  <a:pt x="1243329" y="410210"/>
                </a:moveTo>
                <a:lnTo>
                  <a:pt x="292100" y="1836420"/>
                </a:lnTo>
              </a:path>
              <a:path w="2743200" h="2286000">
                <a:moveTo>
                  <a:pt x="1371600" y="457200"/>
                </a:moveTo>
                <a:lnTo>
                  <a:pt x="1371600" y="1143000"/>
                </a:lnTo>
              </a:path>
              <a:path w="2743200" h="2286000">
                <a:moveTo>
                  <a:pt x="433070" y="1968500"/>
                </a:moveTo>
                <a:lnTo>
                  <a:pt x="1173479" y="1474470"/>
                </a:lnTo>
              </a:path>
              <a:path w="2743200" h="2286000">
                <a:moveTo>
                  <a:pt x="2316479" y="1938020"/>
                </a:moveTo>
                <a:lnTo>
                  <a:pt x="1576070" y="144526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0467" y="452974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8992" y="332041"/>
            <a:ext cx="1660328" cy="458556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</a:rPr>
              <a:t>Definition:</a:t>
            </a:r>
            <a:endParaRPr sz="2904"/>
          </a:p>
        </p:txBody>
      </p:sp>
      <p:sp>
        <p:nvSpPr>
          <p:cNvPr id="4" name="object 4"/>
          <p:cNvSpPr txBox="1"/>
          <p:nvPr/>
        </p:nvSpPr>
        <p:spPr>
          <a:xfrm>
            <a:off x="2374238" y="909405"/>
            <a:ext cx="75806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 </a:t>
            </a:r>
            <a:r>
              <a:rPr sz="2904" spc="-5" dirty="0">
                <a:latin typeface="Arial MT"/>
                <a:cs typeface="Arial MT"/>
              </a:rPr>
              <a:t>{G </a:t>
            </a:r>
            <a:r>
              <a:rPr sz="2904" dirty="0">
                <a:latin typeface="Arial MT"/>
                <a:cs typeface="Arial MT"/>
              </a:rPr>
              <a:t>|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 is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graph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with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3-coloring}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0467" y="2195713"/>
            <a:ext cx="155025" cy="212966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316" spc="-281" dirty="0">
                <a:latin typeface="MS UI Gothic"/>
                <a:cs typeface="MS UI Gothic"/>
              </a:rPr>
              <a:t>●</a:t>
            </a:r>
            <a:endParaRPr sz="1316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8992" y="2071232"/>
            <a:ext cx="155889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Example: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6410" y="2652145"/>
            <a:ext cx="62759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G</a:t>
            </a:r>
            <a:r>
              <a:rPr sz="2904" spc="-86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375" y="2652145"/>
            <a:ext cx="60684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H</a:t>
            </a:r>
            <a:r>
              <a:rPr sz="2904" spc="-86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748" y="4641541"/>
            <a:ext cx="24492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503133" algn="l"/>
              </a:tabLst>
            </a:pPr>
            <a:r>
              <a:rPr sz="2904" dirty="0">
                <a:latin typeface="Arial MT"/>
                <a:cs typeface="Arial MT"/>
              </a:rPr>
              <a:t>G	</a:t>
            </a:r>
            <a:r>
              <a:rPr sz="2904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Lucida Sans Unicode"/>
                <a:cs typeface="Lucida Sans Unicode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9637" y="4641541"/>
            <a:ext cx="4269825" cy="8836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74893" algn="ctr">
              <a:lnSpc>
                <a:spcPts val="3367"/>
              </a:lnSpc>
              <a:spcBef>
                <a:spcPts val="91"/>
              </a:spcBef>
              <a:tabLst>
                <a:tab pos="480656" algn="l"/>
              </a:tabLst>
            </a:pPr>
            <a:r>
              <a:rPr sz="2904" dirty="0">
                <a:latin typeface="Arial MT"/>
                <a:cs typeface="Arial MT"/>
              </a:rPr>
              <a:t>H	</a:t>
            </a:r>
            <a:r>
              <a:rPr sz="2904" dirty="0">
                <a:latin typeface="Lucida Sans Unicode"/>
                <a:cs typeface="Lucida Sans Unicode"/>
              </a:rPr>
              <a:t>∉</a:t>
            </a:r>
            <a:r>
              <a:rPr sz="2904" spc="-68" dirty="0">
                <a:latin typeface="Lucida Sans Unicode"/>
                <a:cs typeface="Lucida Sans Unicode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endParaRPr sz="2904">
              <a:latin typeface="Arial MT"/>
              <a:cs typeface="Arial MT"/>
            </a:endParaRPr>
          </a:p>
          <a:p>
            <a:pPr marL="11527">
              <a:lnSpc>
                <a:spcPts val="3367"/>
              </a:lnSpc>
            </a:pPr>
            <a:r>
              <a:rPr sz="2904" spc="-5" dirty="0">
                <a:latin typeface="Arial MT"/>
                <a:cs typeface="Arial MT"/>
              </a:rPr>
              <a:t>(&gt;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3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nodes,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all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connected)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0467" y="5881743"/>
            <a:ext cx="4386238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7477" indent="-195951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07477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Conjecture:</a:t>
            </a:r>
            <a:r>
              <a:rPr sz="2904" spc="-27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∉</a:t>
            </a:r>
            <a:r>
              <a:rPr sz="2904" spc="73" dirty="0"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44258" y="2647567"/>
            <a:ext cx="1908714" cy="1701245"/>
            <a:chOff x="1348777" y="2917227"/>
            <a:chExt cx="2103120" cy="1874520"/>
          </a:xfrm>
        </p:grpSpPr>
        <p:sp>
          <p:nvSpPr>
            <p:cNvPr id="13" name="object 13"/>
            <p:cNvSpPr/>
            <p:nvPr/>
          </p:nvSpPr>
          <p:spPr>
            <a:xfrm>
              <a:off x="13716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5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169544" y="449580"/>
                  </a:lnTo>
                  <a:lnTo>
                    <a:pt x="114300" y="426720"/>
                  </a:lnTo>
                  <a:lnTo>
                    <a:pt x="66675" y="390524"/>
                  </a:lnTo>
                  <a:lnTo>
                    <a:pt x="30480" y="342900"/>
                  </a:lnTo>
                  <a:lnTo>
                    <a:pt x="7619" y="287655"/>
                  </a:lnTo>
                  <a:lnTo>
                    <a:pt x="0" y="228600"/>
                  </a:lnTo>
                  <a:lnTo>
                    <a:pt x="1905" y="198239"/>
                  </a:lnTo>
                  <a:lnTo>
                    <a:pt x="17145" y="141803"/>
                  </a:lnTo>
                  <a:lnTo>
                    <a:pt x="47505" y="88701"/>
                  </a:lnTo>
                  <a:lnTo>
                    <a:pt x="88701" y="47505"/>
                  </a:lnTo>
                  <a:lnTo>
                    <a:pt x="141803" y="17145"/>
                  </a:lnTo>
                  <a:lnTo>
                    <a:pt x="198239" y="1905"/>
                  </a:lnTo>
                  <a:lnTo>
                    <a:pt x="228600" y="0"/>
                  </a:lnTo>
                  <a:lnTo>
                    <a:pt x="258960" y="1904"/>
                  </a:lnTo>
                  <a:lnTo>
                    <a:pt x="315396" y="17144"/>
                  </a:lnTo>
                  <a:lnTo>
                    <a:pt x="368498" y="47505"/>
                  </a:lnTo>
                  <a:lnTo>
                    <a:pt x="409694" y="88701"/>
                  </a:lnTo>
                  <a:lnTo>
                    <a:pt x="440055" y="141803"/>
                  </a:lnTo>
                  <a:lnTo>
                    <a:pt x="455295" y="198239"/>
                  </a:lnTo>
                  <a:lnTo>
                    <a:pt x="457200" y="228600"/>
                  </a:lnTo>
                  <a:lnTo>
                    <a:pt x="455294" y="258960"/>
                  </a:lnTo>
                  <a:lnTo>
                    <a:pt x="440054" y="315396"/>
                  </a:lnTo>
                  <a:lnTo>
                    <a:pt x="409694" y="368498"/>
                  </a:lnTo>
                  <a:lnTo>
                    <a:pt x="368498" y="409694"/>
                  </a:lnTo>
                  <a:lnTo>
                    <a:pt x="315396" y="440054"/>
                  </a:lnTo>
                  <a:lnTo>
                    <a:pt x="258960" y="455294"/>
                  </a:lnTo>
                  <a:lnTo>
                    <a:pt x="228600" y="457200"/>
                  </a:lnTo>
                  <a:close/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1800" y="29400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79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5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99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1828800" y="2940050"/>
              <a:ext cx="1600200" cy="457200"/>
            </a:xfrm>
            <a:custGeom>
              <a:avLst/>
              <a:gdLst/>
              <a:ahLst/>
              <a:cxnLst/>
              <a:rect l="l" t="t" r="r" b="b"/>
              <a:pathLst>
                <a:path w="1600200" h="457200">
                  <a:moveTo>
                    <a:pt x="1371600" y="457200"/>
                  </a:moveTo>
                  <a:lnTo>
                    <a:pt x="1312545" y="449580"/>
                  </a:lnTo>
                  <a:lnTo>
                    <a:pt x="1257300" y="426720"/>
                  </a:lnTo>
                  <a:lnTo>
                    <a:pt x="1209675" y="390524"/>
                  </a:lnTo>
                  <a:lnTo>
                    <a:pt x="1173480" y="342900"/>
                  </a:lnTo>
                  <a:lnTo>
                    <a:pt x="1150620" y="287655"/>
                  </a:lnTo>
                  <a:lnTo>
                    <a:pt x="1143000" y="228600"/>
                  </a:lnTo>
                  <a:lnTo>
                    <a:pt x="1144905" y="198239"/>
                  </a:lnTo>
                  <a:lnTo>
                    <a:pt x="1160145" y="141803"/>
                  </a:lnTo>
                  <a:lnTo>
                    <a:pt x="1190505" y="88701"/>
                  </a:lnTo>
                  <a:lnTo>
                    <a:pt x="1231701" y="47505"/>
                  </a:lnTo>
                  <a:lnTo>
                    <a:pt x="1284803" y="17145"/>
                  </a:lnTo>
                  <a:lnTo>
                    <a:pt x="1341239" y="1905"/>
                  </a:lnTo>
                  <a:lnTo>
                    <a:pt x="1371600" y="0"/>
                  </a:lnTo>
                  <a:lnTo>
                    <a:pt x="1401960" y="1904"/>
                  </a:lnTo>
                  <a:lnTo>
                    <a:pt x="1458396" y="17144"/>
                  </a:lnTo>
                  <a:lnTo>
                    <a:pt x="1511498" y="47505"/>
                  </a:lnTo>
                  <a:lnTo>
                    <a:pt x="1552694" y="88701"/>
                  </a:lnTo>
                  <a:lnTo>
                    <a:pt x="1583054" y="141803"/>
                  </a:lnTo>
                  <a:lnTo>
                    <a:pt x="1598294" y="198239"/>
                  </a:lnTo>
                  <a:lnTo>
                    <a:pt x="1600200" y="228600"/>
                  </a:lnTo>
                  <a:lnTo>
                    <a:pt x="1598295" y="258960"/>
                  </a:lnTo>
                  <a:lnTo>
                    <a:pt x="1583055" y="315396"/>
                  </a:lnTo>
                  <a:lnTo>
                    <a:pt x="1552694" y="368498"/>
                  </a:lnTo>
                  <a:lnTo>
                    <a:pt x="1511498" y="409694"/>
                  </a:lnTo>
                  <a:lnTo>
                    <a:pt x="1458396" y="440054"/>
                  </a:lnTo>
                  <a:lnTo>
                    <a:pt x="1401960" y="455294"/>
                  </a:lnTo>
                  <a:lnTo>
                    <a:pt x="1371600" y="457200"/>
                  </a:lnTo>
                  <a:close/>
                </a:path>
                <a:path w="1600200" h="457200">
                  <a:moveTo>
                    <a:pt x="0" y="228600"/>
                  </a:moveTo>
                  <a:lnTo>
                    <a:pt x="1143000" y="2286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43116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4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4" y="315396"/>
                  </a:lnTo>
                  <a:lnTo>
                    <a:pt x="455294" y="258960"/>
                  </a:lnTo>
                  <a:lnTo>
                    <a:pt x="457200" y="228600"/>
                  </a:lnTo>
                  <a:lnTo>
                    <a:pt x="455295" y="198239"/>
                  </a:lnTo>
                  <a:lnTo>
                    <a:pt x="440055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33CC6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3397250"/>
              <a:ext cx="457200" cy="1371600"/>
            </a:xfrm>
            <a:custGeom>
              <a:avLst/>
              <a:gdLst/>
              <a:ahLst/>
              <a:cxnLst/>
              <a:rect l="l" t="t" r="r" b="b"/>
              <a:pathLst>
                <a:path w="457200" h="1371600">
                  <a:moveTo>
                    <a:pt x="228600" y="1371600"/>
                  </a:moveTo>
                  <a:lnTo>
                    <a:pt x="169544" y="1363979"/>
                  </a:lnTo>
                  <a:lnTo>
                    <a:pt x="114300" y="1341120"/>
                  </a:lnTo>
                  <a:lnTo>
                    <a:pt x="66675" y="1304925"/>
                  </a:lnTo>
                  <a:lnTo>
                    <a:pt x="30480" y="1257300"/>
                  </a:lnTo>
                  <a:lnTo>
                    <a:pt x="7619" y="1202055"/>
                  </a:lnTo>
                  <a:lnTo>
                    <a:pt x="0" y="1143000"/>
                  </a:lnTo>
                  <a:lnTo>
                    <a:pt x="1905" y="1112639"/>
                  </a:lnTo>
                  <a:lnTo>
                    <a:pt x="17145" y="1056203"/>
                  </a:lnTo>
                  <a:lnTo>
                    <a:pt x="47505" y="1003101"/>
                  </a:lnTo>
                  <a:lnTo>
                    <a:pt x="88701" y="961905"/>
                  </a:lnTo>
                  <a:lnTo>
                    <a:pt x="141803" y="931544"/>
                  </a:lnTo>
                  <a:lnTo>
                    <a:pt x="198239" y="916304"/>
                  </a:lnTo>
                  <a:lnTo>
                    <a:pt x="228600" y="914400"/>
                  </a:lnTo>
                  <a:lnTo>
                    <a:pt x="258960" y="916305"/>
                  </a:lnTo>
                  <a:lnTo>
                    <a:pt x="315396" y="931545"/>
                  </a:lnTo>
                  <a:lnTo>
                    <a:pt x="368498" y="961905"/>
                  </a:lnTo>
                  <a:lnTo>
                    <a:pt x="409694" y="1003101"/>
                  </a:lnTo>
                  <a:lnTo>
                    <a:pt x="440055" y="1056203"/>
                  </a:lnTo>
                  <a:lnTo>
                    <a:pt x="455295" y="1112639"/>
                  </a:lnTo>
                  <a:lnTo>
                    <a:pt x="457200" y="1143000"/>
                  </a:lnTo>
                  <a:lnTo>
                    <a:pt x="455294" y="1173360"/>
                  </a:lnTo>
                  <a:lnTo>
                    <a:pt x="440054" y="1229796"/>
                  </a:lnTo>
                  <a:lnTo>
                    <a:pt x="409694" y="1282898"/>
                  </a:lnTo>
                  <a:lnTo>
                    <a:pt x="368498" y="1324094"/>
                  </a:lnTo>
                  <a:lnTo>
                    <a:pt x="315396" y="1354455"/>
                  </a:lnTo>
                  <a:lnTo>
                    <a:pt x="258960" y="1369695"/>
                  </a:lnTo>
                  <a:lnTo>
                    <a:pt x="228600" y="1371600"/>
                  </a:lnTo>
                  <a:close/>
                </a:path>
                <a:path w="457200" h="1371600">
                  <a:moveTo>
                    <a:pt x="228600" y="0"/>
                  </a:moveTo>
                  <a:lnTo>
                    <a:pt x="228600" y="914400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1800" y="43116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69544" y="7620"/>
                  </a:lnTo>
                  <a:lnTo>
                    <a:pt x="114300" y="30480"/>
                  </a:lnTo>
                  <a:lnTo>
                    <a:pt x="66675" y="66675"/>
                  </a:lnTo>
                  <a:lnTo>
                    <a:pt x="30480" y="114300"/>
                  </a:lnTo>
                  <a:lnTo>
                    <a:pt x="7620" y="169544"/>
                  </a:lnTo>
                  <a:lnTo>
                    <a:pt x="0" y="228600"/>
                  </a:lnTo>
                  <a:lnTo>
                    <a:pt x="1904" y="258960"/>
                  </a:lnTo>
                  <a:lnTo>
                    <a:pt x="17144" y="315396"/>
                  </a:lnTo>
                  <a:lnTo>
                    <a:pt x="47505" y="368498"/>
                  </a:lnTo>
                  <a:lnTo>
                    <a:pt x="88701" y="409694"/>
                  </a:lnTo>
                  <a:lnTo>
                    <a:pt x="141803" y="440055"/>
                  </a:lnTo>
                  <a:lnTo>
                    <a:pt x="198239" y="455295"/>
                  </a:lnTo>
                  <a:lnTo>
                    <a:pt x="228600" y="457200"/>
                  </a:lnTo>
                  <a:lnTo>
                    <a:pt x="258960" y="455295"/>
                  </a:lnTo>
                  <a:lnTo>
                    <a:pt x="315396" y="440055"/>
                  </a:lnTo>
                  <a:lnTo>
                    <a:pt x="368498" y="409694"/>
                  </a:lnTo>
                  <a:lnTo>
                    <a:pt x="409694" y="368498"/>
                  </a:lnTo>
                  <a:lnTo>
                    <a:pt x="440055" y="315396"/>
                  </a:lnTo>
                  <a:lnTo>
                    <a:pt x="455295" y="258960"/>
                  </a:lnTo>
                  <a:lnTo>
                    <a:pt x="457200" y="228600"/>
                  </a:lnTo>
                  <a:lnTo>
                    <a:pt x="455294" y="198239"/>
                  </a:lnTo>
                  <a:lnTo>
                    <a:pt x="440054" y="141803"/>
                  </a:lnTo>
                  <a:lnTo>
                    <a:pt x="409694" y="88701"/>
                  </a:lnTo>
                  <a:lnTo>
                    <a:pt x="368498" y="47505"/>
                  </a:lnTo>
                  <a:lnTo>
                    <a:pt x="315396" y="17145"/>
                  </a:lnTo>
                  <a:lnTo>
                    <a:pt x="258960" y="1905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B74646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1794510" y="3271520"/>
              <a:ext cx="1634489" cy="1497330"/>
            </a:xfrm>
            <a:custGeom>
              <a:avLst/>
              <a:gdLst/>
              <a:ahLst/>
              <a:cxnLst/>
              <a:rect l="l" t="t" r="r" b="b"/>
              <a:pathLst>
                <a:path w="1634489" h="1497329">
                  <a:moveTo>
                    <a:pt x="1405889" y="1497329"/>
                  </a:moveTo>
                  <a:lnTo>
                    <a:pt x="1346834" y="1489709"/>
                  </a:lnTo>
                  <a:lnTo>
                    <a:pt x="1291589" y="1466849"/>
                  </a:lnTo>
                  <a:lnTo>
                    <a:pt x="1243964" y="1430654"/>
                  </a:lnTo>
                  <a:lnTo>
                    <a:pt x="1207770" y="1383029"/>
                  </a:lnTo>
                  <a:lnTo>
                    <a:pt x="1184909" y="1327784"/>
                  </a:lnTo>
                  <a:lnTo>
                    <a:pt x="1177289" y="1268729"/>
                  </a:lnTo>
                  <a:lnTo>
                    <a:pt x="1179195" y="1238369"/>
                  </a:lnTo>
                  <a:lnTo>
                    <a:pt x="1194435" y="1181933"/>
                  </a:lnTo>
                  <a:lnTo>
                    <a:pt x="1224795" y="1128831"/>
                  </a:lnTo>
                  <a:lnTo>
                    <a:pt x="1265991" y="1087635"/>
                  </a:lnTo>
                  <a:lnTo>
                    <a:pt x="1319093" y="1057274"/>
                  </a:lnTo>
                  <a:lnTo>
                    <a:pt x="1375529" y="1042034"/>
                  </a:lnTo>
                  <a:lnTo>
                    <a:pt x="1405889" y="1040129"/>
                  </a:lnTo>
                  <a:lnTo>
                    <a:pt x="1436250" y="1042034"/>
                  </a:lnTo>
                  <a:lnTo>
                    <a:pt x="1492686" y="1057275"/>
                  </a:lnTo>
                  <a:lnTo>
                    <a:pt x="1545788" y="1087635"/>
                  </a:lnTo>
                  <a:lnTo>
                    <a:pt x="1586984" y="1128831"/>
                  </a:lnTo>
                  <a:lnTo>
                    <a:pt x="1617344" y="1181933"/>
                  </a:lnTo>
                  <a:lnTo>
                    <a:pt x="1632584" y="1238369"/>
                  </a:lnTo>
                  <a:lnTo>
                    <a:pt x="1634489" y="1268729"/>
                  </a:lnTo>
                  <a:lnTo>
                    <a:pt x="1632585" y="1299090"/>
                  </a:lnTo>
                  <a:lnTo>
                    <a:pt x="1617345" y="1355526"/>
                  </a:lnTo>
                  <a:lnTo>
                    <a:pt x="1586984" y="1408628"/>
                  </a:lnTo>
                  <a:lnTo>
                    <a:pt x="1545788" y="1449824"/>
                  </a:lnTo>
                  <a:lnTo>
                    <a:pt x="1492686" y="1480184"/>
                  </a:lnTo>
                  <a:lnTo>
                    <a:pt x="1436250" y="1495425"/>
                  </a:lnTo>
                  <a:lnTo>
                    <a:pt x="1405889" y="1497329"/>
                  </a:lnTo>
                  <a:close/>
                </a:path>
                <a:path w="1634489" h="1497329">
                  <a:moveTo>
                    <a:pt x="1405889" y="125729"/>
                  </a:moveTo>
                  <a:lnTo>
                    <a:pt x="1405889" y="1040129"/>
                  </a:lnTo>
                </a:path>
                <a:path w="1634489" h="1497329">
                  <a:moveTo>
                    <a:pt x="0" y="1179829"/>
                  </a:moveTo>
                  <a:lnTo>
                    <a:pt x="1224279" y="0"/>
                  </a:lnTo>
                </a:path>
                <a:path w="1634489" h="1497329">
                  <a:moveTo>
                    <a:pt x="34289" y="1300479"/>
                  </a:moveTo>
                  <a:lnTo>
                    <a:pt x="1177289" y="1300479"/>
                  </a:lnTo>
                </a:path>
              </a:pathLst>
            </a:custGeom>
            <a:ln w="45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/>
          <p:nvPr/>
        </p:nvSpPr>
        <p:spPr>
          <a:xfrm>
            <a:off x="7121818" y="2282158"/>
            <a:ext cx="2489627" cy="2074689"/>
          </a:xfrm>
          <a:custGeom>
            <a:avLst/>
            <a:gdLst/>
            <a:ahLst/>
            <a:cxnLst/>
            <a:rect l="l" t="t" r="r" b="b"/>
            <a:pathLst>
              <a:path w="2743200" h="2286000">
                <a:moveTo>
                  <a:pt x="1371600" y="457200"/>
                </a:moveTo>
                <a:lnTo>
                  <a:pt x="1312545" y="449580"/>
                </a:lnTo>
                <a:lnTo>
                  <a:pt x="1257300" y="426720"/>
                </a:lnTo>
                <a:lnTo>
                  <a:pt x="1209675" y="390524"/>
                </a:lnTo>
                <a:lnTo>
                  <a:pt x="1173479" y="342900"/>
                </a:lnTo>
                <a:lnTo>
                  <a:pt x="1150620" y="287655"/>
                </a:lnTo>
                <a:lnTo>
                  <a:pt x="1143000" y="228600"/>
                </a:lnTo>
                <a:lnTo>
                  <a:pt x="1144904" y="198239"/>
                </a:lnTo>
                <a:lnTo>
                  <a:pt x="1160144" y="141803"/>
                </a:lnTo>
                <a:lnTo>
                  <a:pt x="1190505" y="88701"/>
                </a:lnTo>
                <a:lnTo>
                  <a:pt x="1231701" y="47505"/>
                </a:lnTo>
                <a:lnTo>
                  <a:pt x="1284803" y="17145"/>
                </a:lnTo>
                <a:lnTo>
                  <a:pt x="1341239" y="1905"/>
                </a:lnTo>
                <a:lnTo>
                  <a:pt x="1371600" y="0"/>
                </a:lnTo>
                <a:lnTo>
                  <a:pt x="1401960" y="1904"/>
                </a:lnTo>
                <a:lnTo>
                  <a:pt x="1458396" y="17144"/>
                </a:lnTo>
                <a:lnTo>
                  <a:pt x="1511498" y="47505"/>
                </a:lnTo>
                <a:lnTo>
                  <a:pt x="1552694" y="88701"/>
                </a:lnTo>
                <a:lnTo>
                  <a:pt x="1583054" y="141803"/>
                </a:lnTo>
                <a:lnTo>
                  <a:pt x="1598294" y="198239"/>
                </a:lnTo>
                <a:lnTo>
                  <a:pt x="1600200" y="228600"/>
                </a:lnTo>
                <a:lnTo>
                  <a:pt x="1598295" y="258960"/>
                </a:lnTo>
                <a:lnTo>
                  <a:pt x="1583055" y="315396"/>
                </a:lnTo>
                <a:lnTo>
                  <a:pt x="1552694" y="368498"/>
                </a:lnTo>
                <a:lnTo>
                  <a:pt x="1511498" y="409694"/>
                </a:lnTo>
                <a:lnTo>
                  <a:pt x="1458396" y="440054"/>
                </a:lnTo>
                <a:lnTo>
                  <a:pt x="1401960" y="455294"/>
                </a:lnTo>
                <a:lnTo>
                  <a:pt x="1371600" y="457200"/>
                </a:lnTo>
                <a:close/>
              </a:path>
              <a:path w="2743200" h="2286000">
                <a:moveTo>
                  <a:pt x="228600" y="2286000"/>
                </a:moveTo>
                <a:lnTo>
                  <a:pt x="169545" y="2278379"/>
                </a:lnTo>
                <a:lnTo>
                  <a:pt x="114300" y="2255520"/>
                </a:lnTo>
                <a:lnTo>
                  <a:pt x="66675" y="2219325"/>
                </a:lnTo>
                <a:lnTo>
                  <a:pt x="30479" y="2171700"/>
                </a:lnTo>
                <a:lnTo>
                  <a:pt x="7620" y="2116455"/>
                </a:lnTo>
                <a:lnTo>
                  <a:pt x="0" y="2057400"/>
                </a:lnTo>
                <a:lnTo>
                  <a:pt x="1904" y="2027039"/>
                </a:lnTo>
                <a:lnTo>
                  <a:pt x="17144" y="1970603"/>
                </a:lnTo>
                <a:lnTo>
                  <a:pt x="47505" y="1917501"/>
                </a:lnTo>
                <a:lnTo>
                  <a:pt x="88701" y="1876305"/>
                </a:lnTo>
                <a:lnTo>
                  <a:pt x="141803" y="1845945"/>
                </a:lnTo>
                <a:lnTo>
                  <a:pt x="198239" y="1830704"/>
                </a:lnTo>
                <a:lnTo>
                  <a:pt x="228600" y="1828800"/>
                </a:lnTo>
                <a:lnTo>
                  <a:pt x="258960" y="1830705"/>
                </a:lnTo>
                <a:lnTo>
                  <a:pt x="315396" y="1845945"/>
                </a:lnTo>
                <a:lnTo>
                  <a:pt x="368498" y="1876305"/>
                </a:lnTo>
                <a:lnTo>
                  <a:pt x="409694" y="1917501"/>
                </a:lnTo>
                <a:lnTo>
                  <a:pt x="440054" y="1970603"/>
                </a:lnTo>
                <a:lnTo>
                  <a:pt x="455294" y="2027039"/>
                </a:lnTo>
                <a:lnTo>
                  <a:pt x="457200" y="2057400"/>
                </a:lnTo>
                <a:lnTo>
                  <a:pt x="455295" y="2087760"/>
                </a:lnTo>
                <a:lnTo>
                  <a:pt x="440055" y="2144196"/>
                </a:lnTo>
                <a:lnTo>
                  <a:pt x="409694" y="2197298"/>
                </a:lnTo>
                <a:lnTo>
                  <a:pt x="368498" y="2238494"/>
                </a:lnTo>
                <a:lnTo>
                  <a:pt x="315396" y="2268855"/>
                </a:lnTo>
                <a:lnTo>
                  <a:pt x="258960" y="2284095"/>
                </a:lnTo>
                <a:lnTo>
                  <a:pt x="228600" y="2286000"/>
                </a:lnTo>
                <a:close/>
              </a:path>
              <a:path w="2743200" h="2286000">
                <a:moveTo>
                  <a:pt x="2514600" y="2286000"/>
                </a:moveTo>
                <a:lnTo>
                  <a:pt x="2455545" y="2278379"/>
                </a:lnTo>
                <a:lnTo>
                  <a:pt x="2400300" y="2255520"/>
                </a:lnTo>
                <a:lnTo>
                  <a:pt x="2352675" y="2219325"/>
                </a:lnTo>
                <a:lnTo>
                  <a:pt x="2316479" y="2171700"/>
                </a:lnTo>
                <a:lnTo>
                  <a:pt x="2293620" y="2116455"/>
                </a:lnTo>
                <a:lnTo>
                  <a:pt x="2286000" y="2057400"/>
                </a:lnTo>
                <a:lnTo>
                  <a:pt x="2287904" y="2027039"/>
                </a:lnTo>
                <a:lnTo>
                  <a:pt x="2303144" y="1970603"/>
                </a:lnTo>
                <a:lnTo>
                  <a:pt x="2333505" y="1917501"/>
                </a:lnTo>
                <a:lnTo>
                  <a:pt x="2374701" y="1876305"/>
                </a:lnTo>
                <a:lnTo>
                  <a:pt x="2427803" y="1845945"/>
                </a:lnTo>
                <a:lnTo>
                  <a:pt x="2484239" y="1830704"/>
                </a:lnTo>
                <a:lnTo>
                  <a:pt x="2514600" y="1828800"/>
                </a:lnTo>
                <a:lnTo>
                  <a:pt x="2544960" y="1830705"/>
                </a:lnTo>
                <a:lnTo>
                  <a:pt x="2601396" y="1845945"/>
                </a:lnTo>
                <a:lnTo>
                  <a:pt x="2654498" y="1876305"/>
                </a:lnTo>
                <a:lnTo>
                  <a:pt x="2695694" y="1917501"/>
                </a:lnTo>
                <a:lnTo>
                  <a:pt x="2726054" y="1970603"/>
                </a:lnTo>
                <a:lnTo>
                  <a:pt x="2741294" y="2027039"/>
                </a:lnTo>
                <a:lnTo>
                  <a:pt x="2743200" y="2057400"/>
                </a:lnTo>
                <a:lnTo>
                  <a:pt x="2741295" y="2087760"/>
                </a:lnTo>
                <a:lnTo>
                  <a:pt x="2726055" y="2144196"/>
                </a:lnTo>
                <a:lnTo>
                  <a:pt x="2695694" y="2197298"/>
                </a:lnTo>
                <a:lnTo>
                  <a:pt x="2654498" y="2238494"/>
                </a:lnTo>
                <a:lnTo>
                  <a:pt x="2601396" y="2268855"/>
                </a:lnTo>
                <a:lnTo>
                  <a:pt x="2544960" y="2284095"/>
                </a:lnTo>
                <a:lnTo>
                  <a:pt x="2514600" y="2286000"/>
                </a:lnTo>
                <a:close/>
              </a:path>
              <a:path w="2743200" h="2286000">
                <a:moveTo>
                  <a:pt x="457200" y="2057400"/>
                </a:moveTo>
                <a:lnTo>
                  <a:pt x="2286000" y="2057400"/>
                </a:lnTo>
              </a:path>
              <a:path w="2743200" h="2286000">
                <a:moveTo>
                  <a:pt x="1371600" y="1600200"/>
                </a:moveTo>
                <a:lnTo>
                  <a:pt x="1312545" y="1592580"/>
                </a:lnTo>
                <a:lnTo>
                  <a:pt x="1257300" y="1569720"/>
                </a:lnTo>
                <a:lnTo>
                  <a:pt x="1209675" y="1533524"/>
                </a:lnTo>
                <a:lnTo>
                  <a:pt x="1173479" y="1485900"/>
                </a:lnTo>
                <a:lnTo>
                  <a:pt x="1150620" y="1430655"/>
                </a:lnTo>
                <a:lnTo>
                  <a:pt x="1143000" y="1371600"/>
                </a:lnTo>
                <a:lnTo>
                  <a:pt x="1144904" y="1341239"/>
                </a:lnTo>
                <a:lnTo>
                  <a:pt x="1160144" y="1284803"/>
                </a:lnTo>
                <a:lnTo>
                  <a:pt x="1190505" y="1231701"/>
                </a:lnTo>
                <a:lnTo>
                  <a:pt x="1231701" y="1190505"/>
                </a:lnTo>
                <a:lnTo>
                  <a:pt x="1284803" y="1160145"/>
                </a:lnTo>
                <a:lnTo>
                  <a:pt x="1341239" y="1144905"/>
                </a:lnTo>
                <a:lnTo>
                  <a:pt x="1371600" y="1143000"/>
                </a:lnTo>
                <a:lnTo>
                  <a:pt x="1401960" y="1144904"/>
                </a:lnTo>
                <a:lnTo>
                  <a:pt x="1458396" y="1160144"/>
                </a:lnTo>
                <a:lnTo>
                  <a:pt x="1511498" y="1190505"/>
                </a:lnTo>
                <a:lnTo>
                  <a:pt x="1552694" y="1231701"/>
                </a:lnTo>
                <a:lnTo>
                  <a:pt x="1583054" y="1284803"/>
                </a:lnTo>
                <a:lnTo>
                  <a:pt x="1598294" y="1341239"/>
                </a:lnTo>
                <a:lnTo>
                  <a:pt x="1600200" y="1371600"/>
                </a:lnTo>
                <a:lnTo>
                  <a:pt x="1598295" y="1401960"/>
                </a:lnTo>
                <a:lnTo>
                  <a:pt x="1583055" y="1458396"/>
                </a:lnTo>
                <a:lnTo>
                  <a:pt x="1552694" y="1511498"/>
                </a:lnTo>
                <a:lnTo>
                  <a:pt x="1511498" y="1552694"/>
                </a:lnTo>
                <a:lnTo>
                  <a:pt x="1458396" y="1583054"/>
                </a:lnTo>
                <a:lnTo>
                  <a:pt x="1401960" y="1598294"/>
                </a:lnTo>
                <a:lnTo>
                  <a:pt x="1371600" y="1600200"/>
                </a:lnTo>
                <a:close/>
              </a:path>
              <a:path w="2743200" h="2286000">
                <a:moveTo>
                  <a:pt x="1521459" y="401320"/>
                </a:moveTo>
                <a:lnTo>
                  <a:pt x="2472690" y="1827530"/>
                </a:lnTo>
              </a:path>
              <a:path w="2743200" h="2286000">
                <a:moveTo>
                  <a:pt x="1243329" y="410210"/>
                </a:moveTo>
                <a:lnTo>
                  <a:pt x="292100" y="1836420"/>
                </a:lnTo>
              </a:path>
              <a:path w="2743200" h="2286000">
                <a:moveTo>
                  <a:pt x="1371600" y="457200"/>
                </a:moveTo>
                <a:lnTo>
                  <a:pt x="1371600" y="1143000"/>
                </a:lnTo>
              </a:path>
              <a:path w="2743200" h="2286000">
                <a:moveTo>
                  <a:pt x="433070" y="1968500"/>
                </a:moveTo>
                <a:lnTo>
                  <a:pt x="1173479" y="1474470"/>
                </a:lnTo>
              </a:path>
              <a:path w="2743200" h="2286000">
                <a:moveTo>
                  <a:pt x="2316479" y="1938020"/>
                </a:moveTo>
                <a:lnTo>
                  <a:pt x="1576070" y="144526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940" y="162517"/>
            <a:ext cx="6100162" cy="224763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19004" indent="-195951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19004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Theorem</a:t>
            </a:r>
            <a:r>
              <a:rPr sz="2904" spc="-5" dirty="0">
                <a:latin typeface="Arial MT"/>
                <a:cs typeface="Arial MT"/>
              </a:rPr>
              <a:t>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-41" dirty="0">
                <a:latin typeface="Lucida Sans Unicode"/>
                <a:cs typeface="Lucida Sans Unicode"/>
              </a:rPr>
              <a:t>⇨</a:t>
            </a:r>
            <a:r>
              <a:rPr sz="2904" spc="-41" dirty="0">
                <a:latin typeface="Arial MT"/>
                <a:cs typeface="Arial MT"/>
              </a:rPr>
              <a:t>3SAT </a:t>
            </a:r>
            <a:r>
              <a:rPr sz="2904" spc="68" dirty="0">
                <a:latin typeface="Lucida Sans Unicode"/>
                <a:cs typeface="Lucida Sans Unicode"/>
              </a:rPr>
              <a:t>∈</a:t>
            </a:r>
            <a:r>
              <a:rPr sz="2904" spc="68" dirty="0"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  <a:p>
            <a:pPr>
              <a:spcBef>
                <a:spcPts val="27"/>
              </a:spcBef>
              <a:buFont typeface="MS UI Gothic"/>
              <a:buChar char="●"/>
            </a:pPr>
            <a:endParaRPr sz="4901">
              <a:latin typeface="Arial MT"/>
              <a:cs typeface="Arial MT"/>
            </a:endParaRPr>
          </a:p>
          <a:p>
            <a:pPr marL="219004" indent="-195951">
              <a:buClr>
                <a:srgbClr val="000000"/>
              </a:buClr>
              <a:buSzPct val="45312"/>
              <a:buFont typeface="MS UI Gothic"/>
              <a:buChar char="●"/>
              <a:tabLst>
                <a:tab pos="219004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</a:t>
            </a:r>
            <a:r>
              <a:rPr sz="2904" spc="-36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outline</a:t>
            </a:r>
            <a:r>
              <a:rPr sz="2904" spc="-5" dirty="0">
                <a:latin typeface="Arial MT"/>
                <a:cs typeface="Arial MT"/>
              </a:rPr>
              <a:t>:</a:t>
            </a:r>
            <a:endParaRPr sz="2904">
              <a:latin typeface="Arial MT"/>
              <a:cs typeface="Arial MT"/>
            </a:endParaRPr>
          </a:p>
          <a:p>
            <a:pPr marL="219004">
              <a:spcBef>
                <a:spcPts val="1089"/>
              </a:spcBef>
            </a:pPr>
            <a:r>
              <a:rPr sz="2904" spc="5" dirty="0">
                <a:latin typeface="Arial MT"/>
                <a:cs typeface="Arial MT"/>
              </a:rPr>
              <a:t>G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v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al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orit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dirty="0">
                <a:latin typeface="Arial MT"/>
                <a:cs typeface="Arial MT"/>
              </a:rPr>
              <a:t>m</a:t>
            </a:r>
            <a:r>
              <a:rPr sz="2904" spc="9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spc="-5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n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in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u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6410" y="2586445"/>
            <a:ext cx="57330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226199" algn="l"/>
              </a:tabLst>
            </a:pPr>
            <a:r>
              <a:rPr sz="2904" spc="-5" dirty="0">
                <a:latin typeface="Arial MT"/>
                <a:cs typeface="Arial MT"/>
              </a:rPr>
              <a:t>(1) </a:t>
            </a:r>
            <a:r>
              <a:rPr sz="2904" spc="-9" dirty="0">
                <a:latin typeface="Arial MT"/>
                <a:cs typeface="Arial MT"/>
              </a:rPr>
              <a:t>Computes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G	such</a:t>
            </a:r>
            <a:r>
              <a:rPr sz="2904" spc="-77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that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3358" y="2895343"/>
            <a:ext cx="6269595" cy="143434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889772" algn="ctr">
              <a:spcBef>
                <a:spcPts val="100"/>
              </a:spcBef>
            </a:pPr>
            <a:r>
              <a:rPr sz="1679" spc="-585" dirty="0">
                <a:latin typeface="Arial MT"/>
                <a:cs typeface="Arial MT"/>
              </a:rPr>
              <a:t>φ</a:t>
            </a:r>
            <a:endParaRPr sz="1679" dirty="0">
              <a:latin typeface="Arial MT"/>
              <a:cs typeface="Arial MT"/>
            </a:endParaRPr>
          </a:p>
          <a:p>
            <a:pPr marL="1569911">
              <a:spcBef>
                <a:spcPts val="118"/>
              </a:spcBef>
              <a:tabLst>
                <a:tab pos="3770900" algn="l"/>
              </a:tabLst>
            </a:pP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3SAT</a:t>
            </a:r>
            <a:r>
              <a:rPr lang="en-US" sz="2904" spc="-14" dirty="0">
                <a:latin typeface="Arial MT"/>
                <a:cs typeface="Arial MT"/>
              </a:rPr>
              <a:t>    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spc="-290" dirty="0" err="1">
                <a:latin typeface="Arial MT"/>
                <a:cs typeface="Arial MT"/>
              </a:rPr>
              <a:t>G</a:t>
            </a:r>
            <a:r>
              <a:rPr sz="2519" spc="-436" baseline="-40540" dirty="0" err="1">
                <a:latin typeface="Arial MT"/>
                <a:cs typeface="Arial MT"/>
              </a:rPr>
              <a:t>φ</a:t>
            </a:r>
            <a:r>
              <a:rPr sz="2519" spc="156" baseline="-40540" dirty="0">
                <a:latin typeface="Arial MT"/>
                <a:cs typeface="Arial MT"/>
              </a:rPr>
              <a:t> </a:t>
            </a:r>
            <a:r>
              <a:rPr sz="2904" spc="18" dirty="0">
                <a:latin typeface="Lucida Sans Unicode"/>
                <a:cs typeface="Lucida Sans Unicode"/>
              </a:rPr>
              <a:t>∈</a:t>
            </a:r>
            <a:r>
              <a:rPr sz="2904" spc="18" dirty="0">
                <a:latin typeface="Arial MT"/>
                <a:cs typeface="Arial MT"/>
              </a:rPr>
              <a:t>3COLOR.</a:t>
            </a:r>
            <a:endParaRPr sz="2904" dirty="0">
              <a:latin typeface="Arial MT"/>
              <a:cs typeface="Arial MT"/>
            </a:endParaRPr>
          </a:p>
          <a:p>
            <a:pPr marL="34580">
              <a:spcBef>
                <a:spcPts val="2042"/>
              </a:spcBef>
            </a:pPr>
            <a:r>
              <a:rPr sz="2904" spc="-5" dirty="0">
                <a:latin typeface="Arial MT"/>
                <a:cs typeface="Arial MT"/>
              </a:rPr>
              <a:t>(2)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runs in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 time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410" y="5031121"/>
            <a:ext cx="510258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9" dirty="0">
                <a:latin typeface="Arial MT"/>
                <a:cs typeface="Arial MT"/>
              </a:rPr>
              <a:t>Enough</a:t>
            </a:r>
            <a:r>
              <a:rPr sz="2904" spc="-23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to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prove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the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theorem</a:t>
            </a:r>
            <a:r>
              <a:rPr sz="2904" spc="45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7F"/>
                </a:solidFill>
                <a:latin typeface="Arial MT"/>
                <a:cs typeface="Arial MT"/>
              </a:rPr>
              <a:t>?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EC2D5C4-62FF-29BD-7A99-D9A36C162CC1}"/>
              </a:ext>
            </a:extLst>
          </p:cNvPr>
          <p:cNvSpPr/>
          <p:nvPr/>
        </p:nvSpPr>
        <p:spPr>
          <a:xfrm>
            <a:off x="4723001" y="3299244"/>
            <a:ext cx="478173" cy="192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940" y="162517"/>
            <a:ext cx="6100162" cy="224763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19004" indent="-195951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19004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Theorem</a:t>
            </a:r>
            <a:r>
              <a:rPr sz="2904" spc="-5" dirty="0">
                <a:latin typeface="Arial MT"/>
                <a:cs typeface="Arial MT"/>
              </a:rPr>
              <a:t>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-41" dirty="0">
                <a:latin typeface="Lucida Sans Unicode"/>
                <a:cs typeface="Lucida Sans Unicode"/>
              </a:rPr>
              <a:t>⇨</a:t>
            </a:r>
            <a:r>
              <a:rPr sz="2904" spc="-41" dirty="0">
                <a:latin typeface="Arial MT"/>
                <a:cs typeface="Arial MT"/>
              </a:rPr>
              <a:t>3SAT </a:t>
            </a:r>
            <a:r>
              <a:rPr sz="2904" spc="68" dirty="0">
                <a:latin typeface="Lucida Sans Unicode"/>
                <a:cs typeface="Lucida Sans Unicode"/>
              </a:rPr>
              <a:t>∈</a:t>
            </a:r>
            <a:r>
              <a:rPr sz="2904" spc="68" dirty="0"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  <a:p>
            <a:pPr>
              <a:spcBef>
                <a:spcPts val="27"/>
              </a:spcBef>
              <a:buFont typeface="MS UI Gothic"/>
              <a:buChar char="●"/>
            </a:pPr>
            <a:endParaRPr sz="4901">
              <a:latin typeface="Arial MT"/>
              <a:cs typeface="Arial MT"/>
            </a:endParaRPr>
          </a:p>
          <a:p>
            <a:pPr marL="219004" indent="-195951">
              <a:buClr>
                <a:srgbClr val="000000"/>
              </a:buClr>
              <a:buSzPct val="45312"/>
              <a:buFont typeface="MS UI Gothic"/>
              <a:buChar char="●"/>
              <a:tabLst>
                <a:tab pos="219004" algn="l"/>
              </a:tabLst>
            </a:pP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Proof</a:t>
            </a:r>
            <a:r>
              <a:rPr sz="2904" spc="-36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outline</a:t>
            </a:r>
            <a:r>
              <a:rPr sz="2904" spc="-5" dirty="0">
                <a:latin typeface="Arial MT"/>
                <a:cs typeface="Arial MT"/>
              </a:rPr>
              <a:t>:</a:t>
            </a:r>
            <a:endParaRPr sz="2904">
              <a:latin typeface="Arial MT"/>
              <a:cs typeface="Arial MT"/>
            </a:endParaRPr>
          </a:p>
          <a:p>
            <a:pPr marL="219004">
              <a:spcBef>
                <a:spcPts val="1089"/>
              </a:spcBef>
            </a:pPr>
            <a:r>
              <a:rPr sz="2904" spc="5" dirty="0">
                <a:latin typeface="Arial MT"/>
                <a:cs typeface="Arial MT"/>
              </a:rPr>
              <a:t>G</a:t>
            </a:r>
            <a:r>
              <a:rPr sz="2904" spc="-14" dirty="0">
                <a:latin typeface="Arial MT"/>
                <a:cs typeface="Arial MT"/>
              </a:rPr>
              <a:t>i</a:t>
            </a:r>
            <a:r>
              <a:rPr sz="2904" spc="5" dirty="0">
                <a:latin typeface="Arial MT"/>
                <a:cs typeface="Arial MT"/>
              </a:rPr>
              <a:t>v</a:t>
            </a:r>
            <a:r>
              <a:rPr sz="2904" dirty="0">
                <a:latin typeface="Arial MT"/>
                <a:cs typeface="Arial MT"/>
              </a:rPr>
              <a:t>e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al</a:t>
            </a:r>
            <a:r>
              <a:rPr sz="2904" spc="-14" dirty="0">
                <a:latin typeface="Arial MT"/>
                <a:cs typeface="Arial MT"/>
              </a:rPr>
              <a:t>g</a:t>
            </a:r>
            <a:r>
              <a:rPr sz="2904" spc="-5" dirty="0">
                <a:latin typeface="Arial MT"/>
                <a:cs typeface="Arial MT"/>
              </a:rPr>
              <a:t>orit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dirty="0">
                <a:latin typeface="Arial MT"/>
                <a:cs typeface="Arial MT"/>
              </a:rPr>
              <a:t>m</a:t>
            </a:r>
            <a:r>
              <a:rPr sz="2904" spc="9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</a:t>
            </a:r>
            <a:r>
              <a:rPr sz="2904" spc="-14" dirty="0">
                <a:latin typeface="Arial MT"/>
                <a:cs typeface="Arial MT"/>
              </a:rPr>
              <a:t>h</a:t>
            </a:r>
            <a:r>
              <a:rPr sz="2904" spc="-5" dirty="0">
                <a:latin typeface="Arial MT"/>
                <a:cs typeface="Arial MT"/>
              </a:rPr>
              <a:t>a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o</a:t>
            </a:r>
            <a:r>
              <a:rPr sz="2904" dirty="0">
                <a:latin typeface="Arial MT"/>
                <a:cs typeface="Arial MT"/>
              </a:rPr>
              <a:t>n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in</a:t>
            </a:r>
            <a:r>
              <a:rPr sz="2904" spc="-14" dirty="0">
                <a:latin typeface="Arial MT"/>
                <a:cs typeface="Arial MT"/>
              </a:rPr>
              <a:t>p</a:t>
            </a:r>
            <a:r>
              <a:rPr sz="2904" spc="-5" dirty="0">
                <a:latin typeface="Arial MT"/>
                <a:cs typeface="Arial MT"/>
              </a:rPr>
              <a:t>u</a:t>
            </a:r>
            <a:r>
              <a:rPr sz="2904" dirty="0">
                <a:latin typeface="Arial MT"/>
                <a:cs typeface="Arial MT"/>
              </a:rPr>
              <a:t>t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6410" y="2586445"/>
            <a:ext cx="573305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4226199" algn="l"/>
              </a:tabLst>
            </a:pPr>
            <a:r>
              <a:rPr sz="2904" spc="-5" dirty="0">
                <a:latin typeface="Arial MT"/>
                <a:cs typeface="Arial MT"/>
              </a:rPr>
              <a:t>(1) </a:t>
            </a:r>
            <a:r>
              <a:rPr sz="2904" spc="-9" dirty="0">
                <a:latin typeface="Arial MT"/>
                <a:cs typeface="Arial MT"/>
              </a:rPr>
              <a:t>Computes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a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graph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G	such</a:t>
            </a:r>
            <a:r>
              <a:rPr sz="2904" spc="-77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that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3358" y="2895343"/>
            <a:ext cx="6269595" cy="143434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889772" algn="ctr">
              <a:spcBef>
                <a:spcPts val="100"/>
              </a:spcBef>
            </a:pPr>
            <a:r>
              <a:rPr sz="1679" spc="-585" dirty="0">
                <a:latin typeface="Arial MT"/>
                <a:cs typeface="Arial MT"/>
              </a:rPr>
              <a:t>φ</a:t>
            </a:r>
            <a:endParaRPr sz="1679" dirty="0">
              <a:latin typeface="Arial MT"/>
              <a:cs typeface="Arial MT"/>
            </a:endParaRPr>
          </a:p>
          <a:p>
            <a:pPr marL="1569911">
              <a:spcBef>
                <a:spcPts val="118"/>
              </a:spcBef>
              <a:tabLst>
                <a:tab pos="3770900" algn="l"/>
              </a:tabLst>
            </a:pPr>
            <a:r>
              <a:rPr sz="2904" spc="-1021" dirty="0">
                <a:latin typeface="Arial MT"/>
                <a:cs typeface="Arial MT"/>
              </a:rPr>
              <a:t>φ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14" dirty="0">
                <a:latin typeface="Lucida Sans Unicode"/>
                <a:cs typeface="Lucida Sans Unicode"/>
              </a:rPr>
              <a:t>∈</a:t>
            </a:r>
            <a:r>
              <a:rPr sz="2904" spc="-14" dirty="0">
                <a:latin typeface="Arial MT"/>
                <a:cs typeface="Arial MT"/>
              </a:rPr>
              <a:t>3SAT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dirty="0">
                <a:latin typeface="MS UI Gothic"/>
                <a:cs typeface="MS UI Gothic"/>
              </a:rPr>
              <a:t>	</a:t>
            </a:r>
            <a:r>
              <a:rPr sz="2904" spc="-290" dirty="0">
                <a:latin typeface="Arial MT"/>
                <a:cs typeface="Arial MT"/>
              </a:rPr>
              <a:t>G</a:t>
            </a:r>
            <a:r>
              <a:rPr sz="2519" spc="-436" baseline="-40540" dirty="0">
                <a:latin typeface="Arial MT"/>
                <a:cs typeface="Arial MT"/>
              </a:rPr>
              <a:t>φ</a:t>
            </a:r>
            <a:r>
              <a:rPr sz="2519" spc="156" baseline="-40540" dirty="0">
                <a:latin typeface="Arial MT"/>
                <a:cs typeface="Arial MT"/>
              </a:rPr>
              <a:t> </a:t>
            </a:r>
            <a:r>
              <a:rPr sz="2904" spc="18" dirty="0">
                <a:latin typeface="Lucida Sans Unicode"/>
                <a:cs typeface="Lucida Sans Unicode"/>
              </a:rPr>
              <a:t>∈</a:t>
            </a:r>
            <a:r>
              <a:rPr sz="2904" spc="18" dirty="0">
                <a:latin typeface="Arial MT"/>
                <a:cs typeface="Arial MT"/>
              </a:rPr>
              <a:t>3COLOR.</a:t>
            </a:r>
            <a:endParaRPr sz="2904" dirty="0">
              <a:latin typeface="Arial MT"/>
              <a:cs typeface="Arial MT"/>
            </a:endParaRPr>
          </a:p>
          <a:p>
            <a:pPr marL="34580">
              <a:spcBef>
                <a:spcPts val="2042"/>
              </a:spcBef>
            </a:pPr>
            <a:r>
              <a:rPr sz="2904" spc="-5" dirty="0">
                <a:latin typeface="Arial MT"/>
                <a:cs typeface="Arial MT"/>
              </a:rPr>
              <a:t>(2)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runs in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 time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6410" y="4892808"/>
            <a:ext cx="8764409" cy="1707626"/>
          </a:xfrm>
          <a:prstGeom prst="rect">
            <a:avLst/>
          </a:prstGeom>
        </p:spPr>
        <p:txBody>
          <a:bodyPr vert="horz" wrap="square" lIns="0" tIns="149839" rIns="0" bIns="0" rtlCol="0">
            <a:spAutoFit/>
          </a:bodyPr>
          <a:lstStyle/>
          <a:p>
            <a:pPr marL="11527">
              <a:spcBef>
                <a:spcPts val="1180"/>
              </a:spcBef>
            </a:pPr>
            <a:r>
              <a:rPr sz="2904" spc="-9" dirty="0">
                <a:latin typeface="Arial MT"/>
                <a:cs typeface="Arial MT"/>
              </a:rPr>
              <a:t>Enough</a:t>
            </a:r>
            <a:r>
              <a:rPr sz="2904" spc="-18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to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prove</a:t>
            </a:r>
            <a:r>
              <a:rPr sz="2904" spc="-9" dirty="0">
                <a:latin typeface="Arial MT"/>
                <a:cs typeface="Arial MT"/>
              </a:rPr>
              <a:t> the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theorem because:</a:t>
            </a:r>
            <a:endParaRPr sz="2904">
              <a:latin typeface="Arial MT"/>
              <a:cs typeface="Arial MT"/>
            </a:endParaRPr>
          </a:p>
          <a:p>
            <a:pPr marL="11527" marR="4611">
              <a:lnSpc>
                <a:spcPct val="131200"/>
              </a:lnSpc>
            </a:pPr>
            <a:r>
              <a:rPr sz="2904" spc="-5" dirty="0">
                <a:latin typeface="Arial MT"/>
                <a:cs typeface="Arial MT"/>
              </a:rPr>
              <a:t>If</a:t>
            </a:r>
            <a:r>
              <a:rPr sz="2904" spc="-1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algorithm</a:t>
            </a:r>
            <a:r>
              <a:rPr sz="2904" spc="14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C</a:t>
            </a:r>
            <a:r>
              <a:rPr sz="2904" spc="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that</a:t>
            </a:r>
            <a:r>
              <a:rPr sz="2904" spc="-5" dirty="0">
                <a:latin typeface="Arial MT"/>
                <a:cs typeface="Arial MT"/>
              </a:rPr>
              <a:t> solves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in</a:t>
            </a:r>
            <a:r>
              <a:rPr sz="290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polynomial-time </a:t>
            </a:r>
            <a:r>
              <a:rPr sz="2904" spc="-789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Then</a:t>
            </a:r>
            <a:r>
              <a:rPr sz="2904" spc="-9" dirty="0"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C(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R(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1021" dirty="0">
                <a:solidFill>
                  <a:srgbClr val="0000FF"/>
                </a:solidFill>
                <a:latin typeface="Arial MT"/>
                <a:cs typeface="Arial MT"/>
              </a:rPr>
              <a:t>φ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)</a:t>
            </a:r>
            <a:r>
              <a:rPr sz="2904" spc="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)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solves </a:t>
            </a:r>
            <a:r>
              <a:rPr sz="2904" spc="-59" dirty="0">
                <a:latin typeface="Arial MT"/>
                <a:cs typeface="Arial MT"/>
              </a:rPr>
              <a:t>3SAT</a:t>
            </a:r>
            <a:r>
              <a:rPr sz="2904" spc="-54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in</a:t>
            </a:r>
            <a:r>
              <a:rPr sz="2904" spc="-5" dirty="0">
                <a:latin typeface="Arial MT"/>
                <a:cs typeface="Arial MT"/>
              </a:rPr>
              <a:t> </a:t>
            </a:r>
            <a:r>
              <a:rPr sz="2904" spc="-9" dirty="0">
                <a:latin typeface="Arial MT"/>
                <a:cs typeface="Arial MT"/>
              </a:rPr>
              <a:t>polynomial-time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7EABC45-04EB-60B0-0485-43A58BCFDB76}"/>
              </a:ext>
            </a:extLst>
          </p:cNvPr>
          <p:cNvSpPr/>
          <p:nvPr/>
        </p:nvSpPr>
        <p:spPr>
          <a:xfrm>
            <a:off x="4898155" y="3332527"/>
            <a:ext cx="478173" cy="19294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7382" y="18441"/>
            <a:ext cx="6174505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03147" indent="-291621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302571" algn="l"/>
                <a:tab pos="303147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Theorem</a:t>
            </a:r>
            <a:r>
              <a:rPr sz="2904" spc="-5" dirty="0">
                <a:latin typeface="Arial MT"/>
                <a:cs typeface="Arial MT"/>
              </a:rPr>
              <a:t>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spc="-41" dirty="0">
                <a:latin typeface="Lucida Sans Unicode"/>
                <a:cs typeface="Lucida Sans Unicode"/>
              </a:rPr>
              <a:t>⇨</a:t>
            </a:r>
            <a:r>
              <a:rPr sz="2904" spc="-41" dirty="0">
                <a:latin typeface="Arial MT"/>
                <a:cs typeface="Arial MT"/>
              </a:rPr>
              <a:t>3SAT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4330" y="561318"/>
            <a:ext cx="6414247" cy="1672926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230530" indent="-195951">
              <a:spcBef>
                <a:spcPts val="390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Definition</a:t>
            </a:r>
            <a:r>
              <a:rPr sz="2904" spc="-41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-27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:</a:t>
            </a:r>
            <a:endParaRPr sz="2904" dirty="0">
              <a:latin typeface="Arial MT"/>
              <a:cs typeface="Arial MT"/>
            </a:endParaRPr>
          </a:p>
          <a:p>
            <a:pPr marL="427634" lvl="1" indent="-197103">
              <a:spcBef>
                <a:spcPts val="300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427634" algn="l"/>
              </a:tabLst>
            </a:pP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“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u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1026" dirty="0">
                <a:solidFill>
                  <a:srgbClr val="0000FF"/>
                </a:solidFill>
                <a:latin typeface="Arial MT"/>
                <a:cs typeface="Arial MT"/>
              </a:rPr>
              <a:t>φ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,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con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ru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2904" spc="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9" dirty="0">
                <a:solidFill>
                  <a:srgbClr val="0000FF"/>
                </a:solidFill>
                <a:latin typeface="Arial MT"/>
                <a:cs typeface="Arial MT"/>
              </a:rPr>
              <a:t>G</a:t>
            </a:r>
            <a:r>
              <a:rPr sz="3267" spc="-1150" baseline="-24305" dirty="0">
                <a:solidFill>
                  <a:srgbClr val="0000FF"/>
                </a:solidFill>
                <a:latin typeface="Arial MT"/>
                <a:cs typeface="Arial MT"/>
              </a:rPr>
              <a:t>φ</a:t>
            </a:r>
            <a:r>
              <a:rPr sz="3267" spc="300" baseline="-2430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s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ll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2904" spc="5" dirty="0">
                <a:solidFill>
                  <a:srgbClr val="0000FF"/>
                </a:solidFill>
                <a:latin typeface="Arial MT"/>
                <a:cs typeface="Arial MT"/>
              </a:rPr>
              <a:t>ws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endParaRPr sz="2904" dirty="0">
              <a:latin typeface="Arial MT"/>
              <a:cs typeface="Arial MT"/>
            </a:endParaRPr>
          </a:p>
          <a:p>
            <a:pPr marL="427634" lvl="1" indent="-197103">
              <a:spcBef>
                <a:spcPts val="187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427634" algn="l"/>
              </a:tabLst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Add</a:t>
            </a:r>
            <a:r>
              <a:rPr sz="2904" spc="-3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special</a:t>
            </a:r>
            <a:r>
              <a:rPr sz="2904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nodes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0420" y="2174966"/>
            <a:ext cx="315410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called</a:t>
            </a:r>
            <a:r>
              <a:rPr sz="290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904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“palette”.</a:t>
            </a:r>
            <a:endParaRPr sz="290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326" y="3336791"/>
            <a:ext cx="3329875" cy="895850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208054" marR="4611" indent="-197103">
              <a:lnSpc>
                <a:spcPts val="3258"/>
              </a:lnSpc>
              <a:spcBef>
                <a:spcPts val="386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08630" algn="l"/>
              </a:tabLst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For each variable,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add</a:t>
            </a:r>
            <a:r>
              <a:rPr sz="2904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literal</a:t>
            </a:r>
            <a:r>
              <a:rPr sz="2904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nodes.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3326" y="4912403"/>
            <a:ext cx="3516022" cy="895850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208054" marR="4611" indent="-197103">
              <a:lnSpc>
                <a:spcPts val="3258"/>
              </a:lnSpc>
              <a:spcBef>
                <a:spcPts val="386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08630" algn="l"/>
              </a:tabLst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For each clause,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add</a:t>
            </a:r>
            <a:r>
              <a:rPr sz="2904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6</a:t>
            </a:r>
            <a:r>
              <a:rPr sz="2904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clause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0000FF"/>
                </a:solidFill>
                <a:latin typeface="Arial MT"/>
                <a:cs typeface="Arial MT"/>
              </a:rPr>
              <a:t>nodes.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45653" y="4321115"/>
            <a:ext cx="3643385" cy="2481559"/>
          </a:xfrm>
          <a:custGeom>
            <a:avLst/>
            <a:gdLst/>
            <a:ahLst/>
            <a:cxnLst/>
            <a:rect l="l" t="t" r="r" b="b"/>
            <a:pathLst>
              <a:path w="4014470" h="2734309">
                <a:moveTo>
                  <a:pt x="287020" y="2734310"/>
                </a:moveTo>
                <a:lnTo>
                  <a:pt x="248523" y="2731908"/>
                </a:lnTo>
                <a:lnTo>
                  <a:pt x="177720" y="2712342"/>
                </a:lnTo>
                <a:lnTo>
                  <a:pt x="143510" y="2694940"/>
                </a:lnTo>
                <a:lnTo>
                  <a:pt x="111502" y="2673429"/>
                </a:lnTo>
                <a:lnTo>
                  <a:pt x="59392" y="2619930"/>
                </a:lnTo>
                <a:lnTo>
                  <a:pt x="38100" y="2586990"/>
                </a:lnTo>
                <a:lnTo>
                  <a:pt x="20895" y="2552561"/>
                </a:lnTo>
                <a:lnTo>
                  <a:pt x="2202" y="2480369"/>
                </a:lnTo>
                <a:lnTo>
                  <a:pt x="0" y="2440940"/>
                </a:lnTo>
                <a:lnTo>
                  <a:pt x="2202" y="2401510"/>
                </a:lnTo>
                <a:lnTo>
                  <a:pt x="20895" y="2329318"/>
                </a:lnTo>
                <a:lnTo>
                  <a:pt x="38100" y="2294890"/>
                </a:lnTo>
                <a:lnTo>
                  <a:pt x="59392" y="2261949"/>
                </a:lnTo>
                <a:lnTo>
                  <a:pt x="111502" y="2208450"/>
                </a:lnTo>
                <a:lnTo>
                  <a:pt x="143510" y="2186940"/>
                </a:lnTo>
                <a:lnTo>
                  <a:pt x="177720" y="2169537"/>
                </a:lnTo>
                <a:lnTo>
                  <a:pt x="248523" y="2149971"/>
                </a:lnTo>
                <a:lnTo>
                  <a:pt x="287020" y="2147570"/>
                </a:lnTo>
                <a:lnTo>
                  <a:pt x="324981" y="2149971"/>
                </a:lnTo>
                <a:lnTo>
                  <a:pt x="396140" y="2169537"/>
                </a:lnTo>
                <a:lnTo>
                  <a:pt x="430530" y="2186940"/>
                </a:lnTo>
                <a:lnTo>
                  <a:pt x="462339" y="2208450"/>
                </a:lnTo>
                <a:lnTo>
                  <a:pt x="513576" y="2261949"/>
                </a:lnTo>
                <a:lnTo>
                  <a:pt x="534670" y="2294890"/>
                </a:lnTo>
                <a:lnTo>
                  <a:pt x="551874" y="2329318"/>
                </a:lnTo>
                <a:lnTo>
                  <a:pt x="570567" y="2401510"/>
                </a:lnTo>
                <a:lnTo>
                  <a:pt x="572770" y="2440940"/>
                </a:lnTo>
                <a:lnTo>
                  <a:pt x="570567" y="2480369"/>
                </a:lnTo>
                <a:lnTo>
                  <a:pt x="551874" y="2552561"/>
                </a:lnTo>
                <a:lnTo>
                  <a:pt x="534670" y="2586990"/>
                </a:lnTo>
                <a:lnTo>
                  <a:pt x="513576" y="2619930"/>
                </a:lnTo>
                <a:lnTo>
                  <a:pt x="462339" y="2673429"/>
                </a:lnTo>
                <a:lnTo>
                  <a:pt x="430530" y="2694940"/>
                </a:lnTo>
                <a:lnTo>
                  <a:pt x="396140" y="2712342"/>
                </a:lnTo>
                <a:lnTo>
                  <a:pt x="324981" y="2731908"/>
                </a:lnTo>
                <a:lnTo>
                  <a:pt x="287020" y="2734310"/>
                </a:lnTo>
                <a:close/>
              </a:path>
              <a:path w="4014470" h="2734309">
                <a:moveTo>
                  <a:pt x="1051560" y="1953260"/>
                </a:moveTo>
                <a:lnTo>
                  <a:pt x="1013063" y="1950858"/>
                </a:lnTo>
                <a:lnTo>
                  <a:pt x="942260" y="1931292"/>
                </a:lnTo>
                <a:lnTo>
                  <a:pt x="908050" y="1913890"/>
                </a:lnTo>
                <a:lnTo>
                  <a:pt x="876042" y="1891843"/>
                </a:lnTo>
                <a:lnTo>
                  <a:pt x="823932" y="1838702"/>
                </a:lnTo>
                <a:lnTo>
                  <a:pt x="802640" y="1805940"/>
                </a:lnTo>
                <a:lnTo>
                  <a:pt x="785435" y="1770796"/>
                </a:lnTo>
                <a:lnTo>
                  <a:pt x="766742" y="1698605"/>
                </a:lnTo>
                <a:lnTo>
                  <a:pt x="764540" y="1659890"/>
                </a:lnTo>
                <a:lnTo>
                  <a:pt x="766742" y="1620460"/>
                </a:lnTo>
                <a:lnTo>
                  <a:pt x="785435" y="1548268"/>
                </a:lnTo>
                <a:lnTo>
                  <a:pt x="802640" y="1513840"/>
                </a:lnTo>
                <a:lnTo>
                  <a:pt x="823932" y="1480899"/>
                </a:lnTo>
                <a:lnTo>
                  <a:pt x="876042" y="1427400"/>
                </a:lnTo>
                <a:lnTo>
                  <a:pt x="908050" y="1405890"/>
                </a:lnTo>
                <a:lnTo>
                  <a:pt x="942260" y="1388487"/>
                </a:lnTo>
                <a:lnTo>
                  <a:pt x="1013063" y="1368921"/>
                </a:lnTo>
                <a:lnTo>
                  <a:pt x="1051560" y="1366520"/>
                </a:lnTo>
                <a:lnTo>
                  <a:pt x="1089521" y="1368921"/>
                </a:lnTo>
                <a:lnTo>
                  <a:pt x="1160680" y="1388487"/>
                </a:lnTo>
                <a:lnTo>
                  <a:pt x="1195070" y="1405890"/>
                </a:lnTo>
                <a:lnTo>
                  <a:pt x="1226879" y="1427400"/>
                </a:lnTo>
                <a:lnTo>
                  <a:pt x="1278116" y="1480899"/>
                </a:lnTo>
                <a:lnTo>
                  <a:pt x="1299210" y="1513840"/>
                </a:lnTo>
                <a:lnTo>
                  <a:pt x="1316414" y="1548268"/>
                </a:lnTo>
                <a:lnTo>
                  <a:pt x="1335107" y="1620460"/>
                </a:lnTo>
                <a:lnTo>
                  <a:pt x="1337310" y="1659890"/>
                </a:lnTo>
                <a:lnTo>
                  <a:pt x="1335107" y="1698605"/>
                </a:lnTo>
                <a:lnTo>
                  <a:pt x="1316414" y="1770796"/>
                </a:lnTo>
                <a:lnTo>
                  <a:pt x="1299210" y="1805940"/>
                </a:lnTo>
                <a:lnTo>
                  <a:pt x="1278116" y="1838702"/>
                </a:lnTo>
                <a:lnTo>
                  <a:pt x="1226879" y="1891843"/>
                </a:lnTo>
                <a:lnTo>
                  <a:pt x="1195070" y="1913890"/>
                </a:lnTo>
                <a:lnTo>
                  <a:pt x="1160680" y="1931292"/>
                </a:lnTo>
                <a:lnTo>
                  <a:pt x="1089521" y="1950858"/>
                </a:lnTo>
                <a:lnTo>
                  <a:pt x="1051560" y="1953260"/>
                </a:lnTo>
                <a:close/>
              </a:path>
              <a:path w="4014470" h="2734309">
                <a:moveTo>
                  <a:pt x="422910" y="2195830"/>
                </a:moveTo>
                <a:lnTo>
                  <a:pt x="805180" y="1804670"/>
                </a:lnTo>
              </a:path>
              <a:path w="4014470" h="2734309">
                <a:moveTo>
                  <a:pt x="1816100" y="2734310"/>
                </a:moveTo>
                <a:lnTo>
                  <a:pt x="1777603" y="2731908"/>
                </a:lnTo>
                <a:lnTo>
                  <a:pt x="1706800" y="2712342"/>
                </a:lnTo>
                <a:lnTo>
                  <a:pt x="1672590" y="2694940"/>
                </a:lnTo>
                <a:lnTo>
                  <a:pt x="1640601" y="2673429"/>
                </a:lnTo>
                <a:lnTo>
                  <a:pt x="1589008" y="2619930"/>
                </a:lnTo>
                <a:lnTo>
                  <a:pt x="1568450" y="2586990"/>
                </a:lnTo>
                <a:lnTo>
                  <a:pt x="1551047" y="2552561"/>
                </a:lnTo>
                <a:lnTo>
                  <a:pt x="1531481" y="2480369"/>
                </a:lnTo>
                <a:lnTo>
                  <a:pt x="1529080" y="2440940"/>
                </a:lnTo>
                <a:lnTo>
                  <a:pt x="1531481" y="2401510"/>
                </a:lnTo>
                <a:lnTo>
                  <a:pt x="1551047" y="2329318"/>
                </a:lnTo>
                <a:lnTo>
                  <a:pt x="1568450" y="2294890"/>
                </a:lnTo>
                <a:lnTo>
                  <a:pt x="1589008" y="2261949"/>
                </a:lnTo>
                <a:lnTo>
                  <a:pt x="1640601" y="2208450"/>
                </a:lnTo>
                <a:lnTo>
                  <a:pt x="1672590" y="2186940"/>
                </a:lnTo>
                <a:lnTo>
                  <a:pt x="1706800" y="2169537"/>
                </a:lnTo>
                <a:lnTo>
                  <a:pt x="1777603" y="2149971"/>
                </a:lnTo>
                <a:lnTo>
                  <a:pt x="1816100" y="2147570"/>
                </a:lnTo>
                <a:lnTo>
                  <a:pt x="1854596" y="2149971"/>
                </a:lnTo>
                <a:lnTo>
                  <a:pt x="1925399" y="2169537"/>
                </a:lnTo>
                <a:lnTo>
                  <a:pt x="1959610" y="2186940"/>
                </a:lnTo>
                <a:lnTo>
                  <a:pt x="1991419" y="2208450"/>
                </a:lnTo>
                <a:lnTo>
                  <a:pt x="2042656" y="2261949"/>
                </a:lnTo>
                <a:lnTo>
                  <a:pt x="2063750" y="2294890"/>
                </a:lnTo>
                <a:lnTo>
                  <a:pt x="2081152" y="2329318"/>
                </a:lnTo>
                <a:lnTo>
                  <a:pt x="2100718" y="2401510"/>
                </a:lnTo>
                <a:lnTo>
                  <a:pt x="2103120" y="2440940"/>
                </a:lnTo>
                <a:lnTo>
                  <a:pt x="2100718" y="2480369"/>
                </a:lnTo>
                <a:lnTo>
                  <a:pt x="2081152" y="2552561"/>
                </a:lnTo>
                <a:lnTo>
                  <a:pt x="2063750" y="2586990"/>
                </a:lnTo>
                <a:lnTo>
                  <a:pt x="2042656" y="2619930"/>
                </a:lnTo>
                <a:lnTo>
                  <a:pt x="1991419" y="2673429"/>
                </a:lnTo>
                <a:lnTo>
                  <a:pt x="1959610" y="2694940"/>
                </a:lnTo>
                <a:lnTo>
                  <a:pt x="1925399" y="2712342"/>
                </a:lnTo>
                <a:lnTo>
                  <a:pt x="1854596" y="2731908"/>
                </a:lnTo>
                <a:lnTo>
                  <a:pt x="1816100" y="2734310"/>
                </a:lnTo>
                <a:close/>
              </a:path>
              <a:path w="4014470" h="2734309">
                <a:moveTo>
                  <a:pt x="1673860" y="2189480"/>
                </a:moveTo>
                <a:lnTo>
                  <a:pt x="1291590" y="1798320"/>
                </a:lnTo>
              </a:path>
              <a:path w="4014470" h="2734309">
                <a:moveTo>
                  <a:pt x="574040" y="2425700"/>
                </a:moveTo>
                <a:lnTo>
                  <a:pt x="1529080" y="2425700"/>
                </a:lnTo>
              </a:path>
              <a:path w="4014470" h="2734309">
                <a:moveTo>
                  <a:pt x="2198370" y="1366520"/>
                </a:moveTo>
                <a:lnTo>
                  <a:pt x="2124233" y="1356836"/>
                </a:lnTo>
                <a:lnTo>
                  <a:pt x="2054860" y="1327150"/>
                </a:lnTo>
                <a:lnTo>
                  <a:pt x="2023050" y="1305837"/>
                </a:lnTo>
                <a:lnTo>
                  <a:pt x="1971813" y="1253212"/>
                </a:lnTo>
                <a:lnTo>
                  <a:pt x="1950720" y="1220470"/>
                </a:lnTo>
                <a:lnTo>
                  <a:pt x="1933515" y="1185326"/>
                </a:lnTo>
                <a:lnTo>
                  <a:pt x="1914822" y="1113135"/>
                </a:lnTo>
                <a:lnTo>
                  <a:pt x="1912620" y="1074420"/>
                </a:lnTo>
                <a:lnTo>
                  <a:pt x="1914822" y="1034970"/>
                </a:lnTo>
                <a:lnTo>
                  <a:pt x="1933515" y="962263"/>
                </a:lnTo>
                <a:lnTo>
                  <a:pt x="1950720" y="927100"/>
                </a:lnTo>
                <a:lnTo>
                  <a:pt x="1971813" y="894357"/>
                </a:lnTo>
                <a:lnTo>
                  <a:pt x="2023050" y="841732"/>
                </a:lnTo>
                <a:lnTo>
                  <a:pt x="2054860" y="820420"/>
                </a:lnTo>
                <a:lnTo>
                  <a:pt x="2089249" y="803017"/>
                </a:lnTo>
                <a:lnTo>
                  <a:pt x="2160408" y="783451"/>
                </a:lnTo>
                <a:lnTo>
                  <a:pt x="2198370" y="781050"/>
                </a:lnTo>
                <a:lnTo>
                  <a:pt x="2236866" y="783451"/>
                </a:lnTo>
                <a:lnTo>
                  <a:pt x="2307669" y="803017"/>
                </a:lnTo>
                <a:lnTo>
                  <a:pt x="2341879" y="820420"/>
                </a:lnTo>
                <a:lnTo>
                  <a:pt x="2373887" y="841732"/>
                </a:lnTo>
                <a:lnTo>
                  <a:pt x="2425997" y="894357"/>
                </a:lnTo>
                <a:lnTo>
                  <a:pt x="2447290" y="927100"/>
                </a:lnTo>
                <a:lnTo>
                  <a:pt x="2463958" y="962263"/>
                </a:lnTo>
                <a:lnTo>
                  <a:pt x="2483008" y="1034970"/>
                </a:lnTo>
                <a:lnTo>
                  <a:pt x="2485390" y="1074420"/>
                </a:lnTo>
                <a:lnTo>
                  <a:pt x="2483008" y="1113135"/>
                </a:lnTo>
                <a:lnTo>
                  <a:pt x="2463958" y="1185326"/>
                </a:lnTo>
                <a:lnTo>
                  <a:pt x="2447290" y="1220470"/>
                </a:lnTo>
                <a:lnTo>
                  <a:pt x="2425997" y="1253212"/>
                </a:lnTo>
                <a:lnTo>
                  <a:pt x="2373887" y="1305837"/>
                </a:lnTo>
                <a:lnTo>
                  <a:pt x="2341879" y="1327150"/>
                </a:lnTo>
                <a:lnTo>
                  <a:pt x="2307669" y="1344552"/>
                </a:lnTo>
                <a:lnTo>
                  <a:pt x="2236866" y="1364118"/>
                </a:lnTo>
                <a:lnTo>
                  <a:pt x="2198370" y="1366520"/>
                </a:lnTo>
                <a:close/>
              </a:path>
              <a:path w="4014470" h="2734309">
                <a:moveTo>
                  <a:pt x="2964179" y="585470"/>
                </a:moveTo>
                <a:lnTo>
                  <a:pt x="2925484" y="583068"/>
                </a:lnTo>
                <a:lnTo>
                  <a:pt x="2853809" y="563502"/>
                </a:lnTo>
                <a:lnTo>
                  <a:pt x="2819400" y="546100"/>
                </a:lnTo>
                <a:lnTo>
                  <a:pt x="2787590" y="524609"/>
                </a:lnTo>
                <a:lnTo>
                  <a:pt x="2736353" y="471626"/>
                </a:lnTo>
                <a:lnTo>
                  <a:pt x="2715260" y="439420"/>
                </a:lnTo>
                <a:lnTo>
                  <a:pt x="2698055" y="404276"/>
                </a:lnTo>
                <a:lnTo>
                  <a:pt x="2679362" y="332085"/>
                </a:lnTo>
                <a:lnTo>
                  <a:pt x="2677160" y="293370"/>
                </a:lnTo>
                <a:lnTo>
                  <a:pt x="2679362" y="253920"/>
                </a:lnTo>
                <a:lnTo>
                  <a:pt x="2698055" y="181213"/>
                </a:lnTo>
                <a:lnTo>
                  <a:pt x="2715260" y="146050"/>
                </a:lnTo>
                <a:lnTo>
                  <a:pt x="2736353" y="113307"/>
                </a:lnTo>
                <a:lnTo>
                  <a:pt x="2787590" y="60682"/>
                </a:lnTo>
                <a:lnTo>
                  <a:pt x="2819400" y="39370"/>
                </a:lnTo>
                <a:lnTo>
                  <a:pt x="2853809" y="21431"/>
                </a:lnTo>
                <a:lnTo>
                  <a:pt x="2925484" y="2222"/>
                </a:lnTo>
                <a:lnTo>
                  <a:pt x="2964179" y="0"/>
                </a:lnTo>
                <a:lnTo>
                  <a:pt x="3001942" y="2222"/>
                </a:lnTo>
                <a:lnTo>
                  <a:pt x="3072229" y="21431"/>
                </a:lnTo>
                <a:lnTo>
                  <a:pt x="3106420" y="39370"/>
                </a:lnTo>
                <a:lnTo>
                  <a:pt x="3138427" y="60682"/>
                </a:lnTo>
                <a:lnTo>
                  <a:pt x="3190537" y="113307"/>
                </a:lnTo>
                <a:lnTo>
                  <a:pt x="3211829" y="146050"/>
                </a:lnTo>
                <a:lnTo>
                  <a:pt x="3229034" y="181213"/>
                </a:lnTo>
                <a:lnTo>
                  <a:pt x="3247727" y="253920"/>
                </a:lnTo>
                <a:lnTo>
                  <a:pt x="3249929" y="293370"/>
                </a:lnTo>
                <a:lnTo>
                  <a:pt x="3247727" y="332085"/>
                </a:lnTo>
                <a:lnTo>
                  <a:pt x="3229034" y="404276"/>
                </a:lnTo>
                <a:lnTo>
                  <a:pt x="3211829" y="439420"/>
                </a:lnTo>
                <a:lnTo>
                  <a:pt x="3190537" y="471626"/>
                </a:lnTo>
                <a:lnTo>
                  <a:pt x="3138427" y="524609"/>
                </a:lnTo>
                <a:lnTo>
                  <a:pt x="3106420" y="546100"/>
                </a:lnTo>
                <a:lnTo>
                  <a:pt x="3072229" y="563502"/>
                </a:lnTo>
                <a:lnTo>
                  <a:pt x="3001942" y="583068"/>
                </a:lnTo>
                <a:lnTo>
                  <a:pt x="2964179" y="585470"/>
                </a:lnTo>
                <a:close/>
              </a:path>
              <a:path w="4014470" h="2734309">
                <a:moveTo>
                  <a:pt x="2334260" y="828040"/>
                </a:moveTo>
                <a:lnTo>
                  <a:pt x="2716529" y="438150"/>
                </a:lnTo>
              </a:path>
              <a:path w="4014470" h="2734309">
                <a:moveTo>
                  <a:pt x="3727450" y="1366520"/>
                </a:moveTo>
                <a:lnTo>
                  <a:pt x="3653948" y="1356836"/>
                </a:lnTo>
                <a:lnTo>
                  <a:pt x="3585210" y="1327150"/>
                </a:lnTo>
                <a:lnTo>
                  <a:pt x="3553202" y="1305837"/>
                </a:lnTo>
                <a:lnTo>
                  <a:pt x="3501092" y="1253212"/>
                </a:lnTo>
                <a:lnTo>
                  <a:pt x="3479800" y="1220470"/>
                </a:lnTo>
                <a:lnTo>
                  <a:pt x="3462595" y="1185326"/>
                </a:lnTo>
                <a:lnTo>
                  <a:pt x="3443902" y="1113135"/>
                </a:lnTo>
                <a:lnTo>
                  <a:pt x="3441700" y="1074420"/>
                </a:lnTo>
                <a:lnTo>
                  <a:pt x="3443902" y="1034970"/>
                </a:lnTo>
                <a:lnTo>
                  <a:pt x="3462595" y="962263"/>
                </a:lnTo>
                <a:lnTo>
                  <a:pt x="3479800" y="927100"/>
                </a:lnTo>
                <a:lnTo>
                  <a:pt x="3501092" y="894357"/>
                </a:lnTo>
                <a:lnTo>
                  <a:pt x="3553202" y="841732"/>
                </a:lnTo>
                <a:lnTo>
                  <a:pt x="3585210" y="820420"/>
                </a:lnTo>
                <a:lnTo>
                  <a:pt x="3619400" y="803017"/>
                </a:lnTo>
                <a:lnTo>
                  <a:pt x="3689687" y="783451"/>
                </a:lnTo>
                <a:lnTo>
                  <a:pt x="3727450" y="781050"/>
                </a:lnTo>
                <a:lnTo>
                  <a:pt x="3765946" y="783451"/>
                </a:lnTo>
                <a:lnTo>
                  <a:pt x="3836749" y="803017"/>
                </a:lnTo>
                <a:lnTo>
                  <a:pt x="3870960" y="820420"/>
                </a:lnTo>
                <a:lnTo>
                  <a:pt x="3902967" y="841732"/>
                </a:lnTo>
                <a:lnTo>
                  <a:pt x="3955077" y="894357"/>
                </a:lnTo>
                <a:lnTo>
                  <a:pt x="3976370" y="927100"/>
                </a:lnTo>
                <a:lnTo>
                  <a:pt x="3993574" y="962263"/>
                </a:lnTo>
                <a:lnTo>
                  <a:pt x="4012267" y="1034970"/>
                </a:lnTo>
                <a:lnTo>
                  <a:pt x="4014470" y="1074420"/>
                </a:lnTo>
                <a:lnTo>
                  <a:pt x="4012267" y="1113135"/>
                </a:lnTo>
                <a:lnTo>
                  <a:pt x="3993574" y="1185326"/>
                </a:lnTo>
                <a:lnTo>
                  <a:pt x="3976370" y="1220470"/>
                </a:lnTo>
                <a:lnTo>
                  <a:pt x="3955077" y="1253212"/>
                </a:lnTo>
                <a:lnTo>
                  <a:pt x="3902967" y="1305837"/>
                </a:lnTo>
                <a:lnTo>
                  <a:pt x="3870960" y="1327150"/>
                </a:lnTo>
                <a:lnTo>
                  <a:pt x="3836749" y="1344552"/>
                </a:lnTo>
                <a:lnTo>
                  <a:pt x="3765946" y="1364118"/>
                </a:lnTo>
                <a:lnTo>
                  <a:pt x="3727450" y="1366520"/>
                </a:lnTo>
                <a:close/>
              </a:path>
              <a:path w="4014470" h="2734309">
                <a:moveTo>
                  <a:pt x="3585210" y="821690"/>
                </a:moveTo>
                <a:lnTo>
                  <a:pt x="3202940" y="430530"/>
                </a:lnTo>
              </a:path>
              <a:path w="4014470" h="2734309">
                <a:moveTo>
                  <a:pt x="2485390" y="1057910"/>
                </a:moveTo>
                <a:lnTo>
                  <a:pt x="3440429" y="1057910"/>
                </a:lnTo>
              </a:path>
              <a:path w="4014470" h="2734309">
                <a:moveTo>
                  <a:pt x="1338580" y="1562100"/>
                </a:moveTo>
                <a:lnTo>
                  <a:pt x="1911350" y="117094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8041597" y="1843015"/>
            <a:ext cx="1731212" cy="1319043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11527" marR="4611">
              <a:lnSpc>
                <a:spcPts val="3258"/>
              </a:lnSpc>
              <a:spcBef>
                <a:spcPts val="386"/>
              </a:spcBef>
            </a:pPr>
            <a:r>
              <a:rPr sz="2904" dirty="0">
                <a:latin typeface="Arial MT"/>
                <a:cs typeface="Arial MT"/>
              </a:rPr>
              <a:t>T = </a:t>
            </a:r>
            <a:r>
              <a:rPr sz="2904" spc="-5" dirty="0">
                <a:latin typeface="Arial MT"/>
                <a:cs typeface="Arial MT"/>
              </a:rPr>
              <a:t>“true” </a:t>
            </a:r>
            <a:r>
              <a:rPr sz="2904" dirty="0">
                <a:latin typeface="Arial MT"/>
                <a:cs typeface="Arial MT"/>
              </a:rPr>
              <a:t> F = </a:t>
            </a:r>
            <a:r>
              <a:rPr sz="2904" spc="-5" dirty="0">
                <a:latin typeface="Arial MT"/>
                <a:cs typeface="Arial MT"/>
              </a:rPr>
              <a:t>“false” </a:t>
            </a:r>
            <a:r>
              <a:rPr sz="2904" spc="-79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B</a:t>
            </a:r>
            <a:r>
              <a:rPr sz="2904" spc="-54" dirty="0">
                <a:latin typeface="Arial MT"/>
                <a:cs typeface="Arial MT"/>
              </a:rPr>
              <a:t> </a:t>
            </a:r>
            <a:r>
              <a:rPr sz="2904" dirty="0">
                <a:latin typeface="Arial MT"/>
                <a:cs typeface="Arial MT"/>
              </a:rPr>
              <a:t>=</a:t>
            </a:r>
            <a:r>
              <a:rPr sz="2904" spc="-50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“base”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8319" y="3832412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04714" y="3833564"/>
            <a:ext cx="1157215" cy="523283"/>
          </a:xfrm>
          <a:custGeom>
            <a:avLst/>
            <a:gdLst/>
            <a:ahLst/>
            <a:cxnLst/>
            <a:rect l="l" t="t" r="r" b="b"/>
            <a:pathLst>
              <a:path w="1275079" h="576579">
                <a:moveTo>
                  <a:pt x="287020" y="576579"/>
                </a:moveTo>
                <a:lnTo>
                  <a:pt x="212883" y="567054"/>
                </a:lnTo>
                <a:lnTo>
                  <a:pt x="143510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10" y="39369"/>
                </a:lnTo>
                <a:lnTo>
                  <a:pt x="177899" y="21967"/>
                </a:lnTo>
                <a:lnTo>
                  <a:pt x="249058" y="2401"/>
                </a:lnTo>
                <a:lnTo>
                  <a:pt x="287020" y="0"/>
                </a:lnTo>
                <a:lnTo>
                  <a:pt x="325536" y="2401"/>
                </a:lnTo>
                <a:lnTo>
                  <a:pt x="396855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10" y="144779"/>
                </a:lnTo>
                <a:lnTo>
                  <a:pt x="553878" y="179169"/>
                </a:lnTo>
                <a:lnTo>
                  <a:pt x="572928" y="250328"/>
                </a:lnTo>
                <a:lnTo>
                  <a:pt x="575310" y="288289"/>
                </a:lnTo>
                <a:lnTo>
                  <a:pt x="572928" y="326806"/>
                </a:lnTo>
                <a:lnTo>
                  <a:pt x="553878" y="398125"/>
                </a:lnTo>
                <a:lnTo>
                  <a:pt x="537210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6855" y="555148"/>
                </a:lnTo>
                <a:lnTo>
                  <a:pt x="325536" y="574198"/>
                </a:lnTo>
                <a:lnTo>
                  <a:pt x="287020" y="576579"/>
                </a:lnTo>
                <a:close/>
              </a:path>
              <a:path w="1275079" h="576579">
                <a:moveTo>
                  <a:pt x="589280" y="284479"/>
                </a:moveTo>
                <a:lnTo>
                  <a:pt x="1275080" y="284479"/>
                </a:lnTo>
              </a:path>
              <a:path w="1275079" h="576579">
                <a:moveTo>
                  <a:pt x="287020" y="576579"/>
                </a:moveTo>
                <a:lnTo>
                  <a:pt x="212883" y="567054"/>
                </a:lnTo>
                <a:lnTo>
                  <a:pt x="143510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0895" y="398125"/>
                </a:lnTo>
                <a:lnTo>
                  <a:pt x="2202" y="326806"/>
                </a:lnTo>
                <a:lnTo>
                  <a:pt x="0" y="288289"/>
                </a:lnTo>
                <a:lnTo>
                  <a:pt x="2202" y="250328"/>
                </a:lnTo>
                <a:lnTo>
                  <a:pt x="20895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10" y="39369"/>
                </a:lnTo>
                <a:lnTo>
                  <a:pt x="177899" y="21967"/>
                </a:lnTo>
                <a:lnTo>
                  <a:pt x="249058" y="2401"/>
                </a:lnTo>
                <a:lnTo>
                  <a:pt x="287020" y="0"/>
                </a:lnTo>
                <a:lnTo>
                  <a:pt x="325536" y="2401"/>
                </a:lnTo>
                <a:lnTo>
                  <a:pt x="396855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10" y="144779"/>
                </a:lnTo>
                <a:lnTo>
                  <a:pt x="553878" y="179169"/>
                </a:lnTo>
                <a:lnTo>
                  <a:pt x="572928" y="250328"/>
                </a:lnTo>
                <a:lnTo>
                  <a:pt x="575310" y="288289"/>
                </a:lnTo>
                <a:lnTo>
                  <a:pt x="572928" y="326806"/>
                </a:lnTo>
                <a:lnTo>
                  <a:pt x="553878" y="398125"/>
                </a:lnTo>
                <a:lnTo>
                  <a:pt x="537210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6855" y="555148"/>
                </a:lnTo>
                <a:lnTo>
                  <a:pt x="325536" y="574198"/>
                </a:lnTo>
                <a:lnTo>
                  <a:pt x="287020" y="5765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1" name="object 11"/>
          <p:cNvSpPr txBox="1"/>
          <p:nvPr/>
        </p:nvSpPr>
        <p:spPr>
          <a:xfrm>
            <a:off x="6757595" y="3839328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69996" y="3833564"/>
            <a:ext cx="523283" cy="523283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10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1431" y="398125"/>
                </a:lnTo>
                <a:lnTo>
                  <a:pt x="2381" y="326806"/>
                </a:lnTo>
                <a:lnTo>
                  <a:pt x="0" y="288289"/>
                </a:lnTo>
                <a:lnTo>
                  <a:pt x="2381" y="250328"/>
                </a:lnTo>
                <a:lnTo>
                  <a:pt x="21431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10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10" y="144779"/>
                </a:lnTo>
                <a:lnTo>
                  <a:pt x="554612" y="179169"/>
                </a:lnTo>
                <a:lnTo>
                  <a:pt x="574178" y="250328"/>
                </a:lnTo>
                <a:lnTo>
                  <a:pt x="576579" y="288289"/>
                </a:lnTo>
                <a:lnTo>
                  <a:pt x="574178" y="326806"/>
                </a:lnTo>
                <a:lnTo>
                  <a:pt x="554612" y="398125"/>
                </a:lnTo>
                <a:lnTo>
                  <a:pt x="537210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  <a:path w="576579" h="576579">
                <a:moveTo>
                  <a:pt x="288289" y="576579"/>
                </a:moveTo>
                <a:lnTo>
                  <a:pt x="249773" y="574198"/>
                </a:lnTo>
                <a:lnTo>
                  <a:pt x="178454" y="555148"/>
                </a:lnTo>
                <a:lnTo>
                  <a:pt x="143510" y="538479"/>
                </a:lnTo>
                <a:lnTo>
                  <a:pt x="111502" y="517187"/>
                </a:lnTo>
                <a:lnTo>
                  <a:pt x="59392" y="465077"/>
                </a:lnTo>
                <a:lnTo>
                  <a:pt x="38100" y="433069"/>
                </a:lnTo>
                <a:lnTo>
                  <a:pt x="21431" y="398125"/>
                </a:lnTo>
                <a:lnTo>
                  <a:pt x="2381" y="326806"/>
                </a:lnTo>
                <a:lnTo>
                  <a:pt x="0" y="288289"/>
                </a:lnTo>
                <a:lnTo>
                  <a:pt x="2381" y="250328"/>
                </a:lnTo>
                <a:lnTo>
                  <a:pt x="21431" y="179169"/>
                </a:lnTo>
                <a:lnTo>
                  <a:pt x="38100" y="144779"/>
                </a:lnTo>
                <a:lnTo>
                  <a:pt x="59392" y="112772"/>
                </a:lnTo>
                <a:lnTo>
                  <a:pt x="111502" y="60662"/>
                </a:lnTo>
                <a:lnTo>
                  <a:pt x="143510" y="39369"/>
                </a:lnTo>
                <a:lnTo>
                  <a:pt x="178454" y="21967"/>
                </a:lnTo>
                <a:lnTo>
                  <a:pt x="249773" y="2401"/>
                </a:lnTo>
                <a:lnTo>
                  <a:pt x="288289" y="0"/>
                </a:lnTo>
                <a:lnTo>
                  <a:pt x="326251" y="2401"/>
                </a:lnTo>
                <a:lnTo>
                  <a:pt x="397410" y="21967"/>
                </a:lnTo>
                <a:lnTo>
                  <a:pt x="431800" y="39369"/>
                </a:lnTo>
                <a:lnTo>
                  <a:pt x="463807" y="60662"/>
                </a:lnTo>
                <a:lnTo>
                  <a:pt x="515917" y="112772"/>
                </a:lnTo>
                <a:lnTo>
                  <a:pt x="537210" y="144779"/>
                </a:lnTo>
                <a:lnTo>
                  <a:pt x="554612" y="179169"/>
                </a:lnTo>
                <a:lnTo>
                  <a:pt x="574178" y="250328"/>
                </a:lnTo>
                <a:lnTo>
                  <a:pt x="576579" y="288289"/>
                </a:lnTo>
                <a:lnTo>
                  <a:pt x="574178" y="326806"/>
                </a:lnTo>
                <a:lnTo>
                  <a:pt x="554612" y="398125"/>
                </a:lnTo>
                <a:lnTo>
                  <a:pt x="537210" y="433069"/>
                </a:lnTo>
                <a:lnTo>
                  <a:pt x="515917" y="465077"/>
                </a:lnTo>
                <a:lnTo>
                  <a:pt x="463807" y="517187"/>
                </a:lnTo>
                <a:lnTo>
                  <a:pt x="431800" y="538479"/>
                </a:lnTo>
                <a:lnTo>
                  <a:pt x="397410" y="555148"/>
                </a:lnTo>
                <a:lnTo>
                  <a:pt x="326251" y="574198"/>
                </a:lnTo>
                <a:lnTo>
                  <a:pt x="288289" y="5765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/>
          <p:nvPr/>
        </p:nvSpPr>
        <p:spPr>
          <a:xfrm>
            <a:off x="5877005" y="1871830"/>
            <a:ext cx="1907561" cy="1240203"/>
          </a:xfrm>
          <a:custGeom>
            <a:avLst/>
            <a:gdLst/>
            <a:ahLst/>
            <a:cxnLst/>
            <a:rect l="l" t="t" r="r" b="b"/>
            <a:pathLst>
              <a:path w="2101850" h="1366520">
                <a:moveTo>
                  <a:pt x="287020" y="1366520"/>
                </a:moveTo>
                <a:lnTo>
                  <a:pt x="248523" y="1364118"/>
                </a:lnTo>
                <a:lnTo>
                  <a:pt x="177720" y="1344552"/>
                </a:lnTo>
                <a:lnTo>
                  <a:pt x="143510" y="1327150"/>
                </a:lnTo>
                <a:lnTo>
                  <a:pt x="111502" y="1305659"/>
                </a:lnTo>
                <a:lnTo>
                  <a:pt x="59392" y="1252676"/>
                </a:lnTo>
                <a:lnTo>
                  <a:pt x="38100" y="1220470"/>
                </a:lnTo>
                <a:lnTo>
                  <a:pt x="20895" y="1185326"/>
                </a:lnTo>
                <a:lnTo>
                  <a:pt x="2202" y="1113135"/>
                </a:lnTo>
                <a:lnTo>
                  <a:pt x="0" y="1074420"/>
                </a:lnTo>
                <a:lnTo>
                  <a:pt x="2202" y="1034970"/>
                </a:lnTo>
                <a:lnTo>
                  <a:pt x="20895" y="962263"/>
                </a:lnTo>
                <a:lnTo>
                  <a:pt x="38100" y="927100"/>
                </a:lnTo>
                <a:lnTo>
                  <a:pt x="59392" y="894357"/>
                </a:lnTo>
                <a:lnTo>
                  <a:pt x="111502" y="841732"/>
                </a:lnTo>
                <a:lnTo>
                  <a:pt x="143510" y="820420"/>
                </a:lnTo>
                <a:lnTo>
                  <a:pt x="177720" y="802481"/>
                </a:lnTo>
                <a:lnTo>
                  <a:pt x="248523" y="783272"/>
                </a:lnTo>
                <a:lnTo>
                  <a:pt x="287020" y="781050"/>
                </a:lnTo>
                <a:lnTo>
                  <a:pt x="324782" y="783272"/>
                </a:lnTo>
                <a:lnTo>
                  <a:pt x="395069" y="802481"/>
                </a:lnTo>
                <a:lnTo>
                  <a:pt x="429260" y="820420"/>
                </a:lnTo>
                <a:lnTo>
                  <a:pt x="461267" y="841732"/>
                </a:lnTo>
                <a:lnTo>
                  <a:pt x="513377" y="894357"/>
                </a:lnTo>
                <a:lnTo>
                  <a:pt x="534670" y="927100"/>
                </a:lnTo>
                <a:lnTo>
                  <a:pt x="551874" y="962263"/>
                </a:lnTo>
                <a:lnTo>
                  <a:pt x="570567" y="1034970"/>
                </a:lnTo>
                <a:lnTo>
                  <a:pt x="572770" y="1074420"/>
                </a:lnTo>
                <a:lnTo>
                  <a:pt x="570567" y="1113135"/>
                </a:lnTo>
                <a:lnTo>
                  <a:pt x="551874" y="1185326"/>
                </a:lnTo>
                <a:lnTo>
                  <a:pt x="534670" y="1220470"/>
                </a:lnTo>
                <a:lnTo>
                  <a:pt x="513377" y="1252676"/>
                </a:lnTo>
                <a:lnTo>
                  <a:pt x="461267" y="1305659"/>
                </a:lnTo>
                <a:lnTo>
                  <a:pt x="429260" y="1327150"/>
                </a:lnTo>
                <a:lnTo>
                  <a:pt x="395069" y="1344552"/>
                </a:lnTo>
                <a:lnTo>
                  <a:pt x="324782" y="1364118"/>
                </a:lnTo>
                <a:lnTo>
                  <a:pt x="287020" y="1366520"/>
                </a:lnTo>
                <a:close/>
              </a:path>
              <a:path w="2101850" h="1366520">
                <a:moveTo>
                  <a:pt x="1051560" y="585470"/>
                </a:moveTo>
                <a:lnTo>
                  <a:pt x="1013063" y="583068"/>
                </a:lnTo>
                <a:lnTo>
                  <a:pt x="942260" y="563502"/>
                </a:lnTo>
                <a:lnTo>
                  <a:pt x="908050" y="546100"/>
                </a:lnTo>
                <a:lnTo>
                  <a:pt x="876042" y="524609"/>
                </a:lnTo>
                <a:lnTo>
                  <a:pt x="823932" y="471626"/>
                </a:lnTo>
                <a:lnTo>
                  <a:pt x="802639" y="439420"/>
                </a:lnTo>
                <a:lnTo>
                  <a:pt x="785435" y="404256"/>
                </a:lnTo>
                <a:lnTo>
                  <a:pt x="766742" y="331549"/>
                </a:lnTo>
                <a:lnTo>
                  <a:pt x="764539" y="292100"/>
                </a:lnTo>
                <a:lnTo>
                  <a:pt x="766742" y="253384"/>
                </a:lnTo>
                <a:lnTo>
                  <a:pt x="785435" y="181193"/>
                </a:lnTo>
                <a:lnTo>
                  <a:pt x="802639" y="146050"/>
                </a:lnTo>
                <a:lnTo>
                  <a:pt x="823932" y="113307"/>
                </a:lnTo>
                <a:lnTo>
                  <a:pt x="876042" y="60682"/>
                </a:lnTo>
                <a:lnTo>
                  <a:pt x="908050" y="39370"/>
                </a:lnTo>
                <a:lnTo>
                  <a:pt x="942260" y="21431"/>
                </a:lnTo>
                <a:lnTo>
                  <a:pt x="1013063" y="2222"/>
                </a:lnTo>
                <a:lnTo>
                  <a:pt x="1051560" y="0"/>
                </a:lnTo>
                <a:lnTo>
                  <a:pt x="1089521" y="2222"/>
                </a:lnTo>
                <a:lnTo>
                  <a:pt x="1160680" y="21431"/>
                </a:lnTo>
                <a:lnTo>
                  <a:pt x="1195070" y="39370"/>
                </a:lnTo>
                <a:lnTo>
                  <a:pt x="1227058" y="60682"/>
                </a:lnTo>
                <a:lnTo>
                  <a:pt x="1278651" y="113307"/>
                </a:lnTo>
                <a:lnTo>
                  <a:pt x="1299210" y="146050"/>
                </a:lnTo>
                <a:lnTo>
                  <a:pt x="1316612" y="181193"/>
                </a:lnTo>
                <a:lnTo>
                  <a:pt x="1336178" y="253384"/>
                </a:lnTo>
                <a:lnTo>
                  <a:pt x="1338579" y="292100"/>
                </a:lnTo>
                <a:lnTo>
                  <a:pt x="1336178" y="331549"/>
                </a:lnTo>
                <a:lnTo>
                  <a:pt x="1316612" y="404256"/>
                </a:lnTo>
                <a:lnTo>
                  <a:pt x="1299210" y="439420"/>
                </a:lnTo>
                <a:lnTo>
                  <a:pt x="1278651" y="471626"/>
                </a:lnTo>
                <a:lnTo>
                  <a:pt x="1227058" y="524609"/>
                </a:lnTo>
                <a:lnTo>
                  <a:pt x="1195070" y="546100"/>
                </a:lnTo>
                <a:lnTo>
                  <a:pt x="1160680" y="563502"/>
                </a:lnTo>
                <a:lnTo>
                  <a:pt x="1089521" y="583068"/>
                </a:lnTo>
                <a:lnTo>
                  <a:pt x="1051560" y="585470"/>
                </a:lnTo>
                <a:close/>
              </a:path>
              <a:path w="2101850" h="1366520">
                <a:moveTo>
                  <a:pt x="421639" y="828040"/>
                </a:moveTo>
                <a:lnTo>
                  <a:pt x="803910" y="436880"/>
                </a:lnTo>
              </a:path>
              <a:path w="2101850" h="1366520">
                <a:moveTo>
                  <a:pt x="1816100" y="1366520"/>
                </a:moveTo>
                <a:lnTo>
                  <a:pt x="1777603" y="1364118"/>
                </a:lnTo>
                <a:lnTo>
                  <a:pt x="1706800" y="1344552"/>
                </a:lnTo>
                <a:lnTo>
                  <a:pt x="1672589" y="1327150"/>
                </a:lnTo>
                <a:lnTo>
                  <a:pt x="1640582" y="1305659"/>
                </a:lnTo>
                <a:lnTo>
                  <a:pt x="1588472" y="1252676"/>
                </a:lnTo>
                <a:lnTo>
                  <a:pt x="1567179" y="1220470"/>
                </a:lnTo>
                <a:lnTo>
                  <a:pt x="1550511" y="1185326"/>
                </a:lnTo>
                <a:lnTo>
                  <a:pt x="1531461" y="1113135"/>
                </a:lnTo>
                <a:lnTo>
                  <a:pt x="1529079" y="1074420"/>
                </a:lnTo>
                <a:lnTo>
                  <a:pt x="1531461" y="1034970"/>
                </a:lnTo>
                <a:lnTo>
                  <a:pt x="1550511" y="962263"/>
                </a:lnTo>
                <a:lnTo>
                  <a:pt x="1567179" y="927100"/>
                </a:lnTo>
                <a:lnTo>
                  <a:pt x="1588472" y="894357"/>
                </a:lnTo>
                <a:lnTo>
                  <a:pt x="1640582" y="841732"/>
                </a:lnTo>
                <a:lnTo>
                  <a:pt x="1672589" y="820420"/>
                </a:lnTo>
                <a:lnTo>
                  <a:pt x="1706800" y="802481"/>
                </a:lnTo>
                <a:lnTo>
                  <a:pt x="1777603" y="783272"/>
                </a:lnTo>
                <a:lnTo>
                  <a:pt x="1816100" y="781050"/>
                </a:lnTo>
                <a:lnTo>
                  <a:pt x="1854061" y="783272"/>
                </a:lnTo>
                <a:lnTo>
                  <a:pt x="1925220" y="802481"/>
                </a:lnTo>
                <a:lnTo>
                  <a:pt x="1959609" y="820420"/>
                </a:lnTo>
                <a:lnTo>
                  <a:pt x="1991419" y="841732"/>
                </a:lnTo>
                <a:lnTo>
                  <a:pt x="2042656" y="894357"/>
                </a:lnTo>
                <a:lnTo>
                  <a:pt x="2063750" y="927100"/>
                </a:lnTo>
                <a:lnTo>
                  <a:pt x="2080954" y="962263"/>
                </a:lnTo>
                <a:lnTo>
                  <a:pt x="2099647" y="1034970"/>
                </a:lnTo>
                <a:lnTo>
                  <a:pt x="2101850" y="1074420"/>
                </a:lnTo>
                <a:lnTo>
                  <a:pt x="2099647" y="1113135"/>
                </a:lnTo>
                <a:lnTo>
                  <a:pt x="2080954" y="1185326"/>
                </a:lnTo>
                <a:lnTo>
                  <a:pt x="2063750" y="1220470"/>
                </a:lnTo>
                <a:lnTo>
                  <a:pt x="2042656" y="1252676"/>
                </a:lnTo>
                <a:lnTo>
                  <a:pt x="1991419" y="1305659"/>
                </a:lnTo>
                <a:lnTo>
                  <a:pt x="1959609" y="1327150"/>
                </a:lnTo>
                <a:lnTo>
                  <a:pt x="1925220" y="1344552"/>
                </a:lnTo>
                <a:lnTo>
                  <a:pt x="1854061" y="1364118"/>
                </a:lnTo>
                <a:lnTo>
                  <a:pt x="1816100" y="1366520"/>
                </a:lnTo>
                <a:close/>
              </a:path>
              <a:path w="2101850" h="1366520">
                <a:moveTo>
                  <a:pt x="1673860" y="821690"/>
                </a:moveTo>
                <a:lnTo>
                  <a:pt x="1291589" y="430530"/>
                </a:lnTo>
              </a:path>
              <a:path w="2101850" h="1366520">
                <a:moveTo>
                  <a:pt x="572770" y="1057910"/>
                </a:moveTo>
                <a:lnTo>
                  <a:pt x="1529079" y="105791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4"/>
          <p:cNvSpPr txBox="1"/>
          <p:nvPr/>
        </p:nvSpPr>
        <p:spPr>
          <a:xfrm>
            <a:off x="6719560" y="1905256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F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1486" y="2618719"/>
            <a:ext cx="166724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409117" algn="l"/>
              </a:tabLst>
            </a:pPr>
            <a:r>
              <a:rPr sz="2904" dirty="0">
                <a:latin typeface="Arial MT"/>
                <a:cs typeface="Arial MT"/>
              </a:rPr>
              <a:t>T	B</a:t>
            </a:r>
            <a:endParaRPr sz="290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4330" y="31121"/>
            <a:ext cx="6220609" cy="1186201"/>
          </a:xfrm>
          <a:prstGeom prst="rect">
            <a:avLst/>
          </a:prstGeom>
        </p:spPr>
        <p:txBody>
          <a:bodyPr vert="horz" wrap="square" lIns="0" tIns="149839" rIns="0" bIns="0" rtlCol="0">
            <a:spAutoFit/>
          </a:bodyPr>
          <a:lstStyle/>
          <a:p>
            <a:pPr marL="326201" indent="-291621">
              <a:spcBef>
                <a:spcPts val="1180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325624" algn="l"/>
                <a:tab pos="326201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Theorem</a:t>
            </a:r>
            <a:r>
              <a:rPr sz="2904" spc="-5" dirty="0">
                <a:latin typeface="Arial MT"/>
                <a:cs typeface="Arial MT"/>
              </a:rPr>
              <a:t>:</a:t>
            </a:r>
            <a:r>
              <a:rPr sz="2904" spc="-27" dirty="0">
                <a:latin typeface="Arial MT"/>
                <a:cs typeface="Arial MT"/>
              </a:rPr>
              <a:t> </a:t>
            </a:r>
            <a:r>
              <a:rPr sz="2904" spc="-5" dirty="0">
                <a:latin typeface="Arial MT"/>
                <a:cs typeface="Arial MT"/>
              </a:rPr>
              <a:t>3COLOR</a:t>
            </a:r>
            <a:r>
              <a:rPr sz="2904" spc="5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spc="-41" dirty="0">
                <a:latin typeface="Lucida Sans Unicode"/>
                <a:cs typeface="Lucida Sans Unicode"/>
              </a:rPr>
              <a:t>⇨</a:t>
            </a:r>
            <a:r>
              <a:rPr sz="2904" spc="-41" dirty="0">
                <a:latin typeface="Arial MT"/>
                <a:cs typeface="Arial MT"/>
              </a:rPr>
              <a:t>3SAT</a:t>
            </a:r>
            <a:r>
              <a:rPr sz="2904" spc="-45" dirty="0">
                <a:latin typeface="Arial MT"/>
                <a:cs typeface="Arial MT"/>
              </a:rPr>
              <a:t> </a:t>
            </a:r>
            <a:r>
              <a:rPr sz="2904" spc="73" dirty="0">
                <a:latin typeface="Lucida Sans Unicode"/>
                <a:cs typeface="Lucida Sans Unicode"/>
              </a:rPr>
              <a:t>∈</a:t>
            </a:r>
            <a:r>
              <a:rPr sz="2904" spc="73" dirty="0">
                <a:latin typeface="Arial MT"/>
                <a:cs typeface="Arial MT"/>
              </a:rPr>
              <a:t>P</a:t>
            </a:r>
            <a:endParaRPr sz="2904">
              <a:latin typeface="Arial MT"/>
              <a:cs typeface="Arial MT"/>
            </a:endParaRPr>
          </a:p>
          <a:p>
            <a:pPr marL="230530" indent="-195951">
              <a:spcBef>
                <a:spcPts val="1089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30530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Definition</a:t>
            </a:r>
            <a:r>
              <a:rPr sz="2904" spc="-36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(continued):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3326" y="1331259"/>
            <a:ext cx="494871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8630" indent="-197103">
              <a:spcBef>
                <a:spcPts val="91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08630" algn="l"/>
              </a:tabLst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904" spc="-2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2904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variable</a:t>
            </a:r>
            <a:r>
              <a:rPr sz="2904" spc="-3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x,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connect: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7945" y="2444676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4341" y="2446981"/>
            <a:ext cx="1157215" cy="522130"/>
          </a:xfrm>
          <a:custGeom>
            <a:avLst/>
            <a:gdLst/>
            <a:ahLst/>
            <a:cxnLst/>
            <a:rect l="l" t="t" r="r" b="b"/>
            <a:pathLst>
              <a:path w="1275079" h="575310">
                <a:moveTo>
                  <a:pt x="287019" y="575310"/>
                </a:moveTo>
                <a:lnTo>
                  <a:pt x="212883" y="565785"/>
                </a:lnTo>
                <a:lnTo>
                  <a:pt x="143509" y="537210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10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10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10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10"/>
                </a:lnTo>
                <a:close/>
              </a:path>
              <a:path w="1275079" h="575310">
                <a:moveTo>
                  <a:pt x="589279" y="283210"/>
                </a:moveTo>
                <a:lnTo>
                  <a:pt x="1275079" y="283210"/>
                </a:lnTo>
              </a:path>
              <a:path w="1275079" h="575310">
                <a:moveTo>
                  <a:pt x="287019" y="575310"/>
                </a:moveTo>
                <a:lnTo>
                  <a:pt x="212883" y="565785"/>
                </a:lnTo>
                <a:lnTo>
                  <a:pt x="143509" y="537210"/>
                </a:lnTo>
                <a:lnTo>
                  <a:pt x="111502" y="515917"/>
                </a:lnTo>
                <a:lnTo>
                  <a:pt x="59392" y="463807"/>
                </a:lnTo>
                <a:lnTo>
                  <a:pt x="38100" y="431800"/>
                </a:lnTo>
                <a:lnTo>
                  <a:pt x="20895" y="396855"/>
                </a:lnTo>
                <a:lnTo>
                  <a:pt x="2202" y="325536"/>
                </a:lnTo>
                <a:lnTo>
                  <a:pt x="0" y="287019"/>
                </a:lnTo>
                <a:lnTo>
                  <a:pt x="2202" y="249058"/>
                </a:lnTo>
                <a:lnTo>
                  <a:pt x="20895" y="177899"/>
                </a:lnTo>
                <a:lnTo>
                  <a:pt x="38100" y="143510"/>
                </a:lnTo>
                <a:lnTo>
                  <a:pt x="59392" y="111502"/>
                </a:lnTo>
                <a:lnTo>
                  <a:pt x="111502" y="59392"/>
                </a:lnTo>
                <a:lnTo>
                  <a:pt x="143509" y="38100"/>
                </a:lnTo>
                <a:lnTo>
                  <a:pt x="177899" y="20895"/>
                </a:lnTo>
                <a:lnTo>
                  <a:pt x="249058" y="2202"/>
                </a:lnTo>
                <a:lnTo>
                  <a:pt x="287019" y="0"/>
                </a:lnTo>
                <a:lnTo>
                  <a:pt x="325536" y="2202"/>
                </a:lnTo>
                <a:lnTo>
                  <a:pt x="396855" y="20895"/>
                </a:lnTo>
                <a:lnTo>
                  <a:pt x="431800" y="38100"/>
                </a:lnTo>
                <a:lnTo>
                  <a:pt x="463807" y="59392"/>
                </a:lnTo>
                <a:lnTo>
                  <a:pt x="515917" y="111502"/>
                </a:lnTo>
                <a:lnTo>
                  <a:pt x="537209" y="143510"/>
                </a:lnTo>
                <a:lnTo>
                  <a:pt x="553878" y="177899"/>
                </a:lnTo>
                <a:lnTo>
                  <a:pt x="572928" y="249058"/>
                </a:lnTo>
                <a:lnTo>
                  <a:pt x="575309" y="287019"/>
                </a:lnTo>
                <a:lnTo>
                  <a:pt x="572928" y="325536"/>
                </a:lnTo>
                <a:lnTo>
                  <a:pt x="553878" y="396855"/>
                </a:lnTo>
                <a:lnTo>
                  <a:pt x="537209" y="431800"/>
                </a:lnTo>
                <a:lnTo>
                  <a:pt x="515917" y="463807"/>
                </a:lnTo>
                <a:lnTo>
                  <a:pt x="463807" y="515917"/>
                </a:lnTo>
                <a:lnTo>
                  <a:pt x="431800" y="537210"/>
                </a:lnTo>
                <a:lnTo>
                  <a:pt x="396855" y="553878"/>
                </a:lnTo>
                <a:lnTo>
                  <a:pt x="325536" y="572928"/>
                </a:lnTo>
                <a:lnTo>
                  <a:pt x="287019" y="575310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9247223" y="2451591"/>
            <a:ext cx="422430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spc="-5" dirty="0">
                <a:latin typeface="Arial MT"/>
                <a:cs typeface="Arial MT"/>
              </a:rPr>
              <a:t>¬x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21819" y="829876"/>
            <a:ext cx="2561088" cy="2139235"/>
          </a:xfrm>
          <a:custGeom>
            <a:avLst/>
            <a:gdLst/>
            <a:ahLst/>
            <a:cxnLst/>
            <a:rect l="l" t="t" r="r" b="b"/>
            <a:pathLst>
              <a:path w="2821940" h="2357120">
                <a:moveTo>
                  <a:pt x="2533650" y="2357120"/>
                </a:moveTo>
                <a:lnTo>
                  <a:pt x="2495133" y="2354738"/>
                </a:lnTo>
                <a:lnTo>
                  <a:pt x="2423814" y="2335688"/>
                </a:lnTo>
                <a:lnTo>
                  <a:pt x="2388870" y="2319020"/>
                </a:lnTo>
                <a:lnTo>
                  <a:pt x="2356862" y="2297727"/>
                </a:lnTo>
                <a:lnTo>
                  <a:pt x="2304752" y="2245617"/>
                </a:lnTo>
                <a:lnTo>
                  <a:pt x="2283459" y="2213610"/>
                </a:lnTo>
                <a:lnTo>
                  <a:pt x="2266791" y="2178665"/>
                </a:lnTo>
                <a:lnTo>
                  <a:pt x="2247741" y="2107346"/>
                </a:lnTo>
                <a:lnTo>
                  <a:pt x="2245359" y="2068829"/>
                </a:lnTo>
                <a:lnTo>
                  <a:pt x="2247741" y="2030868"/>
                </a:lnTo>
                <a:lnTo>
                  <a:pt x="2266791" y="1959709"/>
                </a:lnTo>
                <a:lnTo>
                  <a:pt x="2283459" y="1925320"/>
                </a:lnTo>
                <a:lnTo>
                  <a:pt x="2304752" y="1893312"/>
                </a:lnTo>
                <a:lnTo>
                  <a:pt x="2356862" y="1841202"/>
                </a:lnTo>
                <a:lnTo>
                  <a:pt x="2388870" y="1819910"/>
                </a:lnTo>
                <a:lnTo>
                  <a:pt x="2423814" y="1802705"/>
                </a:lnTo>
                <a:lnTo>
                  <a:pt x="2495133" y="1784012"/>
                </a:lnTo>
                <a:lnTo>
                  <a:pt x="2533650" y="1781810"/>
                </a:lnTo>
                <a:lnTo>
                  <a:pt x="2571611" y="1784012"/>
                </a:lnTo>
                <a:lnTo>
                  <a:pt x="2642770" y="1802705"/>
                </a:lnTo>
                <a:lnTo>
                  <a:pt x="2677159" y="1819910"/>
                </a:lnTo>
                <a:lnTo>
                  <a:pt x="2709167" y="1841202"/>
                </a:lnTo>
                <a:lnTo>
                  <a:pt x="2761277" y="1893312"/>
                </a:lnTo>
                <a:lnTo>
                  <a:pt x="2782570" y="1925320"/>
                </a:lnTo>
                <a:lnTo>
                  <a:pt x="2799972" y="1959709"/>
                </a:lnTo>
                <a:lnTo>
                  <a:pt x="2819538" y="2030868"/>
                </a:lnTo>
                <a:lnTo>
                  <a:pt x="2821940" y="2068829"/>
                </a:lnTo>
                <a:lnTo>
                  <a:pt x="2819538" y="2107346"/>
                </a:lnTo>
                <a:lnTo>
                  <a:pt x="2799972" y="2178665"/>
                </a:lnTo>
                <a:lnTo>
                  <a:pt x="2782570" y="2213610"/>
                </a:lnTo>
                <a:lnTo>
                  <a:pt x="2761277" y="2245617"/>
                </a:lnTo>
                <a:lnTo>
                  <a:pt x="2709167" y="2297727"/>
                </a:lnTo>
                <a:lnTo>
                  <a:pt x="2677159" y="2319020"/>
                </a:lnTo>
                <a:lnTo>
                  <a:pt x="2642770" y="2335688"/>
                </a:lnTo>
                <a:lnTo>
                  <a:pt x="2571611" y="2354738"/>
                </a:lnTo>
                <a:lnTo>
                  <a:pt x="2533650" y="2357120"/>
                </a:lnTo>
                <a:close/>
              </a:path>
              <a:path w="2821940" h="2357120">
                <a:moveTo>
                  <a:pt x="2533650" y="2357120"/>
                </a:moveTo>
                <a:lnTo>
                  <a:pt x="2495133" y="2354738"/>
                </a:lnTo>
                <a:lnTo>
                  <a:pt x="2423814" y="2335688"/>
                </a:lnTo>
                <a:lnTo>
                  <a:pt x="2388870" y="2319020"/>
                </a:lnTo>
                <a:lnTo>
                  <a:pt x="2356862" y="2297727"/>
                </a:lnTo>
                <a:lnTo>
                  <a:pt x="2304752" y="2245617"/>
                </a:lnTo>
                <a:lnTo>
                  <a:pt x="2283459" y="2213610"/>
                </a:lnTo>
                <a:lnTo>
                  <a:pt x="2266791" y="2178665"/>
                </a:lnTo>
                <a:lnTo>
                  <a:pt x="2247741" y="2107346"/>
                </a:lnTo>
                <a:lnTo>
                  <a:pt x="2245359" y="2068829"/>
                </a:lnTo>
                <a:lnTo>
                  <a:pt x="2247741" y="2030868"/>
                </a:lnTo>
                <a:lnTo>
                  <a:pt x="2266791" y="1959709"/>
                </a:lnTo>
                <a:lnTo>
                  <a:pt x="2283459" y="1925320"/>
                </a:lnTo>
                <a:lnTo>
                  <a:pt x="2304752" y="1893312"/>
                </a:lnTo>
                <a:lnTo>
                  <a:pt x="2356862" y="1841202"/>
                </a:lnTo>
                <a:lnTo>
                  <a:pt x="2388870" y="1819910"/>
                </a:lnTo>
                <a:lnTo>
                  <a:pt x="2423814" y="1802705"/>
                </a:lnTo>
                <a:lnTo>
                  <a:pt x="2495133" y="1784012"/>
                </a:lnTo>
                <a:lnTo>
                  <a:pt x="2533650" y="1781810"/>
                </a:lnTo>
                <a:lnTo>
                  <a:pt x="2571611" y="1784012"/>
                </a:lnTo>
                <a:lnTo>
                  <a:pt x="2642770" y="1802705"/>
                </a:lnTo>
                <a:lnTo>
                  <a:pt x="2677159" y="1819910"/>
                </a:lnTo>
                <a:lnTo>
                  <a:pt x="2709167" y="1841202"/>
                </a:lnTo>
                <a:lnTo>
                  <a:pt x="2761277" y="1893312"/>
                </a:lnTo>
                <a:lnTo>
                  <a:pt x="2782570" y="1925320"/>
                </a:lnTo>
                <a:lnTo>
                  <a:pt x="2799972" y="1959709"/>
                </a:lnTo>
                <a:lnTo>
                  <a:pt x="2819538" y="2030868"/>
                </a:lnTo>
                <a:lnTo>
                  <a:pt x="2821940" y="2068829"/>
                </a:lnTo>
                <a:lnTo>
                  <a:pt x="2819538" y="2107346"/>
                </a:lnTo>
                <a:lnTo>
                  <a:pt x="2799972" y="2178665"/>
                </a:lnTo>
                <a:lnTo>
                  <a:pt x="2782570" y="2213610"/>
                </a:lnTo>
                <a:lnTo>
                  <a:pt x="2761277" y="2245617"/>
                </a:lnTo>
                <a:lnTo>
                  <a:pt x="2709167" y="2297727"/>
                </a:lnTo>
                <a:lnTo>
                  <a:pt x="2677159" y="2319020"/>
                </a:lnTo>
                <a:lnTo>
                  <a:pt x="2642770" y="2335688"/>
                </a:lnTo>
                <a:lnTo>
                  <a:pt x="2571611" y="2354738"/>
                </a:lnTo>
                <a:lnTo>
                  <a:pt x="2533650" y="2357120"/>
                </a:lnTo>
                <a:close/>
              </a:path>
              <a:path w="2821940" h="2357120">
                <a:moveTo>
                  <a:pt x="287020" y="1366520"/>
                </a:moveTo>
                <a:lnTo>
                  <a:pt x="248523" y="1364297"/>
                </a:lnTo>
                <a:lnTo>
                  <a:pt x="177720" y="1345088"/>
                </a:lnTo>
                <a:lnTo>
                  <a:pt x="143510" y="1327150"/>
                </a:lnTo>
                <a:lnTo>
                  <a:pt x="111502" y="1305837"/>
                </a:lnTo>
                <a:lnTo>
                  <a:pt x="59392" y="1253212"/>
                </a:lnTo>
                <a:lnTo>
                  <a:pt x="38100" y="1220470"/>
                </a:lnTo>
                <a:lnTo>
                  <a:pt x="20895" y="1185326"/>
                </a:lnTo>
                <a:lnTo>
                  <a:pt x="2202" y="1113135"/>
                </a:lnTo>
                <a:lnTo>
                  <a:pt x="0" y="1074420"/>
                </a:lnTo>
                <a:lnTo>
                  <a:pt x="2202" y="1034970"/>
                </a:lnTo>
                <a:lnTo>
                  <a:pt x="20895" y="962263"/>
                </a:lnTo>
                <a:lnTo>
                  <a:pt x="38100" y="927100"/>
                </a:lnTo>
                <a:lnTo>
                  <a:pt x="59392" y="894893"/>
                </a:lnTo>
                <a:lnTo>
                  <a:pt x="111502" y="841910"/>
                </a:lnTo>
                <a:lnTo>
                  <a:pt x="143510" y="820420"/>
                </a:lnTo>
                <a:lnTo>
                  <a:pt x="177720" y="803017"/>
                </a:lnTo>
                <a:lnTo>
                  <a:pt x="248523" y="783451"/>
                </a:lnTo>
                <a:lnTo>
                  <a:pt x="287020" y="781050"/>
                </a:lnTo>
                <a:lnTo>
                  <a:pt x="324782" y="783451"/>
                </a:lnTo>
                <a:lnTo>
                  <a:pt x="395069" y="803017"/>
                </a:lnTo>
                <a:lnTo>
                  <a:pt x="429259" y="820420"/>
                </a:lnTo>
                <a:lnTo>
                  <a:pt x="461267" y="841910"/>
                </a:lnTo>
                <a:lnTo>
                  <a:pt x="513377" y="894893"/>
                </a:lnTo>
                <a:lnTo>
                  <a:pt x="534670" y="927100"/>
                </a:lnTo>
                <a:lnTo>
                  <a:pt x="551874" y="962263"/>
                </a:lnTo>
                <a:lnTo>
                  <a:pt x="570567" y="1034970"/>
                </a:lnTo>
                <a:lnTo>
                  <a:pt x="572770" y="1074420"/>
                </a:lnTo>
                <a:lnTo>
                  <a:pt x="570567" y="1113135"/>
                </a:lnTo>
                <a:lnTo>
                  <a:pt x="551874" y="1185326"/>
                </a:lnTo>
                <a:lnTo>
                  <a:pt x="534670" y="1220470"/>
                </a:lnTo>
                <a:lnTo>
                  <a:pt x="513377" y="1253212"/>
                </a:lnTo>
                <a:lnTo>
                  <a:pt x="461267" y="1305837"/>
                </a:lnTo>
                <a:lnTo>
                  <a:pt x="429259" y="1327150"/>
                </a:lnTo>
                <a:lnTo>
                  <a:pt x="395069" y="1345088"/>
                </a:lnTo>
                <a:lnTo>
                  <a:pt x="324782" y="1364297"/>
                </a:lnTo>
                <a:lnTo>
                  <a:pt x="287020" y="1366520"/>
                </a:lnTo>
                <a:close/>
              </a:path>
              <a:path w="2821940" h="2357120">
                <a:moveTo>
                  <a:pt x="1051559" y="585470"/>
                </a:moveTo>
                <a:lnTo>
                  <a:pt x="1013063" y="583247"/>
                </a:lnTo>
                <a:lnTo>
                  <a:pt x="942260" y="564038"/>
                </a:lnTo>
                <a:lnTo>
                  <a:pt x="908050" y="546100"/>
                </a:lnTo>
                <a:lnTo>
                  <a:pt x="876042" y="524787"/>
                </a:lnTo>
                <a:lnTo>
                  <a:pt x="823932" y="472162"/>
                </a:lnTo>
                <a:lnTo>
                  <a:pt x="802640" y="439420"/>
                </a:lnTo>
                <a:lnTo>
                  <a:pt x="785435" y="404276"/>
                </a:lnTo>
                <a:lnTo>
                  <a:pt x="766742" y="332085"/>
                </a:lnTo>
                <a:lnTo>
                  <a:pt x="764540" y="293370"/>
                </a:lnTo>
                <a:lnTo>
                  <a:pt x="766742" y="253920"/>
                </a:lnTo>
                <a:lnTo>
                  <a:pt x="785435" y="181213"/>
                </a:lnTo>
                <a:lnTo>
                  <a:pt x="802640" y="146050"/>
                </a:lnTo>
                <a:lnTo>
                  <a:pt x="823932" y="113843"/>
                </a:lnTo>
                <a:lnTo>
                  <a:pt x="876042" y="60860"/>
                </a:lnTo>
                <a:lnTo>
                  <a:pt x="908050" y="39370"/>
                </a:lnTo>
                <a:lnTo>
                  <a:pt x="942260" y="21967"/>
                </a:lnTo>
                <a:lnTo>
                  <a:pt x="1013063" y="2401"/>
                </a:lnTo>
                <a:lnTo>
                  <a:pt x="1051559" y="0"/>
                </a:lnTo>
                <a:lnTo>
                  <a:pt x="1089521" y="2401"/>
                </a:lnTo>
                <a:lnTo>
                  <a:pt x="1160680" y="21967"/>
                </a:lnTo>
                <a:lnTo>
                  <a:pt x="1195070" y="39370"/>
                </a:lnTo>
                <a:lnTo>
                  <a:pt x="1227058" y="60860"/>
                </a:lnTo>
                <a:lnTo>
                  <a:pt x="1278651" y="113843"/>
                </a:lnTo>
                <a:lnTo>
                  <a:pt x="1299209" y="146050"/>
                </a:lnTo>
                <a:lnTo>
                  <a:pt x="1316612" y="181193"/>
                </a:lnTo>
                <a:lnTo>
                  <a:pt x="1336178" y="253384"/>
                </a:lnTo>
                <a:lnTo>
                  <a:pt x="1338579" y="292100"/>
                </a:lnTo>
                <a:lnTo>
                  <a:pt x="1336178" y="331549"/>
                </a:lnTo>
                <a:lnTo>
                  <a:pt x="1316612" y="404256"/>
                </a:lnTo>
                <a:lnTo>
                  <a:pt x="1299209" y="439420"/>
                </a:lnTo>
                <a:lnTo>
                  <a:pt x="1278651" y="472162"/>
                </a:lnTo>
                <a:lnTo>
                  <a:pt x="1227058" y="524787"/>
                </a:lnTo>
                <a:lnTo>
                  <a:pt x="1195070" y="546100"/>
                </a:lnTo>
                <a:lnTo>
                  <a:pt x="1160680" y="564038"/>
                </a:lnTo>
                <a:lnTo>
                  <a:pt x="1089521" y="583247"/>
                </a:lnTo>
                <a:lnTo>
                  <a:pt x="1051559" y="585470"/>
                </a:lnTo>
                <a:close/>
              </a:path>
              <a:path w="2821940" h="2357120">
                <a:moveTo>
                  <a:pt x="421640" y="829310"/>
                </a:moveTo>
                <a:lnTo>
                  <a:pt x="803909" y="438150"/>
                </a:lnTo>
              </a:path>
              <a:path w="2821940" h="2357120">
                <a:moveTo>
                  <a:pt x="1816100" y="1366520"/>
                </a:moveTo>
                <a:lnTo>
                  <a:pt x="1777603" y="1364297"/>
                </a:lnTo>
                <a:lnTo>
                  <a:pt x="1706800" y="1345088"/>
                </a:lnTo>
                <a:lnTo>
                  <a:pt x="1672590" y="1327150"/>
                </a:lnTo>
                <a:lnTo>
                  <a:pt x="1640582" y="1305837"/>
                </a:lnTo>
                <a:lnTo>
                  <a:pt x="1588472" y="1253212"/>
                </a:lnTo>
                <a:lnTo>
                  <a:pt x="1567179" y="1220470"/>
                </a:lnTo>
                <a:lnTo>
                  <a:pt x="1550511" y="1185326"/>
                </a:lnTo>
                <a:lnTo>
                  <a:pt x="1531461" y="1113135"/>
                </a:lnTo>
                <a:lnTo>
                  <a:pt x="1529079" y="1074420"/>
                </a:lnTo>
                <a:lnTo>
                  <a:pt x="1531461" y="1034970"/>
                </a:lnTo>
                <a:lnTo>
                  <a:pt x="1550511" y="962263"/>
                </a:lnTo>
                <a:lnTo>
                  <a:pt x="1567179" y="927100"/>
                </a:lnTo>
                <a:lnTo>
                  <a:pt x="1588472" y="894893"/>
                </a:lnTo>
                <a:lnTo>
                  <a:pt x="1640582" y="841910"/>
                </a:lnTo>
                <a:lnTo>
                  <a:pt x="1672590" y="820420"/>
                </a:lnTo>
                <a:lnTo>
                  <a:pt x="1706800" y="803017"/>
                </a:lnTo>
                <a:lnTo>
                  <a:pt x="1777603" y="783451"/>
                </a:lnTo>
                <a:lnTo>
                  <a:pt x="1816100" y="781050"/>
                </a:lnTo>
                <a:lnTo>
                  <a:pt x="1854061" y="783451"/>
                </a:lnTo>
                <a:lnTo>
                  <a:pt x="1925220" y="803017"/>
                </a:lnTo>
                <a:lnTo>
                  <a:pt x="1959609" y="820420"/>
                </a:lnTo>
                <a:lnTo>
                  <a:pt x="1991419" y="841910"/>
                </a:lnTo>
                <a:lnTo>
                  <a:pt x="2042656" y="894893"/>
                </a:lnTo>
                <a:lnTo>
                  <a:pt x="2063750" y="927100"/>
                </a:lnTo>
                <a:lnTo>
                  <a:pt x="2080954" y="962263"/>
                </a:lnTo>
                <a:lnTo>
                  <a:pt x="2099647" y="1034970"/>
                </a:lnTo>
                <a:lnTo>
                  <a:pt x="2101850" y="1074420"/>
                </a:lnTo>
                <a:lnTo>
                  <a:pt x="2099647" y="1113135"/>
                </a:lnTo>
                <a:lnTo>
                  <a:pt x="2080954" y="1185326"/>
                </a:lnTo>
                <a:lnTo>
                  <a:pt x="2063750" y="1220470"/>
                </a:lnTo>
                <a:lnTo>
                  <a:pt x="2042656" y="1253212"/>
                </a:lnTo>
                <a:lnTo>
                  <a:pt x="1991419" y="1305837"/>
                </a:lnTo>
                <a:lnTo>
                  <a:pt x="1959609" y="1327150"/>
                </a:lnTo>
                <a:lnTo>
                  <a:pt x="1925220" y="1345088"/>
                </a:lnTo>
                <a:lnTo>
                  <a:pt x="1854061" y="1364297"/>
                </a:lnTo>
                <a:lnTo>
                  <a:pt x="1816100" y="1366520"/>
                </a:lnTo>
                <a:close/>
              </a:path>
              <a:path w="2821940" h="2357120">
                <a:moveTo>
                  <a:pt x="1673859" y="821689"/>
                </a:moveTo>
                <a:lnTo>
                  <a:pt x="1291590" y="430529"/>
                </a:lnTo>
              </a:path>
              <a:path w="2821940" h="2357120">
                <a:moveTo>
                  <a:pt x="572770" y="1057910"/>
                </a:moveTo>
                <a:lnTo>
                  <a:pt x="1529079" y="105791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7246300" y="1576763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T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4373" y="864454"/>
            <a:ext cx="24838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F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4409" y="1569848"/>
            <a:ext cx="269133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5203" y="2003227"/>
            <a:ext cx="1121485" cy="450669"/>
          </a:xfrm>
          <a:custGeom>
            <a:avLst/>
            <a:gdLst/>
            <a:ahLst/>
            <a:cxnLst/>
            <a:rect l="l" t="t" r="r" b="b"/>
            <a:pathLst>
              <a:path w="1235709" h="496569">
                <a:moveTo>
                  <a:pt x="0" y="496569"/>
                </a:moveTo>
                <a:lnTo>
                  <a:pt x="457200" y="39369"/>
                </a:lnTo>
              </a:path>
              <a:path w="1235709" h="496569">
                <a:moveTo>
                  <a:pt x="1235709" y="494029"/>
                </a:moveTo>
                <a:lnTo>
                  <a:pt x="741679" y="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2" name="object 12"/>
          <p:cNvSpPr/>
          <p:nvPr/>
        </p:nvSpPr>
        <p:spPr>
          <a:xfrm>
            <a:off x="4632192" y="3930383"/>
            <a:ext cx="1907561" cy="1241356"/>
          </a:xfrm>
          <a:custGeom>
            <a:avLst/>
            <a:gdLst/>
            <a:ahLst/>
            <a:cxnLst/>
            <a:rect l="l" t="t" r="r" b="b"/>
            <a:pathLst>
              <a:path w="2101850" h="1367789">
                <a:moveTo>
                  <a:pt x="287020" y="1367789"/>
                </a:moveTo>
                <a:lnTo>
                  <a:pt x="248523" y="1365388"/>
                </a:lnTo>
                <a:lnTo>
                  <a:pt x="177720" y="1345822"/>
                </a:lnTo>
                <a:lnTo>
                  <a:pt x="143510" y="1328420"/>
                </a:lnTo>
                <a:lnTo>
                  <a:pt x="111502" y="1306909"/>
                </a:lnTo>
                <a:lnTo>
                  <a:pt x="59392" y="1253410"/>
                </a:lnTo>
                <a:lnTo>
                  <a:pt x="38100" y="1220470"/>
                </a:lnTo>
                <a:lnTo>
                  <a:pt x="20895" y="1185862"/>
                </a:lnTo>
                <a:lnTo>
                  <a:pt x="2202" y="1113313"/>
                </a:lnTo>
                <a:lnTo>
                  <a:pt x="0" y="1074420"/>
                </a:lnTo>
                <a:lnTo>
                  <a:pt x="2202" y="1035526"/>
                </a:lnTo>
                <a:lnTo>
                  <a:pt x="20895" y="962977"/>
                </a:lnTo>
                <a:lnTo>
                  <a:pt x="38100" y="928369"/>
                </a:lnTo>
                <a:lnTo>
                  <a:pt x="59392" y="895607"/>
                </a:lnTo>
                <a:lnTo>
                  <a:pt x="111502" y="842466"/>
                </a:lnTo>
                <a:lnTo>
                  <a:pt x="143510" y="820419"/>
                </a:lnTo>
                <a:lnTo>
                  <a:pt x="177720" y="803017"/>
                </a:lnTo>
                <a:lnTo>
                  <a:pt x="248523" y="783451"/>
                </a:lnTo>
                <a:lnTo>
                  <a:pt x="287020" y="781050"/>
                </a:lnTo>
                <a:lnTo>
                  <a:pt x="324782" y="783451"/>
                </a:lnTo>
                <a:lnTo>
                  <a:pt x="395069" y="803017"/>
                </a:lnTo>
                <a:lnTo>
                  <a:pt x="429260" y="820419"/>
                </a:lnTo>
                <a:lnTo>
                  <a:pt x="461267" y="842466"/>
                </a:lnTo>
                <a:lnTo>
                  <a:pt x="513377" y="895607"/>
                </a:lnTo>
                <a:lnTo>
                  <a:pt x="534670" y="928369"/>
                </a:lnTo>
                <a:lnTo>
                  <a:pt x="551874" y="962977"/>
                </a:lnTo>
                <a:lnTo>
                  <a:pt x="570567" y="1035526"/>
                </a:lnTo>
                <a:lnTo>
                  <a:pt x="572770" y="1074420"/>
                </a:lnTo>
                <a:lnTo>
                  <a:pt x="570567" y="1113313"/>
                </a:lnTo>
                <a:lnTo>
                  <a:pt x="551874" y="1185862"/>
                </a:lnTo>
                <a:lnTo>
                  <a:pt x="534670" y="1220470"/>
                </a:lnTo>
                <a:lnTo>
                  <a:pt x="513377" y="1253410"/>
                </a:lnTo>
                <a:lnTo>
                  <a:pt x="461267" y="1306909"/>
                </a:lnTo>
                <a:lnTo>
                  <a:pt x="429260" y="1328420"/>
                </a:lnTo>
                <a:lnTo>
                  <a:pt x="395069" y="1345822"/>
                </a:lnTo>
                <a:lnTo>
                  <a:pt x="324782" y="1365388"/>
                </a:lnTo>
                <a:lnTo>
                  <a:pt x="287020" y="1367789"/>
                </a:lnTo>
                <a:close/>
              </a:path>
              <a:path w="2101850" h="1367789">
                <a:moveTo>
                  <a:pt x="1051560" y="586739"/>
                </a:moveTo>
                <a:lnTo>
                  <a:pt x="1013063" y="584338"/>
                </a:lnTo>
                <a:lnTo>
                  <a:pt x="942260" y="564772"/>
                </a:lnTo>
                <a:lnTo>
                  <a:pt x="908050" y="547369"/>
                </a:lnTo>
                <a:lnTo>
                  <a:pt x="876042" y="525323"/>
                </a:lnTo>
                <a:lnTo>
                  <a:pt x="823932" y="472182"/>
                </a:lnTo>
                <a:lnTo>
                  <a:pt x="802639" y="439419"/>
                </a:lnTo>
                <a:lnTo>
                  <a:pt x="785435" y="404812"/>
                </a:lnTo>
                <a:lnTo>
                  <a:pt x="766742" y="332263"/>
                </a:lnTo>
                <a:lnTo>
                  <a:pt x="764539" y="293369"/>
                </a:lnTo>
                <a:lnTo>
                  <a:pt x="766742" y="254476"/>
                </a:lnTo>
                <a:lnTo>
                  <a:pt x="785435" y="181927"/>
                </a:lnTo>
                <a:lnTo>
                  <a:pt x="802639" y="147319"/>
                </a:lnTo>
                <a:lnTo>
                  <a:pt x="823932" y="114557"/>
                </a:lnTo>
                <a:lnTo>
                  <a:pt x="876042" y="61416"/>
                </a:lnTo>
                <a:lnTo>
                  <a:pt x="908050" y="39369"/>
                </a:lnTo>
                <a:lnTo>
                  <a:pt x="942260" y="21967"/>
                </a:lnTo>
                <a:lnTo>
                  <a:pt x="1013063" y="2401"/>
                </a:lnTo>
                <a:lnTo>
                  <a:pt x="1051560" y="0"/>
                </a:lnTo>
                <a:lnTo>
                  <a:pt x="1089521" y="2401"/>
                </a:lnTo>
                <a:lnTo>
                  <a:pt x="1160680" y="21967"/>
                </a:lnTo>
                <a:lnTo>
                  <a:pt x="1195070" y="39369"/>
                </a:lnTo>
                <a:lnTo>
                  <a:pt x="1227058" y="61416"/>
                </a:lnTo>
                <a:lnTo>
                  <a:pt x="1278651" y="114557"/>
                </a:lnTo>
                <a:lnTo>
                  <a:pt x="1299210" y="147319"/>
                </a:lnTo>
                <a:lnTo>
                  <a:pt x="1316612" y="181927"/>
                </a:lnTo>
                <a:lnTo>
                  <a:pt x="1336178" y="254476"/>
                </a:lnTo>
                <a:lnTo>
                  <a:pt x="1338579" y="293369"/>
                </a:lnTo>
                <a:lnTo>
                  <a:pt x="1336178" y="332263"/>
                </a:lnTo>
                <a:lnTo>
                  <a:pt x="1316612" y="404812"/>
                </a:lnTo>
                <a:lnTo>
                  <a:pt x="1299210" y="439419"/>
                </a:lnTo>
                <a:lnTo>
                  <a:pt x="1278651" y="472182"/>
                </a:lnTo>
                <a:lnTo>
                  <a:pt x="1227058" y="525323"/>
                </a:lnTo>
                <a:lnTo>
                  <a:pt x="1195070" y="547369"/>
                </a:lnTo>
                <a:lnTo>
                  <a:pt x="1160680" y="564772"/>
                </a:lnTo>
                <a:lnTo>
                  <a:pt x="1089521" y="584338"/>
                </a:lnTo>
                <a:lnTo>
                  <a:pt x="1051560" y="586739"/>
                </a:lnTo>
                <a:close/>
              </a:path>
              <a:path w="2101850" h="1367789">
                <a:moveTo>
                  <a:pt x="421639" y="829310"/>
                </a:moveTo>
                <a:lnTo>
                  <a:pt x="803910" y="438150"/>
                </a:lnTo>
              </a:path>
              <a:path w="2101850" h="1367789">
                <a:moveTo>
                  <a:pt x="1816100" y="1367789"/>
                </a:moveTo>
                <a:lnTo>
                  <a:pt x="1777603" y="1365388"/>
                </a:lnTo>
                <a:lnTo>
                  <a:pt x="1706800" y="1345822"/>
                </a:lnTo>
                <a:lnTo>
                  <a:pt x="1672589" y="1328420"/>
                </a:lnTo>
                <a:lnTo>
                  <a:pt x="1640582" y="1306909"/>
                </a:lnTo>
                <a:lnTo>
                  <a:pt x="1588472" y="1253410"/>
                </a:lnTo>
                <a:lnTo>
                  <a:pt x="1567179" y="1220470"/>
                </a:lnTo>
                <a:lnTo>
                  <a:pt x="1550511" y="1185862"/>
                </a:lnTo>
                <a:lnTo>
                  <a:pt x="1531461" y="1113313"/>
                </a:lnTo>
                <a:lnTo>
                  <a:pt x="1529079" y="1074420"/>
                </a:lnTo>
                <a:lnTo>
                  <a:pt x="1531461" y="1035526"/>
                </a:lnTo>
                <a:lnTo>
                  <a:pt x="1550511" y="962977"/>
                </a:lnTo>
                <a:lnTo>
                  <a:pt x="1567179" y="928369"/>
                </a:lnTo>
                <a:lnTo>
                  <a:pt x="1588472" y="895607"/>
                </a:lnTo>
                <a:lnTo>
                  <a:pt x="1640582" y="842466"/>
                </a:lnTo>
                <a:lnTo>
                  <a:pt x="1672589" y="820419"/>
                </a:lnTo>
                <a:lnTo>
                  <a:pt x="1706800" y="803017"/>
                </a:lnTo>
                <a:lnTo>
                  <a:pt x="1777603" y="783451"/>
                </a:lnTo>
                <a:lnTo>
                  <a:pt x="1816100" y="781050"/>
                </a:lnTo>
                <a:lnTo>
                  <a:pt x="1854061" y="783451"/>
                </a:lnTo>
                <a:lnTo>
                  <a:pt x="1925220" y="803017"/>
                </a:lnTo>
                <a:lnTo>
                  <a:pt x="1959610" y="820419"/>
                </a:lnTo>
                <a:lnTo>
                  <a:pt x="1991419" y="842466"/>
                </a:lnTo>
                <a:lnTo>
                  <a:pt x="2042656" y="895607"/>
                </a:lnTo>
                <a:lnTo>
                  <a:pt x="2063750" y="928369"/>
                </a:lnTo>
                <a:lnTo>
                  <a:pt x="2080954" y="962977"/>
                </a:lnTo>
                <a:lnTo>
                  <a:pt x="2099647" y="1035526"/>
                </a:lnTo>
                <a:lnTo>
                  <a:pt x="2101850" y="1074420"/>
                </a:lnTo>
                <a:lnTo>
                  <a:pt x="2099647" y="1113313"/>
                </a:lnTo>
                <a:lnTo>
                  <a:pt x="2080954" y="1185862"/>
                </a:lnTo>
                <a:lnTo>
                  <a:pt x="2063750" y="1220470"/>
                </a:lnTo>
                <a:lnTo>
                  <a:pt x="2042656" y="1253410"/>
                </a:lnTo>
                <a:lnTo>
                  <a:pt x="1991419" y="1306909"/>
                </a:lnTo>
                <a:lnTo>
                  <a:pt x="1959610" y="1328420"/>
                </a:lnTo>
                <a:lnTo>
                  <a:pt x="1925220" y="1345822"/>
                </a:lnTo>
                <a:lnTo>
                  <a:pt x="1854061" y="1365388"/>
                </a:lnTo>
                <a:lnTo>
                  <a:pt x="1816100" y="1367789"/>
                </a:lnTo>
                <a:close/>
              </a:path>
              <a:path w="2101850" h="1367789">
                <a:moveTo>
                  <a:pt x="1673860" y="822960"/>
                </a:moveTo>
                <a:lnTo>
                  <a:pt x="1291589" y="431800"/>
                </a:lnTo>
              </a:path>
              <a:path w="2101850" h="1367789">
                <a:moveTo>
                  <a:pt x="572770" y="1057910"/>
                </a:moveTo>
                <a:lnTo>
                  <a:pt x="1529079" y="105791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3" name="object 13"/>
          <p:cNvSpPr txBox="1"/>
          <p:nvPr/>
        </p:nvSpPr>
        <p:spPr>
          <a:xfrm>
            <a:off x="1585856" y="3152375"/>
            <a:ext cx="5004035" cy="3202956"/>
          </a:xfrm>
          <a:prstGeom prst="rect">
            <a:avLst/>
          </a:prstGeom>
        </p:spPr>
        <p:txBody>
          <a:bodyPr vert="horz" wrap="square" lIns="0" tIns="48986" rIns="0" bIns="0" rtlCol="0">
            <a:spAutoFit/>
          </a:bodyPr>
          <a:lstStyle/>
          <a:p>
            <a:pPr marL="415530" marR="16137" indent="-197103">
              <a:lnSpc>
                <a:spcPts val="3258"/>
              </a:lnSpc>
              <a:spcBef>
                <a:spcPts val="386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416107" algn="l"/>
              </a:tabLst>
            </a:pP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clause</a:t>
            </a:r>
            <a:r>
              <a:rPr sz="2904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(a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290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904" spc="-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2904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c), </a:t>
            </a:r>
            <a:r>
              <a:rPr sz="2904" spc="-79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0000FF"/>
                </a:solidFill>
                <a:latin typeface="Arial MT"/>
                <a:cs typeface="Arial MT"/>
              </a:rPr>
              <a:t>connect:</a:t>
            </a:r>
            <a:endParaRPr sz="2904">
              <a:latin typeface="Arial MT"/>
              <a:cs typeface="Arial MT"/>
            </a:endParaRPr>
          </a:p>
          <a:p>
            <a:pPr marL="3022254" algn="ctr">
              <a:lnSpc>
                <a:spcPts val="3067"/>
              </a:lnSpc>
            </a:pPr>
            <a:r>
              <a:rPr sz="2904" dirty="0">
                <a:latin typeface="Arial MT"/>
                <a:cs typeface="Arial MT"/>
              </a:rPr>
              <a:t>F</a:t>
            </a:r>
            <a:endParaRPr sz="2904">
              <a:latin typeface="Arial MT"/>
              <a:cs typeface="Arial MT"/>
            </a:endParaRPr>
          </a:p>
          <a:p>
            <a:pPr marL="3004964" algn="ctr">
              <a:spcBef>
                <a:spcPts val="2124"/>
              </a:spcBef>
              <a:tabLst>
                <a:tab pos="4403131" algn="l"/>
              </a:tabLst>
            </a:pPr>
            <a:r>
              <a:rPr sz="2904" dirty="0">
                <a:latin typeface="Arial MT"/>
                <a:cs typeface="Arial MT"/>
              </a:rPr>
              <a:t>T	B</a:t>
            </a:r>
            <a:endParaRPr sz="290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267">
              <a:latin typeface="Arial MT"/>
              <a:cs typeface="Arial MT"/>
            </a:endParaRPr>
          </a:p>
          <a:p>
            <a:pPr marL="219004" indent="-195951">
              <a:spcBef>
                <a:spcPts val="1924"/>
              </a:spcBef>
              <a:buClr>
                <a:srgbClr val="000000"/>
              </a:buClr>
              <a:buSzPct val="45312"/>
              <a:buFont typeface="MS UI Gothic"/>
              <a:buChar char="●"/>
              <a:tabLst>
                <a:tab pos="219004" algn="l"/>
              </a:tabLst>
            </a:pP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End</a:t>
            </a:r>
            <a:r>
              <a:rPr sz="2904" spc="-23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9" dirty="0">
                <a:solidFill>
                  <a:srgbClr val="7F0000"/>
                </a:solidFill>
                <a:latin typeface="Arial MT"/>
                <a:cs typeface="Arial MT"/>
              </a:rPr>
              <a:t>definition</a:t>
            </a:r>
            <a:r>
              <a:rPr sz="2904" spc="-18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spc="-5" dirty="0">
                <a:solidFill>
                  <a:srgbClr val="7F0000"/>
                </a:solidFill>
                <a:latin typeface="Arial MT"/>
                <a:cs typeface="Arial MT"/>
              </a:rPr>
              <a:t>of</a:t>
            </a:r>
            <a:r>
              <a:rPr sz="2904" spc="14" dirty="0">
                <a:solidFill>
                  <a:srgbClr val="7F0000"/>
                </a:solidFill>
                <a:latin typeface="Arial MT"/>
                <a:cs typeface="Arial MT"/>
              </a:rPr>
              <a:t> </a:t>
            </a:r>
            <a:r>
              <a:rPr sz="2904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2904" dirty="0">
                <a:solidFill>
                  <a:srgbClr val="7F0000"/>
                </a:solidFill>
                <a:latin typeface="Arial MT"/>
                <a:cs typeface="Arial MT"/>
              </a:rPr>
              <a:t>.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54691" y="3319503"/>
            <a:ext cx="3643385" cy="3427846"/>
          </a:xfrm>
          <a:custGeom>
            <a:avLst/>
            <a:gdLst/>
            <a:ahLst/>
            <a:cxnLst/>
            <a:rect l="l" t="t" r="r" b="b"/>
            <a:pathLst>
              <a:path w="4014470" h="3776979">
                <a:moveTo>
                  <a:pt x="287020" y="2734310"/>
                </a:moveTo>
                <a:lnTo>
                  <a:pt x="248523" y="2731908"/>
                </a:lnTo>
                <a:lnTo>
                  <a:pt x="177720" y="2712342"/>
                </a:lnTo>
                <a:lnTo>
                  <a:pt x="143510" y="2694940"/>
                </a:lnTo>
                <a:lnTo>
                  <a:pt x="111521" y="2673449"/>
                </a:lnTo>
                <a:lnTo>
                  <a:pt x="59928" y="2620466"/>
                </a:lnTo>
                <a:lnTo>
                  <a:pt x="39370" y="2588260"/>
                </a:lnTo>
                <a:lnTo>
                  <a:pt x="21967" y="2553096"/>
                </a:lnTo>
                <a:lnTo>
                  <a:pt x="2401" y="2480389"/>
                </a:lnTo>
                <a:lnTo>
                  <a:pt x="0" y="2440940"/>
                </a:lnTo>
                <a:lnTo>
                  <a:pt x="2401" y="2402224"/>
                </a:lnTo>
                <a:lnTo>
                  <a:pt x="21967" y="2330033"/>
                </a:lnTo>
                <a:lnTo>
                  <a:pt x="39370" y="2294890"/>
                </a:lnTo>
                <a:lnTo>
                  <a:pt x="59928" y="2262127"/>
                </a:lnTo>
                <a:lnTo>
                  <a:pt x="111521" y="2208986"/>
                </a:lnTo>
                <a:lnTo>
                  <a:pt x="143510" y="2186940"/>
                </a:lnTo>
                <a:lnTo>
                  <a:pt x="177720" y="2169537"/>
                </a:lnTo>
                <a:lnTo>
                  <a:pt x="248523" y="2149971"/>
                </a:lnTo>
                <a:lnTo>
                  <a:pt x="287020" y="2147570"/>
                </a:lnTo>
                <a:lnTo>
                  <a:pt x="325516" y="2149971"/>
                </a:lnTo>
                <a:lnTo>
                  <a:pt x="396319" y="2169537"/>
                </a:lnTo>
                <a:lnTo>
                  <a:pt x="430529" y="2186940"/>
                </a:lnTo>
                <a:lnTo>
                  <a:pt x="462518" y="2208986"/>
                </a:lnTo>
                <a:lnTo>
                  <a:pt x="514111" y="2262127"/>
                </a:lnTo>
                <a:lnTo>
                  <a:pt x="534670" y="2294890"/>
                </a:lnTo>
                <a:lnTo>
                  <a:pt x="552072" y="2330033"/>
                </a:lnTo>
                <a:lnTo>
                  <a:pt x="571638" y="2402224"/>
                </a:lnTo>
                <a:lnTo>
                  <a:pt x="574040" y="2440940"/>
                </a:lnTo>
                <a:lnTo>
                  <a:pt x="571638" y="2480389"/>
                </a:lnTo>
                <a:lnTo>
                  <a:pt x="552072" y="2553096"/>
                </a:lnTo>
                <a:lnTo>
                  <a:pt x="534670" y="2588260"/>
                </a:lnTo>
                <a:lnTo>
                  <a:pt x="514111" y="2620466"/>
                </a:lnTo>
                <a:lnTo>
                  <a:pt x="462518" y="2673449"/>
                </a:lnTo>
                <a:lnTo>
                  <a:pt x="430529" y="2694940"/>
                </a:lnTo>
                <a:lnTo>
                  <a:pt x="396319" y="2712342"/>
                </a:lnTo>
                <a:lnTo>
                  <a:pt x="325516" y="2731908"/>
                </a:lnTo>
                <a:lnTo>
                  <a:pt x="287020" y="2734310"/>
                </a:lnTo>
                <a:close/>
              </a:path>
              <a:path w="4014470" h="3776979">
                <a:moveTo>
                  <a:pt x="1051559" y="1953260"/>
                </a:moveTo>
                <a:lnTo>
                  <a:pt x="1013063" y="1950858"/>
                </a:lnTo>
                <a:lnTo>
                  <a:pt x="942260" y="1931292"/>
                </a:lnTo>
                <a:lnTo>
                  <a:pt x="908050" y="1913889"/>
                </a:lnTo>
                <a:lnTo>
                  <a:pt x="876061" y="1892379"/>
                </a:lnTo>
                <a:lnTo>
                  <a:pt x="824468" y="1838880"/>
                </a:lnTo>
                <a:lnTo>
                  <a:pt x="803909" y="1805939"/>
                </a:lnTo>
                <a:lnTo>
                  <a:pt x="786507" y="1771511"/>
                </a:lnTo>
                <a:lnTo>
                  <a:pt x="766941" y="1699319"/>
                </a:lnTo>
                <a:lnTo>
                  <a:pt x="764540" y="1659889"/>
                </a:lnTo>
                <a:lnTo>
                  <a:pt x="766941" y="1621174"/>
                </a:lnTo>
                <a:lnTo>
                  <a:pt x="786507" y="1548983"/>
                </a:lnTo>
                <a:lnTo>
                  <a:pt x="803909" y="1513839"/>
                </a:lnTo>
                <a:lnTo>
                  <a:pt x="824468" y="1480899"/>
                </a:lnTo>
                <a:lnTo>
                  <a:pt x="876061" y="1427400"/>
                </a:lnTo>
                <a:lnTo>
                  <a:pt x="908050" y="1405889"/>
                </a:lnTo>
                <a:lnTo>
                  <a:pt x="942260" y="1388487"/>
                </a:lnTo>
                <a:lnTo>
                  <a:pt x="1013063" y="1368921"/>
                </a:lnTo>
                <a:lnTo>
                  <a:pt x="1051559" y="1366520"/>
                </a:lnTo>
                <a:lnTo>
                  <a:pt x="1090056" y="1368921"/>
                </a:lnTo>
                <a:lnTo>
                  <a:pt x="1160859" y="1388487"/>
                </a:lnTo>
                <a:lnTo>
                  <a:pt x="1195070" y="1405889"/>
                </a:lnTo>
                <a:lnTo>
                  <a:pt x="1227058" y="1427400"/>
                </a:lnTo>
                <a:lnTo>
                  <a:pt x="1278651" y="1480899"/>
                </a:lnTo>
                <a:lnTo>
                  <a:pt x="1299209" y="1513839"/>
                </a:lnTo>
                <a:lnTo>
                  <a:pt x="1316612" y="1548983"/>
                </a:lnTo>
                <a:lnTo>
                  <a:pt x="1336178" y="1621174"/>
                </a:lnTo>
                <a:lnTo>
                  <a:pt x="1338579" y="1659889"/>
                </a:lnTo>
                <a:lnTo>
                  <a:pt x="1336178" y="1699319"/>
                </a:lnTo>
                <a:lnTo>
                  <a:pt x="1316612" y="1771511"/>
                </a:lnTo>
                <a:lnTo>
                  <a:pt x="1299209" y="1805939"/>
                </a:lnTo>
                <a:lnTo>
                  <a:pt x="1278651" y="1838880"/>
                </a:lnTo>
                <a:lnTo>
                  <a:pt x="1227058" y="1892379"/>
                </a:lnTo>
                <a:lnTo>
                  <a:pt x="1195070" y="1913889"/>
                </a:lnTo>
                <a:lnTo>
                  <a:pt x="1160859" y="1931292"/>
                </a:lnTo>
                <a:lnTo>
                  <a:pt x="1090056" y="1950858"/>
                </a:lnTo>
                <a:lnTo>
                  <a:pt x="1051559" y="1953260"/>
                </a:lnTo>
                <a:close/>
              </a:path>
              <a:path w="4014470" h="3776979">
                <a:moveTo>
                  <a:pt x="422910" y="2195830"/>
                </a:moveTo>
                <a:lnTo>
                  <a:pt x="805179" y="1804670"/>
                </a:lnTo>
              </a:path>
              <a:path w="4014470" h="3776979">
                <a:moveTo>
                  <a:pt x="1816100" y="2734310"/>
                </a:moveTo>
                <a:lnTo>
                  <a:pt x="1741963" y="2724626"/>
                </a:lnTo>
                <a:lnTo>
                  <a:pt x="1672590" y="2694940"/>
                </a:lnTo>
                <a:lnTo>
                  <a:pt x="1640780" y="2673449"/>
                </a:lnTo>
                <a:lnTo>
                  <a:pt x="1589543" y="2620466"/>
                </a:lnTo>
                <a:lnTo>
                  <a:pt x="1568450" y="2588260"/>
                </a:lnTo>
                <a:lnTo>
                  <a:pt x="1551245" y="2553096"/>
                </a:lnTo>
                <a:lnTo>
                  <a:pt x="1532552" y="2480389"/>
                </a:lnTo>
                <a:lnTo>
                  <a:pt x="1530350" y="2440940"/>
                </a:lnTo>
                <a:lnTo>
                  <a:pt x="1532552" y="2402224"/>
                </a:lnTo>
                <a:lnTo>
                  <a:pt x="1551245" y="2330033"/>
                </a:lnTo>
                <a:lnTo>
                  <a:pt x="1568450" y="2294890"/>
                </a:lnTo>
                <a:lnTo>
                  <a:pt x="1589543" y="2262127"/>
                </a:lnTo>
                <a:lnTo>
                  <a:pt x="1640780" y="2208986"/>
                </a:lnTo>
                <a:lnTo>
                  <a:pt x="1672590" y="2186940"/>
                </a:lnTo>
                <a:lnTo>
                  <a:pt x="1706979" y="2169537"/>
                </a:lnTo>
                <a:lnTo>
                  <a:pt x="1778138" y="2149971"/>
                </a:lnTo>
                <a:lnTo>
                  <a:pt x="1816100" y="2147570"/>
                </a:lnTo>
                <a:lnTo>
                  <a:pt x="1854596" y="2149971"/>
                </a:lnTo>
                <a:lnTo>
                  <a:pt x="1925399" y="2169537"/>
                </a:lnTo>
                <a:lnTo>
                  <a:pt x="1959609" y="2186940"/>
                </a:lnTo>
                <a:lnTo>
                  <a:pt x="1991617" y="2208986"/>
                </a:lnTo>
                <a:lnTo>
                  <a:pt x="2043727" y="2262127"/>
                </a:lnTo>
                <a:lnTo>
                  <a:pt x="2065020" y="2294890"/>
                </a:lnTo>
                <a:lnTo>
                  <a:pt x="2082224" y="2330033"/>
                </a:lnTo>
                <a:lnTo>
                  <a:pt x="2100917" y="2402224"/>
                </a:lnTo>
                <a:lnTo>
                  <a:pt x="2103120" y="2440940"/>
                </a:lnTo>
                <a:lnTo>
                  <a:pt x="2100917" y="2480389"/>
                </a:lnTo>
                <a:lnTo>
                  <a:pt x="2082224" y="2553096"/>
                </a:lnTo>
                <a:lnTo>
                  <a:pt x="2065020" y="2588260"/>
                </a:lnTo>
                <a:lnTo>
                  <a:pt x="2043727" y="2620466"/>
                </a:lnTo>
                <a:lnTo>
                  <a:pt x="1991617" y="2673449"/>
                </a:lnTo>
                <a:lnTo>
                  <a:pt x="1959609" y="2694940"/>
                </a:lnTo>
                <a:lnTo>
                  <a:pt x="1925399" y="2712342"/>
                </a:lnTo>
                <a:lnTo>
                  <a:pt x="1854596" y="2731908"/>
                </a:lnTo>
                <a:lnTo>
                  <a:pt x="1816100" y="2734310"/>
                </a:lnTo>
                <a:close/>
              </a:path>
              <a:path w="4014470" h="3776979">
                <a:moveTo>
                  <a:pt x="1675129" y="2189480"/>
                </a:moveTo>
                <a:lnTo>
                  <a:pt x="1292859" y="1798320"/>
                </a:lnTo>
              </a:path>
              <a:path w="4014470" h="3776979">
                <a:moveTo>
                  <a:pt x="574040" y="2425700"/>
                </a:moveTo>
                <a:lnTo>
                  <a:pt x="1530350" y="2425700"/>
                </a:lnTo>
              </a:path>
              <a:path w="4014470" h="3776979">
                <a:moveTo>
                  <a:pt x="2199640" y="1366520"/>
                </a:moveTo>
                <a:lnTo>
                  <a:pt x="2161143" y="1364297"/>
                </a:lnTo>
                <a:lnTo>
                  <a:pt x="2090340" y="1345088"/>
                </a:lnTo>
                <a:lnTo>
                  <a:pt x="2056129" y="1327150"/>
                </a:lnTo>
                <a:lnTo>
                  <a:pt x="2024122" y="1305837"/>
                </a:lnTo>
                <a:lnTo>
                  <a:pt x="1972012" y="1253212"/>
                </a:lnTo>
                <a:lnTo>
                  <a:pt x="1950720" y="1220470"/>
                </a:lnTo>
                <a:lnTo>
                  <a:pt x="1933515" y="1185326"/>
                </a:lnTo>
                <a:lnTo>
                  <a:pt x="1914822" y="1113135"/>
                </a:lnTo>
                <a:lnTo>
                  <a:pt x="1912620" y="1074420"/>
                </a:lnTo>
                <a:lnTo>
                  <a:pt x="1914822" y="1034970"/>
                </a:lnTo>
                <a:lnTo>
                  <a:pt x="1933515" y="962263"/>
                </a:lnTo>
                <a:lnTo>
                  <a:pt x="1950720" y="927100"/>
                </a:lnTo>
                <a:lnTo>
                  <a:pt x="1972012" y="894893"/>
                </a:lnTo>
                <a:lnTo>
                  <a:pt x="2024122" y="841910"/>
                </a:lnTo>
                <a:lnTo>
                  <a:pt x="2056129" y="820419"/>
                </a:lnTo>
                <a:lnTo>
                  <a:pt x="2090340" y="803017"/>
                </a:lnTo>
                <a:lnTo>
                  <a:pt x="2161143" y="783451"/>
                </a:lnTo>
                <a:lnTo>
                  <a:pt x="2199640" y="781050"/>
                </a:lnTo>
                <a:lnTo>
                  <a:pt x="2237402" y="783451"/>
                </a:lnTo>
                <a:lnTo>
                  <a:pt x="2307689" y="803017"/>
                </a:lnTo>
                <a:lnTo>
                  <a:pt x="2341879" y="820419"/>
                </a:lnTo>
                <a:lnTo>
                  <a:pt x="2373887" y="841910"/>
                </a:lnTo>
                <a:lnTo>
                  <a:pt x="2425997" y="894893"/>
                </a:lnTo>
                <a:lnTo>
                  <a:pt x="2447290" y="927100"/>
                </a:lnTo>
                <a:lnTo>
                  <a:pt x="2464494" y="962263"/>
                </a:lnTo>
                <a:lnTo>
                  <a:pt x="2483187" y="1034970"/>
                </a:lnTo>
                <a:lnTo>
                  <a:pt x="2485390" y="1074420"/>
                </a:lnTo>
                <a:lnTo>
                  <a:pt x="2483187" y="1113135"/>
                </a:lnTo>
                <a:lnTo>
                  <a:pt x="2464494" y="1185326"/>
                </a:lnTo>
                <a:lnTo>
                  <a:pt x="2447290" y="1220470"/>
                </a:lnTo>
                <a:lnTo>
                  <a:pt x="2425997" y="1253212"/>
                </a:lnTo>
                <a:lnTo>
                  <a:pt x="2373887" y="1305837"/>
                </a:lnTo>
                <a:lnTo>
                  <a:pt x="2341879" y="1327150"/>
                </a:lnTo>
                <a:lnTo>
                  <a:pt x="2307689" y="1345088"/>
                </a:lnTo>
                <a:lnTo>
                  <a:pt x="2237402" y="1364297"/>
                </a:lnTo>
                <a:lnTo>
                  <a:pt x="2199640" y="1366520"/>
                </a:lnTo>
                <a:close/>
              </a:path>
              <a:path w="4014470" h="3776979">
                <a:moveTo>
                  <a:pt x="2971800" y="585470"/>
                </a:moveTo>
                <a:lnTo>
                  <a:pt x="2933303" y="583247"/>
                </a:lnTo>
                <a:lnTo>
                  <a:pt x="2862500" y="564038"/>
                </a:lnTo>
                <a:lnTo>
                  <a:pt x="2828290" y="546100"/>
                </a:lnTo>
                <a:lnTo>
                  <a:pt x="2796301" y="524787"/>
                </a:lnTo>
                <a:lnTo>
                  <a:pt x="2744708" y="472162"/>
                </a:lnTo>
                <a:lnTo>
                  <a:pt x="2724150" y="439420"/>
                </a:lnTo>
                <a:lnTo>
                  <a:pt x="2706747" y="404276"/>
                </a:lnTo>
                <a:lnTo>
                  <a:pt x="2687181" y="332085"/>
                </a:lnTo>
                <a:lnTo>
                  <a:pt x="2684779" y="293370"/>
                </a:lnTo>
                <a:lnTo>
                  <a:pt x="2687181" y="253920"/>
                </a:lnTo>
                <a:lnTo>
                  <a:pt x="2706747" y="181213"/>
                </a:lnTo>
                <a:lnTo>
                  <a:pt x="2724150" y="146050"/>
                </a:lnTo>
                <a:lnTo>
                  <a:pt x="2744708" y="113843"/>
                </a:lnTo>
                <a:lnTo>
                  <a:pt x="2796301" y="60860"/>
                </a:lnTo>
                <a:lnTo>
                  <a:pt x="2828290" y="39370"/>
                </a:lnTo>
                <a:lnTo>
                  <a:pt x="2862500" y="21967"/>
                </a:lnTo>
                <a:lnTo>
                  <a:pt x="2933303" y="2401"/>
                </a:lnTo>
                <a:lnTo>
                  <a:pt x="2971800" y="0"/>
                </a:lnTo>
                <a:lnTo>
                  <a:pt x="3010296" y="2401"/>
                </a:lnTo>
                <a:lnTo>
                  <a:pt x="3081099" y="21967"/>
                </a:lnTo>
                <a:lnTo>
                  <a:pt x="3115309" y="39370"/>
                </a:lnTo>
                <a:lnTo>
                  <a:pt x="3147298" y="60860"/>
                </a:lnTo>
                <a:lnTo>
                  <a:pt x="3198891" y="113843"/>
                </a:lnTo>
                <a:lnTo>
                  <a:pt x="3219450" y="146050"/>
                </a:lnTo>
                <a:lnTo>
                  <a:pt x="3236852" y="181213"/>
                </a:lnTo>
                <a:lnTo>
                  <a:pt x="3256418" y="253920"/>
                </a:lnTo>
                <a:lnTo>
                  <a:pt x="3258820" y="293370"/>
                </a:lnTo>
                <a:lnTo>
                  <a:pt x="3256418" y="332085"/>
                </a:lnTo>
                <a:lnTo>
                  <a:pt x="3236852" y="404276"/>
                </a:lnTo>
                <a:lnTo>
                  <a:pt x="3219450" y="439420"/>
                </a:lnTo>
                <a:lnTo>
                  <a:pt x="3198891" y="472162"/>
                </a:lnTo>
                <a:lnTo>
                  <a:pt x="3147298" y="524787"/>
                </a:lnTo>
                <a:lnTo>
                  <a:pt x="3115309" y="546100"/>
                </a:lnTo>
                <a:lnTo>
                  <a:pt x="3081099" y="564038"/>
                </a:lnTo>
                <a:lnTo>
                  <a:pt x="3010296" y="583247"/>
                </a:lnTo>
                <a:lnTo>
                  <a:pt x="2971800" y="585470"/>
                </a:lnTo>
                <a:close/>
              </a:path>
              <a:path w="4014470" h="3776979">
                <a:moveTo>
                  <a:pt x="2334259" y="829310"/>
                </a:moveTo>
                <a:lnTo>
                  <a:pt x="2716529" y="438150"/>
                </a:lnTo>
              </a:path>
              <a:path w="4014470" h="3776979">
                <a:moveTo>
                  <a:pt x="3728720" y="1366520"/>
                </a:moveTo>
                <a:lnTo>
                  <a:pt x="3690223" y="1364297"/>
                </a:lnTo>
                <a:lnTo>
                  <a:pt x="3619420" y="1345088"/>
                </a:lnTo>
                <a:lnTo>
                  <a:pt x="3585209" y="1327150"/>
                </a:lnTo>
                <a:lnTo>
                  <a:pt x="3553202" y="1305837"/>
                </a:lnTo>
                <a:lnTo>
                  <a:pt x="3501092" y="1253212"/>
                </a:lnTo>
                <a:lnTo>
                  <a:pt x="3479800" y="1220470"/>
                </a:lnTo>
                <a:lnTo>
                  <a:pt x="3462595" y="1185326"/>
                </a:lnTo>
                <a:lnTo>
                  <a:pt x="3443902" y="1113135"/>
                </a:lnTo>
                <a:lnTo>
                  <a:pt x="3441700" y="1074420"/>
                </a:lnTo>
                <a:lnTo>
                  <a:pt x="3443902" y="1034970"/>
                </a:lnTo>
                <a:lnTo>
                  <a:pt x="3462595" y="962263"/>
                </a:lnTo>
                <a:lnTo>
                  <a:pt x="3479800" y="927100"/>
                </a:lnTo>
                <a:lnTo>
                  <a:pt x="3501092" y="894893"/>
                </a:lnTo>
                <a:lnTo>
                  <a:pt x="3553202" y="841910"/>
                </a:lnTo>
                <a:lnTo>
                  <a:pt x="3585209" y="820419"/>
                </a:lnTo>
                <a:lnTo>
                  <a:pt x="3619420" y="803017"/>
                </a:lnTo>
                <a:lnTo>
                  <a:pt x="3690223" y="783451"/>
                </a:lnTo>
                <a:lnTo>
                  <a:pt x="3728720" y="781050"/>
                </a:lnTo>
                <a:lnTo>
                  <a:pt x="3766681" y="783451"/>
                </a:lnTo>
                <a:lnTo>
                  <a:pt x="3837840" y="803017"/>
                </a:lnTo>
                <a:lnTo>
                  <a:pt x="3872229" y="820419"/>
                </a:lnTo>
                <a:lnTo>
                  <a:pt x="3904039" y="841910"/>
                </a:lnTo>
                <a:lnTo>
                  <a:pt x="3955276" y="894893"/>
                </a:lnTo>
                <a:lnTo>
                  <a:pt x="3976370" y="927100"/>
                </a:lnTo>
                <a:lnTo>
                  <a:pt x="3993574" y="962263"/>
                </a:lnTo>
                <a:lnTo>
                  <a:pt x="4012267" y="1034970"/>
                </a:lnTo>
                <a:lnTo>
                  <a:pt x="4014470" y="1074420"/>
                </a:lnTo>
                <a:lnTo>
                  <a:pt x="4012267" y="1113135"/>
                </a:lnTo>
                <a:lnTo>
                  <a:pt x="3993574" y="1185326"/>
                </a:lnTo>
                <a:lnTo>
                  <a:pt x="3976370" y="1220470"/>
                </a:lnTo>
                <a:lnTo>
                  <a:pt x="3955276" y="1253212"/>
                </a:lnTo>
                <a:lnTo>
                  <a:pt x="3904039" y="1305837"/>
                </a:lnTo>
                <a:lnTo>
                  <a:pt x="3872229" y="1327150"/>
                </a:lnTo>
                <a:lnTo>
                  <a:pt x="3837840" y="1345088"/>
                </a:lnTo>
                <a:lnTo>
                  <a:pt x="3766681" y="1364297"/>
                </a:lnTo>
                <a:lnTo>
                  <a:pt x="3728720" y="1366520"/>
                </a:lnTo>
                <a:close/>
              </a:path>
              <a:path w="4014470" h="3776979">
                <a:moveTo>
                  <a:pt x="3586479" y="821689"/>
                </a:moveTo>
                <a:lnTo>
                  <a:pt x="3204209" y="430529"/>
                </a:lnTo>
              </a:path>
              <a:path w="4014470" h="3776979">
                <a:moveTo>
                  <a:pt x="2485390" y="1057910"/>
                </a:moveTo>
                <a:lnTo>
                  <a:pt x="3441700" y="1057910"/>
                </a:lnTo>
              </a:path>
              <a:path w="4014470" h="3776979">
                <a:moveTo>
                  <a:pt x="1338579" y="1563370"/>
                </a:moveTo>
                <a:lnTo>
                  <a:pt x="1912620" y="1172210"/>
                </a:lnTo>
              </a:path>
              <a:path w="4014470" h="3776979">
                <a:moveTo>
                  <a:pt x="287020" y="3776979"/>
                </a:moveTo>
                <a:lnTo>
                  <a:pt x="248523" y="3774757"/>
                </a:lnTo>
                <a:lnTo>
                  <a:pt x="177720" y="3755548"/>
                </a:lnTo>
                <a:lnTo>
                  <a:pt x="143510" y="3737610"/>
                </a:lnTo>
                <a:lnTo>
                  <a:pt x="111521" y="3716297"/>
                </a:lnTo>
                <a:lnTo>
                  <a:pt x="59928" y="3663672"/>
                </a:lnTo>
                <a:lnTo>
                  <a:pt x="39370" y="3630929"/>
                </a:lnTo>
                <a:lnTo>
                  <a:pt x="21967" y="3595786"/>
                </a:lnTo>
                <a:lnTo>
                  <a:pt x="2401" y="3523595"/>
                </a:lnTo>
                <a:lnTo>
                  <a:pt x="0" y="3484879"/>
                </a:lnTo>
                <a:lnTo>
                  <a:pt x="2401" y="3445430"/>
                </a:lnTo>
                <a:lnTo>
                  <a:pt x="21967" y="3372723"/>
                </a:lnTo>
                <a:lnTo>
                  <a:pt x="39370" y="3337560"/>
                </a:lnTo>
                <a:lnTo>
                  <a:pt x="59928" y="3304817"/>
                </a:lnTo>
                <a:lnTo>
                  <a:pt x="111521" y="3252192"/>
                </a:lnTo>
                <a:lnTo>
                  <a:pt x="143510" y="3230880"/>
                </a:lnTo>
                <a:lnTo>
                  <a:pt x="177720" y="3213477"/>
                </a:lnTo>
                <a:lnTo>
                  <a:pt x="248523" y="3193911"/>
                </a:lnTo>
                <a:lnTo>
                  <a:pt x="287020" y="3191510"/>
                </a:lnTo>
                <a:lnTo>
                  <a:pt x="325516" y="3193911"/>
                </a:lnTo>
                <a:lnTo>
                  <a:pt x="396319" y="3213477"/>
                </a:lnTo>
                <a:lnTo>
                  <a:pt x="430529" y="3230880"/>
                </a:lnTo>
                <a:lnTo>
                  <a:pt x="462518" y="3252192"/>
                </a:lnTo>
                <a:lnTo>
                  <a:pt x="514111" y="3304817"/>
                </a:lnTo>
                <a:lnTo>
                  <a:pt x="534670" y="3337560"/>
                </a:lnTo>
                <a:lnTo>
                  <a:pt x="552072" y="3372723"/>
                </a:lnTo>
                <a:lnTo>
                  <a:pt x="571638" y="3445430"/>
                </a:lnTo>
                <a:lnTo>
                  <a:pt x="574040" y="3484879"/>
                </a:lnTo>
                <a:lnTo>
                  <a:pt x="571638" y="3523595"/>
                </a:lnTo>
                <a:lnTo>
                  <a:pt x="552072" y="3595786"/>
                </a:lnTo>
                <a:lnTo>
                  <a:pt x="534670" y="3630929"/>
                </a:lnTo>
                <a:lnTo>
                  <a:pt x="514111" y="3663672"/>
                </a:lnTo>
                <a:lnTo>
                  <a:pt x="462518" y="3716297"/>
                </a:lnTo>
                <a:lnTo>
                  <a:pt x="430529" y="3737610"/>
                </a:lnTo>
                <a:lnTo>
                  <a:pt x="396319" y="3755548"/>
                </a:lnTo>
                <a:lnTo>
                  <a:pt x="325516" y="3774757"/>
                </a:lnTo>
                <a:lnTo>
                  <a:pt x="287020" y="3776979"/>
                </a:lnTo>
                <a:close/>
              </a:path>
              <a:path w="4014470" h="3776979">
                <a:moveTo>
                  <a:pt x="1831340" y="3776979"/>
                </a:moveTo>
                <a:lnTo>
                  <a:pt x="1757838" y="3767772"/>
                </a:lnTo>
                <a:lnTo>
                  <a:pt x="1689100" y="3737610"/>
                </a:lnTo>
                <a:lnTo>
                  <a:pt x="1657092" y="3716297"/>
                </a:lnTo>
                <a:lnTo>
                  <a:pt x="1604982" y="3663672"/>
                </a:lnTo>
                <a:lnTo>
                  <a:pt x="1583690" y="3630929"/>
                </a:lnTo>
                <a:lnTo>
                  <a:pt x="1566485" y="3595786"/>
                </a:lnTo>
                <a:lnTo>
                  <a:pt x="1547792" y="3523595"/>
                </a:lnTo>
                <a:lnTo>
                  <a:pt x="1545590" y="3484879"/>
                </a:lnTo>
                <a:lnTo>
                  <a:pt x="1547792" y="3445430"/>
                </a:lnTo>
                <a:lnTo>
                  <a:pt x="1566485" y="3372723"/>
                </a:lnTo>
                <a:lnTo>
                  <a:pt x="1583690" y="3337560"/>
                </a:lnTo>
                <a:lnTo>
                  <a:pt x="1604982" y="3304817"/>
                </a:lnTo>
                <a:lnTo>
                  <a:pt x="1657092" y="3252192"/>
                </a:lnTo>
                <a:lnTo>
                  <a:pt x="1689100" y="3230880"/>
                </a:lnTo>
                <a:lnTo>
                  <a:pt x="1723290" y="3213477"/>
                </a:lnTo>
                <a:lnTo>
                  <a:pt x="1793577" y="3193911"/>
                </a:lnTo>
                <a:lnTo>
                  <a:pt x="1831340" y="3191510"/>
                </a:lnTo>
                <a:lnTo>
                  <a:pt x="1869836" y="3193911"/>
                </a:lnTo>
                <a:lnTo>
                  <a:pt x="1940639" y="3213477"/>
                </a:lnTo>
                <a:lnTo>
                  <a:pt x="1974850" y="3230880"/>
                </a:lnTo>
                <a:lnTo>
                  <a:pt x="2006857" y="3252192"/>
                </a:lnTo>
                <a:lnTo>
                  <a:pt x="2058967" y="3304817"/>
                </a:lnTo>
                <a:lnTo>
                  <a:pt x="2080259" y="3337560"/>
                </a:lnTo>
                <a:lnTo>
                  <a:pt x="2097464" y="3372723"/>
                </a:lnTo>
                <a:lnTo>
                  <a:pt x="2116157" y="3445430"/>
                </a:lnTo>
                <a:lnTo>
                  <a:pt x="2118359" y="3484879"/>
                </a:lnTo>
                <a:lnTo>
                  <a:pt x="2116157" y="3523595"/>
                </a:lnTo>
                <a:lnTo>
                  <a:pt x="2097464" y="3595786"/>
                </a:lnTo>
                <a:lnTo>
                  <a:pt x="2080259" y="3630929"/>
                </a:lnTo>
                <a:lnTo>
                  <a:pt x="2058967" y="3663672"/>
                </a:lnTo>
                <a:lnTo>
                  <a:pt x="2006857" y="3716297"/>
                </a:lnTo>
                <a:lnTo>
                  <a:pt x="1974850" y="3737610"/>
                </a:lnTo>
                <a:lnTo>
                  <a:pt x="1940639" y="3755548"/>
                </a:lnTo>
                <a:lnTo>
                  <a:pt x="1869836" y="3774757"/>
                </a:lnTo>
                <a:lnTo>
                  <a:pt x="1831340" y="3776979"/>
                </a:lnTo>
                <a:close/>
              </a:path>
              <a:path w="4014470" h="3776979">
                <a:moveTo>
                  <a:pt x="3716020" y="3776979"/>
                </a:moveTo>
                <a:lnTo>
                  <a:pt x="3677523" y="3774578"/>
                </a:lnTo>
                <a:lnTo>
                  <a:pt x="3606720" y="3755012"/>
                </a:lnTo>
                <a:lnTo>
                  <a:pt x="3572509" y="3737610"/>
                </a:lnTo>
                <a:lnTo>
                  <a:pt x="3540521" y="3716297"/>
                </a:lnTo>
                <a:lnTo>
                  <a:pt x="3488928" y="3663672"/>
                </a:lnTo>
                <a:lnTo>
                  <a:pt x="3468370" y="3630929"/>
                </a:lnTo>
                <a:lnTo>
                  <a:pt x="3450967" y="3595786"/>
                </a:lnTo>
                <a:lnTo>
                  <a:pt x="3431401" y="3523595"/>
                </a:lnTo>
                <a:lnTo>
                  <a:pt x="3429000" y="3484879"/>
                </a:lnTo>
                <a:lnTo>
                  <a:pt x="3431401" y="3445430"/>
                </a:lnTo>
                <a:lnTo>
                  <a:pt x="3450967" y="3372723"/>
                </a:lnTo>
                <a:lnTo>
                  <a:pt x="3468370" y="3337560"/>
                </a:lnTo>
                <a:lnTo>
                  <a:pt x="3488928" y="3304817"/>
                </a:lnTo>
                <a:lnTo>
                  <a:pt x="3540521" y="3252192"/>
                </a:lnTo>
                <a:lnTo>
                  <a:pt x="3572509" y="3230880"/>
                </a:lnTo>
                <a:lnTo>
                  <a:pt x="3606720" y="3213477"/>
                </a:lnTo>
                <a:lnTo>
                  <a:pt x="3677523" y="3193911"/>
                </a:lnTo>
                <a:lnTo>
                  <a:pt x="3716020" y="3191510"/>
                </a:lnTo>
                <a:lnTo>
                  <a:pt x="3754516" y="3193911"/>
                </a:lnTo>
                <a:lnTo>
                  <a:pt x="3825319" y="3213477"/>
                </a:lnTo>
                <a:lnTo>
                  <a:pt x="3859529" y="3230880"/>
                </a:lnTo>
                <a:lnTo>
                  <a:pt x="3891518" y="3252192"/>
                </a:lnTo>
                <a:lnTo>
                  <a:pt x="3943111" y="3304817"/>
                </a:lnTo>
                <a:lnTo>
                  <a:pt x="3963670" y="3337560"/>
                </a:lnTo>
                <a:lnTo>
                  <a:pt x="3981072" y="3372723"/>
                </a:lnTo>
                <a:lnTo>
                  <a:pt x="4000638" y="3445430"/>
                </a:lnTo>
                <a:lnTo>
                  <a:pt x="4003040" y="3484879"/>
                </a:lnTo>
                <a:lnTo>
                  <a:pt x="4000638" y="3523595"/>
                </a:lnTo>
                <a:lnTo>
                  <a:pt x="3981072" y="3595786"/>
                </a:lnTo>
                <a:lnTo>
                  <a:pt x="3963670" y="3630929"/>
                </a:lnTo>
                <a:lnTo>
                  <a:pt x="3943111" y="3663672"/>
                </a:lnTo>
                <a:lnTo>
                  <a:pt x="3891518" y="3716297"/>
                </a:lnTo>
                <a:lnTo>
                  <a:pt x="3859529" y="3737610"/>
                </a:lnTo>
                <a:lnTo>
                  <a:pt x="3825319" y="3755012"/>
                </a:lnTo>
                <a:lnTo>
                  <a:pt x="3754516" y="3774578"/>
                </a:lnTo>
                <a:lnTo>
                  <a:pt x="3716020" y="3776979"/>
                </a:lnTo>
                <a:close/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7099919" y="6192946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a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6096" y="6235594"/>
            <a:ext cx="22821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b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1952" y="6199863"/>
            <a:ext cx="207469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904" dirty="0">
                <a:latin typeface="Arial MT"/>
                <a:cs typeface="Arial MT"/>
              </a:rPr>
              <a:t>c</a:t>
            </a:r>
            <a:endParaRPr sz="2904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31776" y="3518902"/>
            <a:ext cx="4608115" cy="2697096"/>
          </a:xfrm>
          <a:custGeom>
            <a:avLst/>
            <a:gdLst/>
            <a:ahLst/>
            <a:cxnLst/>
            <a:rect l="l" t="t" r="r" b="b"/>
            <a:pathLst>
              <a:path w="5077459" h="2971800">
                <a:moveTo>
                  <a:pt x="1631950" y="2506979"/>
                </a:moveTo>
                <a:lnTo>
                  <a:pt x="1631950" y="2964179"/>
                </a:lnTo>
              </a:path>
              <a:path w="5077459" h="2971800">
                <a:moveTo>
                  <a:pt x="3176270" y="2514600"/>
                </a:moveTo>
                <a:lnTo>
                  <a:pt x="3176270" y="2971800"/>
                </a:lnTo>
              </a:path>
              <a:path w="5077459" h="2971800">
                <a:moveTo>
                  <a:pt x="5077460" y="1126489"/>
                </a:moveTo>
                <a:lnTo>
                  <a:pt x="5077460" y="2955290"/>
                </a:lnTo>
              </a:path>
              <a:path w="5077459" h="2971800">
                <a:moveTo>
                  <a:pt x="2133600" y="1386839"/>
                </a:moveTo>
                <a:lnTo>
                  <a:pt x="853440" y="1386839"/>
                </a:lnTo>
              </a:path>
              <a:path w="5077459" h="2971800">
                <a:moveTo>
                  <a:pt x="0" y="511809"/>
                </a:moveTo>
                <a:lnTo>
                  <a:pt x="4051300" y="0"/>
                </a:lnTo>
              </a:path>
              <a:path w="5077459" h="2971800">
                <a:moveTo>
                  <a:pt x="701040" y="1257300"/>
                </a:moveTo>
                <a:lnTo>
                  <a:pt x="4038600" y="31750"/>
                </a:lnTo>
              </a:path>
            </a:pathLst>
          </a:custGeom>
          <a:ln w="45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1358</Words>
  <Application>Microsoft Office PowerPoint</Application>
  <PresentationFormat>Widescreen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UI Gothic</vt:lpstr>
      <vt:lpstr>Arial</vt:lpstr>
      <vt:lpstr>Arial MT</vt:lpstr>
      <vt:lpstr>Calibri</vt:lpstr>
      <vt:lpstr>Calibri Light</vt:lpstr>
      <vt:lpstr>Lucida Sans Unicode</vt:lpstr>
      <vt:lpstr>YouTube Sans</vt:lpstr>
      <vt:lpstr>Office Theme</vt:lpstr>
      <vt:lpstr>NP-completeness  3-colorability</vt:lpstr>
      <vt:lpstr>Definition: A 3-coloring of a graph is a coloring of  each node, using at most 3 colors,</vt:lpstr>
      <vt:lpstr>Definition:</vt:lpstr>
      <vt:lpstr>Definition:</vt:lpstr>
      <vt:lpstr>Definition:</vt:lpstr>
      <vt:lpstr>PowerPoint Presentation</vt:lpstr>
      <vt:lpstr>PowerPoint Presentation</vt:lpstr>
      <vt:lpstr>PowerPoint Presentation</vt:lpstr>
      <vt:lpstr>PowerPoint Presentation</vt:lpstr>
      <vt:lpstr>φ = (x V y V z) Λ (¬x V ¬y V z)</vt:lpstr>
      <vt:lpstr>PowerPoint Presentation</vt:lpstr>
      <vt:lpstr>PowerPoint Presentation</vt:lpstr>
      <vt:lpstr>PowerPoint Presentation</vt:lpstr>
      <vt:lpstr>PowerPoint Presentation</vt:lpstr>
      <vt:lpstr>Fact: Graph below 3-colorable       a, b, or c colored 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  3-colorability</dc:title>
  <dc:creator>anaum hamid</dc:creator>
  <cp:lastModifiedBy>anaum hamid</cp:lastModifiedBy>
  <cp:revision>3</cp:revision>
  <dcterms:created xsi:type="dcterms:W3CDTF">2022-12-01T09:41:11Z</dcterms:created>
  <dcterms:modified xsi:type="dcterms:W3CDTF">2022-12-01T09:58:27Z</dcterms:modified>
</cp:coreProperties>
</file>