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67" r:id="rId3"/>
    <p:sldId id="268" r:id="rId4"/>
    <p:sldId id="283" r:id="rId5"/>
    <p:sldId id="272" r:id="rId6"/>
    <p:sldId id="273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675C-A260-4842-BA5E-1F6AA9163BF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5411-156B-4432-8320-32C7E589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/>
              <a:t>CS2009</a:t>
            </a:r>
            <a:br>
              <a:rPr lang="en-US" sz="4900" b="1" i="1" dirty="0"/>
            </a:br>
            <a:r>
              <a:rPr lang="en-US" sz="4900" b="1" i="1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Master theorem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2: Solution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68" y="2196790"/>
            <a:ext cx="6601521" cy="367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4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40" y="2375673"/>
            <a:ext cx="6713034" cy="33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4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3: Solution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44" y="2266738"/>
            <a:ext cx="6534615" cy="37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0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Fourth Condition: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629" y="2113157"/>
            <a:ext cx="6969512" cy="38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90" y="1968130"/>
            <a:ext cx="5943600" cy="37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0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There are three methods for solving recurrences—that is, for obtaining asymptotic bounds on the solution 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43665"/>
            <a:ext cx="96774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50" y="4531460"/>
            <a:ext cx="32575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217" y="1960385"/>
            <a:ext cx="7502525" cy="36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2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above </a:t>
            </a:r>
            <a:r>
              <a:rPr lang="en-US" b="1" dirty="0"/>
              <a:t>T(n)</a:t>
            </a:r>
            <a:r>
              <a:rPr lang="en-US" dirty="0"/>
              <a:t> expression characterizes divide and conquer algorithm that creates </a:t>
            </a:r>
            <a:r>
              <a:rPr lang="en-US" b="1" dirty="0"/>
              <a:t>“a”</a:t>
            </a:r>
            <a:r>
              <a:rPr lang="en-US" dirty="0"/>
              <a:t> sub-problems, each of which is </a:t>
            </a:r>
            <a:r>
              <a:rPr lang="en-US" b="1" dirty="0"/>
              <a:t>“1/b” </a:t>
            </a:r>
            <a:r>
              <a:rPr lang="en-US" dirty="0"/>
              <a:t>the size of the original problem.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To use the master method, you will need to memorize </a:t>
            </a:r>
            <a:r>
              <a:rPr lang="en-US" b="1" dirty="0"/>
              <a:t>three cases</a:t>
            </a:r>
            <a:r>
              <a:rPr lang="en-US" dirty="0"/>
              <a:t>, but once you do that, you will easily be able to determine asymptotic bounds for many simple recurrences.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077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5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Masters Theorem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90" y="2308302"/>
            <a:ext cx="7058721" cy="36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Limitations: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02" y="2689651"/>
            <a:ext cx="6124575" cy="21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1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  <a:p>
            <a:endParaRPr lang="en-US" dirty="0"/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02" y="2380785"/>
            <a:ext cx="7426712" cy="36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04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1: 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207" y="2160800"/>
            <a:ext cx="6824546" cy="38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4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Method : Solving Recurrences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388335"/>
            <a:ext cx="7125628" cy="31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79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4180</TotalTime>
  <Words>195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CS2009 Design and Analysis of Algorithms</vt:lpstr>
      <vt:lpstr>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  <vt:lpstr>Master Method : Solving Recurrences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255</cp:revision>
  <dcterms:created xsi:type="dcterms:W3CDTF">2020-08-30T07:35:06Z</dcterms:created>
  <dcterms:modified xsi:type="dcterms:W3CDTF">2022-09-12T09:34:34Z</dcterms:modified>
</cp:coreProperties>
</file>