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4" r:id="rId17"/>
    <p:sldId id="273" r:id="rId18"/>
    <p:sldId id="275" r:id="rId1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4"/>
  </p:normalViewPr>
  <p:slideViewPr>
    <p:cSldViewPr>
      <p:cViewPr varScale="1">
        <p:scale>
          <a:sx n="145" d="100"/>
          <a:sy n="145" d="100"/>
        </p:scale>
        <p:origin x="6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4913" y="1389380"/>
            <a:ext cx="21539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96A7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4850" y="1312545"/>
            <a:ext cx="8134299" cy="3170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CS</a:t>
            </a:r>
            <a:r>
              <a:rPr spc="-250" dirty="0"/>
              <a:t> </a:t>
            </a:r>
            <a:r>
              <a:rPr spc="150" dirty="0"/>
              <a:t>2009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04595" y="2084853"/>
            <a:ext cx="67348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96A7"/>
                </a:solidFill>
                <a:latin typeface="Tahoma"/>
                <a:cs typeface="Tahoma"/>
              </a:rPr>
              <a:t>Design</a:t>
            </a:r>
            <a:r>
              <a:rPr sz="3600" spc="-190" dirty="0">
                <a:solidFill>
                  <a:srgbClr val="0096A7"/>
                </a:solidFill>
                <a:latin typeface="Tahoma"/>
                <a:cs typeface="Tahoma"/>
              </a:rPr>
              <a:t> </a:t>
            </a:r>
            <a:r>
              <a:rPr sz="3600" spc="-60" dirty="0">
                <a:solidFill>
                  <a:srgbClr val="0096A7"/>
                </a:solidFill>
                <a:latin typeface="Tahoma"/>
                <a:cs typeface="Tahoma"/>
              </a:rPr>
              <a:t>and</a:t>
            </a:r>
            <a:r>
              <a:rPr sz="3600" spc="-175" dirty="0">
                <a:solidFill>
                  <a:srgbClr val="0096A7"/>
                </a:solidFill>
                <a:latin typeface="Tahoma"/>
                <a:cs typeface="Tahoma"/>
              </a:rPr>
              <a:t> </a:t>
            </a:r>
            <a:r>
              <a:rPr sz="3600" spc="-25" dirty="0">
                <a:solidFill>
                  <a:srgbClr val="0096A7"/>
                </a:solidFill>
                <a:latin typeface="Tahoma"/>
                <a:cs typeface="Tahoma"/>
              </a:rPr>
              <a:t>Analysis</a:t>
            </a:r>
            <a:r>
              <a:rPr sz="3600" spc="-175" dirty="0">
                <a:solidFill>
                  <a:srgbClr val="0096A7"/>
                </a:solidFill>
                <a:latin typeface="Tahoma"/>
                <a:cs typeface="Tahoma"/>
              </a:rPr>
              <a:t> </a:t>
            </a:r>
            <a:r>
              <a:rPr sz="3600" spc="65" dirty="0">
                <a:solidFill>
                  <a:srgbClr val="0096A7"/>
                </a:solidFill>
                <a:latin typeface="Tahoma"/>
                <a:cs typeface="Tahoma"/>
              </a:rPr>
              <a:t>of</a:t>
            </a:r>
            <a:r>
              <a:rPr sz="3600" spc="-160" dirty="0">
                <a:solidFill>
                  <a:srgbClr val="0096A7"/>
                </a:solidFill>
                <a:latin typeface="Tahoma"/>
                <a:cs typeface="Tahoma"/>
              </a:rPr>
              <a:t> </a:t>
            </a:r>
            <a:r>
              <a:rPr sz="3600" spc="-20" dirty="0">
                <a:solidFill>
                  <a:srgbClr val="0096A7"/>
                </a:solidFill>
                <a:latin typeface="Tahoma"/>
                <a:cs typeface="Tahoma"/>
              </a:rPr>
              <a:t>Algorithms</a:t>
            </a:r>
            <a:endParaRPr sz="3600" dirty="0">
              <a:latin typeface="Tahoma"/>
              <a:cs typeface="Tahom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431463EC-0B06-B453-32BD-931E9D40A994}"/>
              </a:ext>
            </a:extLst>
          </p:cNvPr>
          <p:cNvSpPr txBox="1">
            <a:spLocks/>
          </p:cNvSpPr>
          <p:nvPr/>
        </p:nvSpPr>
        <p:spPr>
          <a:xfrm>
            <a:off x="973963" y="2651675"/>
            <a:ext cx="71958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rgbClr val="0096A7"/>
                </a:solidFill>
                <a:latin typeface="Tahoma"/>
                <a:ea typeface="+mj-ea"/>
                <a:cs typeface="Tahoma"/>
              </a:defRPr>
            </a:lvl1pPr>
          </a:lstStyle>
          <a:p>
            <a:pPr algn="ctr">
              <a:spcBef>
                <a:spcPts val="70"/>
              </a:spcBef>
            </a:pPr>
            <a:r>
              <a:rPr lang="en-US" sz="4000" kern="0" spc="-25" dirty="0"/>
              <a:t>The</a:t>
            </a:r>
            <a:r>
              <a:rPr lang="en-US" sz="4000" kern="0" spc="-175" dirty="0"/>
              <a:t> </a:t>
            </a:r>
            <a:r>
              <a:rPr lang="en-US" sz="4000" kern="0" spc="-10" dirty="0"/>
              <a:t>Maximum</a:t>
            </a:r>
            <a:r>
              <a:rPr lang="en-US" sz="4000" kern="0" spc="-155" dirty="0"/>
              <a:t> </a:t>
            </a:r>
            <a:r>
              <a:rPr lang="en-US" sz="4000" kern="0" spc="-65" dirty="0"/>
              <a:t>Subarray</a:t>
            </a:r>
            <a:r>
              <a:rPr lang="en-US" sz="4000" kern="0" spc="-185" dirty="0"/>
              <a:t> </a:t>
            </a:r>
            <a:r>
              <a:rPr lang="en-US" sz="4000" kern="0" spc="-10" dirty="0"/>
              <a:t>Problem</a:t>
            </a:r>
            <a:endParaRPr lang="en-US" sz="4000" kern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734" y="1201586"/>
            <a:ext cx="7889654" cy="37697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868" y="2680716"/>
            <a:ext cx="8054340" cy="2467610"/>
            <a:chOff x="467868" y="2680716"/>
            <a:chExt cx="8054340" cy="2467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734" y="2689858"/>
              <a:ext cx="7889654" cy="245364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40" y="2685288"/>
              <a:ext cx="8045450" cy="2458720"/>
            </a:xfrm>
            <a:custGeom>
              <a:avLst/>
              <a:gdLst/>
              <a:ahLst/>
              <a:cxnLst/>
              <a:rect l="l" t="t" r="r" b="b"/>
              <a:pathLst>
                <a:path w="8045450" h="2458720">
                  <a:moveTo>
                    <a:pt x="8045196" y="2458212"/>
                  </a:moveTo>
                  <a:lnTo>
                    <a:pt x="8045196" y="0"/>
                  </a:lnTo>
                  <a:lnTo>
                    <a:pt x="0" y="0"/>
                  </a:lnTo>
                  <a:lnTo>
                    <a:pt x="0" y="245821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35045" y="1511046"/>
            <a:ext cx="552450" cy="446405"/>
          </a:xfrm>
          <a:custGeom>
            <a:avLst/>
            <a:gdLst/>
            <a:ahLst/>
            <a:cxnLst/>
            <a:rect l="l" t="t" r="r" b="b"/>
            <a:pathLst>
              <a:path w="552450" h="446405">
                <a:moveTo>
                  <a:pt x="51002" y="28271"/>
                </a:moveTo>
                <a:lnTo>
                  <a:pt x="39624" y="31876"/>
                </a:lnTo>
                <a:lnTo>
                  <a:pt x="38574" y="43653"/>
                </a:lnTo>
                <a:lnTo>
                  <a:pt x="539495" y="446150"/>
                </a:lnTo>
                <a:lnTo>
                  <a:pt x="551942" y="430656"/>
                </a:lnTo>
                <a:lnTo>
                  <a:pt x="51002" y="28271"/>
                </a:lnTo>
                <a:close/>
              </a:path>
              <a:path w="552450" h="446405">
                <a:moveTo>
                  <a:pt x="0" y="0"/>
                </a:moveTo>
                <a:lnTo>
                  <a:pt x="35560" y="77469"/>
                </a:lnTo>
                <a:lnTo>
                  <a:pt x="38574" y="43653"/>
                </a:lnTo>
                <a:lnTo>
                  <a:pt x="33401" y="39496"/>
                </a:lnTo>
                <a:lnTo>
                  <a:pt x="45847" y="24129"/>
                </a:lnTo>
                <a:lnTo>
                  <a:pt x="64073" y="24129"/>
                </a:lnTo>
                <a:lnTo>
                  <a:pt x="83312" y="18033"/>
                </a:lnTo>
                <a:lnTo>
                  <a:pt x="0" y="0"/>
                </a:lnTo>
                <a:close/>
              </a:path>
              <a:path w="552450" h="446405">
                <a:moveTo>
                  <a:pt x="45847" y="24129"/>
                </a:moveTo>
                <a:lnTo>
                  <a:pt x="33401" y="39496"/>
                </a:lnTo>
                <a:lnTo>
                  <a:pt x="38574" y="43653"/>
                </a:lnTo>
                <a:lnTo>
                  <a:pt x="39624" y="31876"/>
                </a:lnTo>
                <a:lnTo>
                  <a:pt x="51002" y="28271"/>
                </a:lnTo>
                <a:lnTo>
                  <a:pt x="45847" y="24129"/>
                </a:lnTo>
                <a:close/>
              </a:path>
              <a:path w="552450" h="446405">
                <a:moveTo>
                  <a:pt x="64073" y="24129"/>
                </a:moveTo>
                <a:lnTo>
                  <a:pt x="45847" y="24129"/>
                </a:lnTo>
                <a:lnTo>
                  <a:pt x="51002" y="28271"/>
                </a:lnTo>
                <a:lnTo>
                  <a:pt x="64073" y="2412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55485" y="1511046"/>
            <a:ext cx="541655" cy="553720"/>
          </a:xfrm>
          <a:custGeom>
            <a:avLst/>
            <a:gdLst/>
            <a:ahLst/>
            <a:cxnLst/>
            <a:rect l="l" t="t" r="r" b="b"/>
            <a:pathLst>
              <a:path w="541654" h="553719">
                <a:moveTo>
                  <a:pt x="47219" y="34115"/>
                </a:moveTo>
                <a:lnTo>
                  <a:pt x="35560" y="36321"/>
                </a:lnTo>
                <a:lnTo>
                  <a:pt x="33093" y="47929"/>
                </a:lnTo>
                <a:lnTo>
                  <a:pt x="527431" y="553338"/>
                </a:lnTo>
                <a:lnTo>
                  <a:pt x="541655" y="539495"/>
                </a:lnTo>
                <a:lnTo>
                  <a:pt x="47219" y="34115"/>
                </a:lnTo>
                <a:close/>
              </a:path>
              <a:path w="541654" h="553719">
                <a:moveTo>
                  <a:pt x="0" y="0"/>
                </a:moveTo>
                <a:lnTo>
                  <a:pt x="26035" y="81152"/>
                </a:lnTo>
                <a:lnTo>
                  <a:pt x="33093" y="47929"/>
                </a:lnTo>
                <a:lnTo>
                  <a:pt x="28448" y="43179"/>
                </a:lnTo>
                <a:lnTo>
                  <a:pt x="42545" y="29337"/>
                </a:lnTo>
                <a:lnTo>
                  <a:pt x="72465" y="29337"/>
                </a:lnTo>
                <a:lnTo>
                  <a:pt x="80518" y="27812"/>
                </a:lnTo>
                <a:lnTo>
                  <a:pt x="0" y="0"/>
                </a:lnTo>
                <a:close/>
              </a:path>
              <a:path w="541654" h="553719">
                <a:moveTo>
                  <a:pt x="42545" y="29337"/>
                </a:moveTo>
                <a:lnTo>
                  <a:pt x="28448" y="43179"/>
                </a:lnTo>
                <a:lnTo>
                  <a:pt x="33093" y="47929"/>
                </a:lnTo>
                <a:lnTo>
                  <a:pt x="35560" y="36321"/>
                </a:lnTo>
                <a:lnTo>
                  <a:pt x="47219" y="34115"/>
                </a:lnTo>
                <a:lnTo>
                  <a:pt x="42545" y="29337"/>
                </a:lnTo>
                <a:close/>
              </a:path>
              <a:path w="541654" h="553719">
                <a:moveTo>
                  <a:pt x="72465" y="29337"/>
                </a:moveTo>
                <a:lnTo>
                  <a:pt x="42545" y="29337"/>
                </a:lnTo>
                <a:lnTo>
                  <a:pt x="47219" y="34115"/>
                </a:lnTo>
                <a:lnTo>
                  <a:pt x="72465" y="29337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61508" y="1538477"/>
            <a:ext cx="480695" cy="541020"/>
          </a:xfrm>
          <a:custGeom>
            <a:avLst/>
            <a:gdLst/>
            <a:ahLst/>
            <a:cxnLst/>
            <a:rect l="l" t="t" r="r" b="b"/>
            <a:pathLst>
              <a:path w="480695" h="541019">
                <a:moveTo>
                  <a:pt x="434863" y="36353"/>
                </a:moveTo>
                <a:lnTo>
                  <a:pt x="0" y="527304"/>
                </a:lnTo>
                <a:lnTo>
                  <a:pt x="14731" y="540512"/>
                </a:lnTo>
                <a:lnTo>
                  <a:pt x="449689" y="49470"/>
                </a:lnTo>
                <a:lnTo>
                  <a:pt x="446699" y="38128"/>
                </a:lnTo>
                <a:lnTo>
                  <a:pt x="446498" y="37950"/>
                </a:lnTo>
                <a:lnTo>
                  <a:pt x="434863" y="36353"/>
                </a:lnTo>
                <a:close/>
              </a:path>
              <a:path w="480695" h="541019">
                <a:moveTo>
                  <a:pt x="471905" y="31496"/>
                </a:moveTo>
                <a:lnTo>
                  <a:pt x="439165" y="31496"/>
                </a:lnTo>
                <a:lnTo>
                  <a:pt x="446498" y="37950"/>
                </a:lnTo>
                <a:lnTo>
                  <a:pt x="446658" y="37973"/>
                </a:lnTo>
                <a:lnTo>
                  <a:pt x="446699" y="38128"/>
                </a:lnTo>
                <a:lnTo>
                  <a:pt x="454025" y="44576"/>
                </a:lnTo>
                <a:lnTo>
                  <a:pt x="449689" y="49470"/>
                </a:lnTo>
                <a:lnTo>
                  <a:pt x="458342" y="82296"/>
                </a:lnTo>
                <a:lnTo>
                  <a:pt x="471905" y="31496"/>
                </a:lnTo>
                <a:close/>
              </a:path>
              <a:path w="480695" h="541019">
                <a:moveTo>
                  <a:pt x="446699" y="38128"/>
                </a:moveTo>
                <a:lnTo>
                  <a:pt x="449689" y="49470"/>
                </a:lnTo>
                <a:lnTo>
                  <a:pt x="454025" y="44576"/>
                </a:lnTo>
                <a:lnTo>
                  <a:pt x="446699" y="38128"/>
                </a:lnTo>
                <a:close/>
              </a:path>
              <a:path w="480695" h="541019">
                <a:moveTo>
                  <a:pt x="439165" y="31496"/>
                </a:moveTo>
                <a:lnTo>
                  <a:pt x="434863" y="36353"/>
                </a:lnTo>
                <a:lnTo>
                  <a:pt x="446498" y="37950"/>
                </a:lnTo>
                <a:lnTo>
                  <a:pt x="439165" y="31496"/>
                </a:lnTo>
                <a:close/>
              </a:path>
              <a:path w="480695" h="541019">
                <a:moveTo>
                  <a:pt x="480313" y="0"/>
                </a:moveTo>
                <a:lnTo>
                  <a:pt x="401319" y="31750"/>
                </a:lnTo>
                <a:lnTo>
                  <a:pt x="434863" y="36353"/>
                </a:lnTo>
                <a:lnTo>
                  <a:pt x="439165" y="31496"/>
                </a:lnTo>
                <a:lnTo>
                  <a:pt x="471905" y="31496"/>
                </a:lnTo>
                <a:lnTo>
                  <a:pt x="480313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075052" y="1573530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30" h="458469">
                <a:moveTo>
                  <a:pt x="347805" y="37231"/>
                </a:moveTo>
                <a:lnTo>
                  <a:pt x="0" y="445389"/>
                </a:lnTo>
                <a:lnTo>
                  <a:pt x="14986" y="458216"/>
                </a:lnTo>
                <a:lnTo>
                  <a:pt x="362800" y="50047"/>
                </a:lnTo>
                <a:lnTo>
                  <a:pt x="359560" y="38692"/>
                </a:lnTo>
                <a:lnTo>
                  <a:pt x="347805" y="37231"/>
                </a:lnTo>
                <a:close/>
              </a:path>
              <a:path w="392430" h="458469">
                <a:moveTo>
                  <a:pt x="384501" y="32258"/>
                </a:moveTo>
                <a:lnTo>
                  <a:pt x="352044" y="32258"/>
                </a:lnTo>
                <a:lnTo>
                  <a:pt x="367030" y="45085"/>
                </a:lnTo>
                <a:lnTo>
                  <a:pt x="362800" y="50047"/>
                </a:lnTo>
                <a:lnTo>
                  <a:pt x="372110" y="82677"/>
                </a:lnTo>
                <a:lnTo>
                  <a:pt x="384501" y="32258"/>
                </a:lnTo>
                <a:close/>
              </a:path>
              <a:path w="392430" h="458469">
                <a:moveTo>
                  <a:pt x="359560" y="38692"/>
                </a:moveTo>
                <a:lnTo>
                  <a:pt x="362800" y="50047"/>
                </a:lnTo>
                <a:lnTo>
                  <a:pt x="367030" y="45085"/>
                </a:lnTo>
                <a:lnTo>
                  <a:pt x="359560" y="38692"/>
                </a:lnTo>
                <a:close/>
              </a:path>
              <a:path w="392430" h="458469">
                <a:moveTo>
                  <a:pt x="352044" y="32258"/>
                </a:moveTo>
                <a:lnTo>
                  <a:pt x="347805" y="37231"/>
                </a:lnTo>
                <a:lnTo>
                  <a:pt x="359451" y="38597"/>
                </a:lnTo>
                <a:lnTo>
                  <a:pt x="352044" y="32258"/>
                </a:lnTo>
                <a:close/>
              </a:path>
              <a:path w="392430" h="458469">
                <a:moveTo>
                  <a:pt x="392430" y="0"/>
                </a:moveTo>
                <a:lnTo>
                  <a:pt x="314071" y="33274"/>
                </a:lnTo>
                <a:lnTo>
                  <a:pt x="347805" y="37231"/>
                </a:lnTo>
                <a:lnTo>
                  <a:pt x="352044" y="32258"/>
                </a:lnTo>
                <a:lnTo>
                  <a:pt x="384501" y="32258"/>
                </a:lnTo>
                <a:lnTo>
                  <a:pt x="39243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84826" y="2163317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8873" y="2163317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4066" y="2163317"/>
            <a:ext cx="384810" cy="35687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9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08876" y="2163317"/>
            <a:ext cx="384810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39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19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2043683" y="1025652"/>
          <a:ext cx="153670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1768601" y="2180082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52650" y="2180082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45357" y="2192273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29405" y="2192273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5498591" y="1025652"/>
          <a:ext cx="1539239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38734" y="2197735"/>
            <a:ext cx="1054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5,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70" dirty="0">
                <a:solidFill>
                  <a:srgbClr val="0096A7"/>
                </a:solidFill>
                <a:latin typeface="Trebuchet MS"/>
                <a:cs typeface="Trebuchet MS"/>
              </a:rPr>
              <a:t>7)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4121" y="1584451"/>
            <a:ext cx="9391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2,4)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15808" y="1833752"/>
            <a:ext cx="98996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6,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35863" y="922019"/>
            <a:ext cx="1332230" cy="485140"/>
          </a:xfrm>
          <a:custGeom>
            <a:avLst/>
            <a:gdLst/>
            <a:ahLst/>
            <a:cxnLst/>
            <a:rect l="l" t="t" r="r" b="b"/>
            <a:pathLst>
              <a:path w="1332230" h="485140">
                <a:moveTo>
                  <a:pt x="1331976" y="0"/>
                </a:moveTo>
                <a:lnTo>
                  <a:pt x="0" y="0"/>
                </a:lnTo>
                <a:lnTo>
                  <a:pt x="0" y="484631"/>
                </a:lnTo>
                <a:lnTo>
                  <a:pt x="1331976" y="484631"/>
                </a:lnTo>
                <a:lnTo>
                  <a:pt x="13319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36219" y="926338"/>
            <a:ext cx="931544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490841" y="815720"/>
            <a:ext cx="88138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9)</a:t>
            </a: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7868" y="2695955"/>
            <a:ext cx="8054340" cy="2452370"/>
            <a:chOff x="467868" y="2695955"/>
            <a:chExt cx="8054340" cy="2452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4734" y="2705126"/>
              <a:ext cx="7889654" cy="243837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2440" y="2700527"/>
              <a:ext cx="8045450" cy="2443480"/>
            </a:xfrm>
            <a:custGeom>
              <a:avLst/>
              <a:gdLst/>
              <a:ahLst/>
              <a:cxnLst/>
              <a:rect l="l" t="t" r="r" b="b"/>
              <a:pathLst>
                <a:path w="8045450" h="2443479">
                  <a:moveTo>
                    <a:pt x="8045196" y="2442972"/>
                  </a:moveTo>
                  <a:lnTo>
                    <a:pt x="8045196" y="0"/>
                  </a:lnTo>
                  <a:lnTo>
                    <a:pt x="0" y="0"/>
                  </a:lnTo>
                  <a:lnTo>
                    <a:pt x="0" y="2442972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2817367" y="1697227"/>
            <a:ext cx="892175" cy="438784"/>
          </a:xfrm>
          <a:custGeom>
            <a:avLst/>
            <a:gdLst/>
            <a:ahLst/>
            <a:cxnLst/>
            <a:rect l="l" t="t" r="r" b="b"/>
            <a:pathLst>
              <a:path w="892175" h="438785">
                <a:moveTo>
                  <a:pt x="836118" y="17252"/>
                </a:moveTo>
                <a:lnTo>
                  <a:pt x="0" y="420370"/>
                </a:lnTo>
                <a:lnTo>
                  <a:pt x="8636" y="438277"/>
                </a:lnTo>
                <a:lnTo>
                  <a:pt x="844807" y="35134"/>
                </a:lnTo>
                <a:lnTo>
                  <a:pt x="846455" y="23368"/>
                </a:lnTo>
                <a:lnTo>
                  <a:pt x="836118" y="17252"/>
                </a:lnTo>
                <a:close/>
              </a:path>
              <a:path w="892175" h="438785">
                <a:moveTo>
                  <a:pt x="882074" y="14350"/>
                </a:moveTo>
                <a:lnTo>
                  <a:pt x="842136" y="14350"/>
                </a:lnTo>
                <a:lnTo>
                  <a:pt x="850772" y="32258"/>
                </a:lnTo>
                <a:lnTo>
                  <a:pt x="844807" y="35134"/>
                </a:lnTo>
                <a:lnTo>
                  <a:pt x="840105" y="68707"/>
                </a:lnTo>
                <a:lnTo>
                  <a:pt x="882074" y="14350"/>
                </a:lnTo>
                <a:close/>
              </a:path>
              <a:path w="892175" h="438785">
                <a:moveTo>
                  <a:pt x="842136" y="14350"/>
                </a:moveTo>
                <a:lnTo>
                  <a:pt x="836118" y="17252"/>
                </a:lnTo>
                <a:lnTo>
                  <a:pt x="846455" y="23368"/>
                </a:lnTo>
                <a:lnTo>
                  <a:pt x="844807" y="35134"/>
                </a:lnTo>
                <a:lnTo>
                  <a:pt x="850772" y="32258"/>
                </a:lnTo>
                <a:lnTo>
                  <a:pt x="842136" y="14350"/>
                </a:lnTo>
                <a:close/>
              </a:path>
              <a:path w="892175" h="438785">
                <a:moveTo>
                  <a:pt x="806957" y="0"/>
                </a:moveTo>
                <a:lnTo>
                  <a:pt x="836118" y="17252"/>
                </a:lnTo>
                <a:lnTo>
                  <a:pt x="842136" y="14350"/>
                </a:lnTo>
                <a:lnTo>
                  <a:pt x="882074" y="14350"/>
                </a:lnTo>
                <a:lnTo>
                  <a:pt x="892174" y="1270"/>
                </a:lnTo>
                <a:lnTo>
                  <a:pt x="806957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6850" y="1714500"/>
            <a:ext cx="838200" cy="400685"/>
          </a:xfrm>
          <a:custGeom>
            <a:avLst/>
            <a:gdLst/>
            <a:ahLst/>
            <a:cxnLst/>
            <a:rect l="l" t="t" r="r" b="b"/>
            <a:pathLst>
              <a:path w="838200" h="400685">
                <a:moveTo>
                  <a:pt x="56091" y="17626"/>
                </a:moveTo>
                <a:lnTo>
                  <a:pt x="46015" y="23723"/>
                </a:lnTo>
                <a:lnTo>
                  <a:pt x="47795" y="35574"/>
                </a:lnTo>
                <a:lnTo>
                  <a:pt x="829437" y="400685"/>
                </a:lnTo>
                <a:lnTo>
                  <a:pt x="837819" y="382650"/>
                </a:lnTo>
                <a:lnTo>
                  <a:pt x="56091" y="17626"/>
                </a:lnTo>
                <a:close/>
              </a:path>
              <a:path w="838200" h="400685">
                <a:moveTo>
                  <a:pt x="85216" y="0"/>
                </a:moveTo>
                <a:lnTo>
                  <a:pt x="0" y="2286"/>
                </a:lnTo>
                <a:lnTo>
                  <a:pt x="52959" y="69087"/>
                </a:lnTo>
                <a:lnTo>
                  <a:pt x="47795" y="35574"/>
                </a:lnTo>
                <a:lnTo>
                  <a:pt x="41783" y="32765"/>
                </a:lnTo>
                <a:lnTo>
                  <a:pt x="50164" y="14859"/>
                </a:lnTo>
                <a:lnTo>
                  <a:pt x="60663" y="14859"/>
                </a:lnTo>
                <a:lnTo>
                  <a:pt x="85216" y="0"/>
                </a:lnTo>
                <a:close/>
              </a:path>
              <a:path w="838200" h="400685">
                <a:moveTo>
                  <a:pt x="45981" y="23796"/>
                </a:moveTo>
                <a:lnTo>
                  <a:pt x="41783" y="32765"/>
                </a:lnTo>
                <a:lnTo>
                  <a:pt x="47795" y="35574"/>
                </a:lnTo>
                <a:lnTo>
                  <a:pt x="45981" y="23796"/>
                </a:lnTo>
                <a:close/>
              </a:path>
              <a:path w="838200" h="400685">
                <a:moveTo>
                  <a:pt x="50164" y="14859"/>
                </a:moveTo>
                <a:lnTo>
                  <a:pt x="46015" y="23723"/>
                </a:lnTo>
                <a:lnTo>
                  <a:pt x="56091" y="17626"/>
                </a:lnTo>
                <a:lnTo>
                  <a:pt x="50164" y="14859"/>
                </a:lnTo>
                <a:close/>
              </a:path>
              <a:path w="838200" h="400685">
                <a:moveTo>
                  <a:pt x="60663" y="14859"/>
                </a:moveTo>
                <a:lnTo>
                  <a:pt x="50164" y="14859"/>
                </a:lnTo>
                <a:lnTo>
                  <a:pt x="56091" y="17626"/>
                </a:lnTo>
                <a:lnTo>
                  <a:pt x="60663" y="1485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36219" y="2173605"/>
            <a:ext cx="9315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90841" y="2062988"/>
            <a:ext cx="881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9)</a:t>
            </a: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66952" y="1135202"/>
            <a:ext cx="123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96A7"/>
                </a:solidFill>
                <a:latin typeface="Trebuchet MS"/>
                <a:cs typeface="Trebuchet MS"/>
              </a:rPr>
              <a:t>Ma</a:t>
            </a:r>
            <a:r>
              <a:rPr sz="1800" b="1" spc="-90" dirty="0">
                <a:solidFill>
                  <a:srgbClr val="0096A7"/>
                </a:solidFill>
                <a:latin typeface="Trebuchet MS"/>
                <a:cs typeface="Trebuchet MS"/>
              </a:rPr>
              <a:t>x</a:t>
            </a:r>
            <a:r>
              <a:rPr sz="1800" b="1" spc="-204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(6,</a:t>
            </a:r>
            <a:r>
              <a:rPr sz="1800" b="1" spc="-14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,13)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800" b="1" spc="40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800" b="1" spc="-20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800" b="1" spc="-21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0096A7"/>
                </a:solidFill>
                <a:latin typeface="Trebuchet MS"/>
                <a:cs typeface="Trebuchet MS"/>
              </a:rPr>
              <a:t>13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441" y="1152583"/>
            <a:ext cx="7808915" cy="3958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069" y="1121768"/>
            <a:ext cx="8160570" cy="38880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02082"/>
            <a:ext cx="5725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0" dirty="0"/>
              <a:t>Divide</a:t>
            </a:r>
            <a:r>
              <a:rPr spc="-180" dirty="0"/>
              <a:t> </a:t>
            </a:r>
            <a:r>
              <a:rPr spc="-65" dirty="0"/>
              <a:t>and</a:t>
            </a:r>
            <a:r>
              <a:rPr spc="-165" dirty="0"/>
              <a:t> </a:t>
            </a:r>
            <a:r>
              <a:rPr spc="25" dirty="0"/>
              <a:t>Conquer</a:t>
            </a:r>
            <a:r>
              <a:rPr spc="-155" dirty="0"/>
              <a:t> </a:t>
            </a:r>
            <a:r>
              <a:rPr spc="-10" dirty="0"/>
              <a:t>Solution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5196" y="1053803"/>
            <a:ext cx="8005906" cy="399520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377697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err="1"/>
              <a:t>MaxSubArray</a:t>
            </a:r>
            <a:r>
              <a:rPr lang="en-US" spc="-25" dirty="0"/>
              <a:t> Example 2</a:t>
            </a:r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2817367" y="1697227"/>
            <a:ext cx="892175" cy="438784"/>
          </a:xfrm>
          <a:custGeom>
            <a:avLst/>
            <a:gdLst/>
            <a:ahLst/>
            <a:cxnLst/>
            <a:rect l="l" t="t" r="r" b="b"/>
            <a:pathLst>
              <a:path w="892175" h="438785">
                <a:moveTo>
                  <a:pt x="836118" y="17252"/>
                </a:moveTo>
                <a:lnTo>
                  <a:pt x="0" y="420370"/>
                </a:lnTo>
                <a:lnTo>
                  <a:pt x="8636" y="438277"/>
                </a:lnTo>
                <a:lnTo>
                  <a:pt x="844807" y="35134"/>
                </a:lnTo>
                <a:lnTo>
                  <a:pt x="846455" y="23368"/>
                </a:lnTo>
                <a:lnTo>
                  <a:pt x="836118" y="17252"/>
                </a:lnTo>
                <a:close/>
              </a:path>
              <a:path w="892175" h="438785">
                <a:moveTo>
                  <a:pt x="882074" y="14350"/>
                </a:moveTo>
                <a:lnTo>
                  <a:pt x="842136" y="14350"/>
                </a:lnTo>
                <a:lnTo>
                  <a:pt x="850772" y="32258"/>
                </a:lnTo>
                <a:lnTo>
                  <a:pt x="844807" y="35134"/>
                </a:lnTo>
                <a:lnTo>
                  <a:pt x="840105" y="68707"/>
                </a:lnTo>
                <a:lnTo>
                  <a:pt x="882074" y="14350"/>
                </a:lnTo>
                <a:close/>
              </a:path>
              <a:path w="892175" h="438785">
                <a:moveTo>
                  <a:pt x="842136" y="14350"/>
                </a:moveTo>
                <a:lnTo>
                  <a:pt x="836118" y="17252"/>
                </a:lnTo>
                <a:lnTo>
                  <a:pt x="846455" y="23368"/>
                </a:lnTo>
                <a:lnTo>
                  <a:pt x="844807" y="35134"/>
                </a:lnTo>
                <a:lnTo>
                  <a:pt x="850772" y="32258"/>
                </a:lnTo>
                <a:lnTo>
                  <a:pt x="842136" y="14350"/>
                </a:lnTo>
                <a:close/>
              </a:path>
              <a:path w="892175" h="438785">
                <a:moveTo>
                  <a:pt x="806957" y="0"/>
                </a:moveTo>
                <a:lnTo>
                  <a:pt x="836118" y="17252"/>
                </a:lnTo>
                <a:lnTo>
                  <a:pt x="842136" y="14350"/>
                </a:lnTo>
                <a:lnTo>
                  <a:pt x="882074" y="14350"/>
                </a:lnTo>
                <a:lnTo>
                  <a:pt x="892174" y="1270"/>
                </a:lnTo>
                <a:lnTo>
                  <a:pt x="806957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850" y="1714500"/>
            <a:ext cx="838200" cy="400685"/>
          </a:xfrm>
          <a:custGeom>
            <a:avLst/>
            <a:gdLst/>
            <a:ahLst/>
            <a:cxnLst/>
            <a:rect l="l" t="t" r="r" b="b"/>
            <a:pathLst>
              <a:path w="838200" h="400685">
                <a:moveTo>
                  <a:pt x="56091" y="17626"/>
                </a:moveTo>
                <a:lnTo>
                  <a:pt x="46015" y="23723"/>
                </a:lnTo>
                <a:lnTo>
                  <a:pt x="47795" y="35574"/>
                </a:lnTo>
                <a:lnTo>
                  <a:pt x="829437" y="400685"/>
                </a:lnTo>
                <a:lnTo>
                  <a:pt x="837819" y="382650"/>
                </a:lnTo>
                <a:lnTo>
                  <a:pt x="56091" y="17626"/>
                </a:lnTo>
                <a:close/>
              </a:path>
              <a:path w="838200" h="400685">
                <a:moveTo>
                  <a:pt x="85216" y="0"/>
                </a:moveTo>
                <a:lnTo>
                  <a:pt x="0" y="2286"/>
                </a:lnTo>
                <a:lnTo>
                  <a:pt x="52959" y="69087"/>
                </a:lnTo>
                <a:lnTo>
                  <a:pt x="47795" y="35574"/>
                </a:lnTo>
                <a:lnTo>
                  <a:pt x="41783" y="32765"/>
                </a:lnTo>
                <a:lnTo>
                  <a:pt x="50164" y="14859"/>
                </a:lnTo>
                <a:lnTo>
                  <a:pt x="60663" y="14859"/>
                </a:lnTo>
                <a:lnTo>
                  <a:pt x="85216" y="0"/>
                </a:lnTo>
                <a:close/>
              </a:path>
              <a:path w="838200" h="400685">
                <a:moveTo>
                  <a:pt x="45981" y="23796"/>
                </a:moveTo>
                <a:lnTo>
                  <a:pt x="41783" y="32765"/>
                </a:lnTo>
                <a:lnTo>
                  <a:pt x="47795" y="35574"/>
                </a:lnTo>
                <a:lnTo>
                  <a:pt x="45981" y="23796"/>
                </a:lnTo>
                <a:close/>
              </a:path>
              <a:path w="838200" h="400685">
                <a:moveTo>
                  <a:pt x="50164" y="14859"/>
                </a:moveTo>
                <a:lnTo>
                  <a:pt x="46015" y="23723"/>
                </a:lnTo>
                <a:lnTo>
                  <a:pt x="56091" y="17626"/>
                </a:lnTo>
                <a:lnTo>
                  <a:pt x="50164" y="14859"/>
                </a:lnTo>
                <a:close/>
              </a:path>
              <a:path w="838200" h="400685">
                <a:moveTo>
                  <a:pt x="60663" y="14859"/>
                </a:moveTo>
                <a:lnTo>
                  <a:pt x="50164" y="14859"/>
                </a:lnTo>
                <a:lnTo>
                  <a:pt x="56091" y="17626"/>
                </a:lnTo>
                <a:lnTo>
                  <a:pt x="60663" y="1485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045" y="2759201"/>
            <a:ext cx="552450" cy="446405"/>
          </a:xfrm>
          <a:custGeom>
            <a:avLst/>
            <a:gdLst/>
            <a:ahLst/>
            <a:cxnLst/>
            <a:rect l="l" t="t" r="r" b="b"/>
            <a:pathLst>
              <a:path w="552450" h="446405">
                <a:moveTo>
                  <a:pt x="51002" y="28271"/>
                </a:moveTo>
                <a:lnTo>
                  <a:pt x="39624" y="31877"/>
                </a:lnTo>
                <a:lnTo>
                  <a:pt x="38574" y="43653"/>
                </a:lnTo>
                <a:lnTo>
                  <a:pt x="539495" y="446150"/>
                </a:lnTo>
                <a:lnTo>
                  <a:pt x="551942" y="430656"/>
                </a:lnTo>
                <a:lnTo>
                  <a:pt x="51002" y="28271"/>
                </a:lnTo>
                <a:close/>
              </a:path>
              <a:path w="552450" h="446405">
                <a:moveTo>
                  <a:pt x="0" y="0"/>
                </a:moveTo>
                <a:lnTo>
                  <a:pt x="35560" y="77470"/>
                </a:lnTo>
                <a:lnTo>
                  <a:pt x="38574" y="43653"/>
                </a:lnTo>
                <a:lnTo>
                  <a:pt x="33401" y="39497"/>
                </a:lnTo>
                <a:lnTo>
                  <a:pt x="45847" y="24130"/>
                </a:lnTo>
                <a:lnTo>
                  <a:pt x="64073" y="24130"/>
                </a:lnTo>
                <a:lnTo>
                  <a:pt x="83312" y="18034"/>
                </a:lnTo>
                <a:lnTo>
                  <a:pt x="0" y="0"/>
                </a:lnTo>
                <a:close/>
              </a:path>
              <a:path w="552450" h="446405">
                <a:moveTo>
                  <a:pt x="45847" y="24130"/>
                </a:moveTo>
                <a:lnTo>
                  <a:pt x="33401" y="39497"/>
                </a:lnTo>
                <a:lnTo>
                  <a:pt x="38574" y="43653"/>
                </a:lnTo>
                <a:lnTo>
                  <a:pt x="39624" y="31877"/>
                </a:lnTo>
                <a:lnTo>
                  <a:pt x="51002" y="28271"/>
                </a:lnTo>
                <a:lnTo>
                  <a:pt x="45847" y="24130"/>
                </a:lnTo>
                <a:close/>
              </a:path>
              <a:path w="552450" h="446405">
                <a:moveTo>
                  <a:pt x="64073" y="24130"/>
                </a:moveTo>
                <a:lnTo>
                  <a:pt x="45847" y="24130"/>
                </a:lnTo>
                <a:lnTo>
                  <a:pt x="51002" y="28271"/>
                </a:lnTo>
                <a:lnTo>
                  <a:pt x="64073" y="2413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5485" y="2759201"/>
            <a:ext cx="541655" cy="553720"/>
          </a:xfrm>
          <a:custGeom>
            <a:avLst/>
            <a:gdLst/>
            <a:ahLst/>
            <a:cxnLst/>
            <a:rect l="l" t="t" r="r" b="b"/>
            <a:pathLst>
              <a:path w="541654" h="553720">
                <a:moveTo>
                  <a:pt x="47219" y="34115"/>
                </a:moveTo>
                <a:lnTo>
                  <a:pt x="35560" y="36322"/>
                </a:lnTo>
                <a:lnTo>
                  <a:pt x="33093" y="47929"/>
                </a:lnTo>
                <a:lnTo>
                  <a:pt x="527431" y="553339"/>
                </a:lnTo>
                <a:lnTo>
                  <a:pt x="541655" y="539496"/>
                </a:lnTo>
                <a:lnTo>
                  <a:pt x="47219" y="34115"/>
                </a:lnTo>
                <a:close/>
              </a:path>
              <a:path w="541654" h="553720">
                <a:moveTo>
                  <a:pt x="0" y="0"/>
                </a:moveTo>
                <a:lnTo>
                  <a:pt x="26035" y="81153"/>
                </a:lnTo>
                <a:lnTo>
                  <a:pt x="33093" y="47929"/>
                </a:lnTo>
                <a:lnTo>
                  <a:pt x="28448" y="43180"/>
                </a:lnTo>
                <a:lnTo>
                  <a:pt x="42545" y="29337"/>
                </a:lnTo>
                <a:lnTo>
                  <a:pt x="72465" y="29337"/>
                </a:lnTo>
                <a:lnTo>
                  <a:pt x="80518" y="27812"/>
                </a:lnTo>
                <a:lnTo>
                  <a:pt x="0" y="0"/>
                </a:lnTo>
                <a:close/>
              </a:path>
              <a:path w="541654" h="553720">
                <a:moveTo>
                  <a:pt x="42545" y="29337"/>
                </a:moveTo>
                <a:lnTo>
                  <a:pt x="28448" y="43180"/>
                </a:lnTo>
                <a:lnTo>
                  <a:pt x="33093" y="47929"/>
                </a:lnTo>
                <a:lnTo>
                  <a:pt x="35560" y="36322"/>
                </a:lnTo>
                <a:lnTo>
                  <a:pt x="47219" y="34115"/>
                </a:lnTo>
                <a:lnTo>
                  <a:pt x="42545" y="29337"/>
                </a:lnTo>
                <a:close/>
              </a:path>
              <a:path w="541654" h="553720">
                <a:moveTo>
                  <a:pt x="72465" y="29337"/>
                </a:moveTo>
                <a:lnTo>
                  <a:pt x="42545" y="29337"/>
                </a:lnTo>
                <a:lnTo>
                  <a:pt x="47219" y="34115"/>
                </a:lnTo>
                <a:lnTo>
                  <a:pt x="72465" y="29337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1508" y="2785110"/>
            <a:ext cx="480695" cy="541020"/>
          </a:xfrm>
          <a:custGeom>
            <a:avLst/>
            <a:gdLst/>
            <a:ahLst/>
            <a:cxnLst/>
            <a:rect l="l" t="t" r="r" b="b"/>
            <a:pathLst>
              <a:path w="480695" h="541020">
                <a:moveTo>
                  <a:pt x="434863" y="36353"/>
                </a:moveTo>
                <a:lnTo>
                  <a:pt x="0" y="527303"/>
                </a:lnTo>
                <a:lnTo>
                  <a:pt x="14731" y="540512"/>
                </a:lnTo>
                <a:lnTo>
                  <a:pt x="449689" y="49470"/>
                </a:lnTo>
                <a:lnTo>
                  <a:pt x="446699" y="38128"/>
                </a:lnTo>
                <a:lnTo>
                  <a:pt x="446498" y="37950"/>
                </a:lnTo>
                <a:lnTo>
                  <a:pt x="434863" y="36353"/>
                </a:lnTo>
                <a:close/>
              </a:path>
              <a:path w="480695" h="541020">
                <a:moveTo>
                  <a:pt x="471905" y="31495"/>
                </a:moveTo>
                <a:lnTo>
                  <a:pt x="439165" y="31495"/>
                </a:lnTo>
                <a:lnTo>
                  <a:pt x="446498" y="37950"/>
                </a:lnTo>
                <a:lnTo>
                  <a:pt x="446658" y="37972"/>
                </a:lnTo>
                <a:lnTo>
                  <a:pt x="446699" y="38128"/>
                </a:lnTo>
                <a:lnTo>
                  <a:pt x="454025" y="44576"/>
                </a:lnTo>
                <a:lnTo>
                  <a:pt x="449689" y="49470"/>
                </a:lnTo>
                <a:lnTo>
                  <a:pt x="458342" y="82295"/>
                </a:lnTo>
                <a:lnTo>
                  <a:pt x="471905" y="31495"/>
                </a:lnTo>
                <a:close/>
              </a:path>
              <a:path w="480695" h="541020">
                <a:moveTo>
                  <a:pt x="446699" y="38128"/>
                </a:moveTo>
                <a:lnTo>
                  <a:pt x="449689" y="49470"/>
                </a:lnTo>
                <a:lnTo>
                  <a:pt x="454025" y="44576"/>
                </a:lnTo>
                <a:lnTo>
                  <a:pt x="446699" y="38128"/>
                </a:lnTo>
                <a:close/>
              </a:path>
              <a:path w="480695" h="541020">
                <a:moveTo>
                  <a:pt x="439165" y="31495"/>
                </a:moveTo>
                <a:lnTo>
                  <a:pt x="434863" y="36353"/>
                </a:lnTo>
                <a:lnTo>
                  <a:pt x="446498" y="37950"/>
                </a:lnTo>
                <a:lnTo>
                  <a:pt x="439165" y="31495"/>
                </a:lnTo>
                <a:close/>
              </a:path>
              <a:path w="480695" h="541020">
                <a:moveTo>
                  <a:pt x="480313" y="0"/>
                </a:moveTo>
                <a:lnTo>
                  <a:pt x="401319" y="31750"/>
                </a:lnTo>
                <a:lnTo>
                  <a:pt x="434863" y="36353"/>
                </a:lnTo>
                <a:lnTo>
                  <a:pt x="439165" y="31495"/>
                </a:lnTo>
                <a:lnTo>
                  <a:pt x="471905" y="31495"/>
                </a:lnTo>
                <a:lnTo>
                  <a:pt x="480313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052" y="2820161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30" h="458470">
                <a:moveTo>
                  <a:pt x="347805" y="37231"/>
                </a:moveTo>
                <a:lnTo>
                  <a:pt x="0" y="445388"/>
                </a:lnTo>
                <a:lnTo>
                  <a:pt x="14986" y="458215"/>
                </a:lnTo>
                <a:lnTo>
                  <a:pt x="362800" y="50047"/>
                </a:lnTo>
                <a:lnTo>
                  <a:pt x="359560" y="38692"/>
                </a:lnTo>
                <a:lnTo>
                  <a:pt x="347805" y="37231"/>
                </a:lnTo>
                <a:close/>
              </a:path>
              <a:path w="392430" h="458470">
                <a:moveTo>
                  <a:pt x="384501" y="32257"/>
                </a:moveTo>
                <a:lnTo>
                  <a:pt x="352044" y="32257"/>
                </a:lnTo>
                <a:lnTo>
                  <a:pt x="367030" y="45085"/>
                </a:lnTo>
                <a:lnTo>
                  <a:pt x="362800" y="50047"/>
                </a:lnTo>
                <a:lnTo>
                  <a:pt x="372110" y="82676"/>
                </a:lnTo>
                <a:lnTo>
                  <a:pt x="384501" y="32257"/>
                </a:lnTo>
                <a:close/>
              </a:path>
              <a:path w="392430" h="458470">
                <a:moveTo>
                  <a:pt x="359560" y="38692"/>
                </a:moveTo>
                <a:lnTo>
                  <a:pt x="362800" y="50047"/>
                </a:lnTo>
                <a:lnTo>
                  <a:pt x="367030" y="45085"/>
                </a:lnTo>
                <a:lnTo>
                  <a:pt x="359560" y="38692"/>
                </a:lnTo>
                <a:close/>
              </a:path>
              <a:path w="392430" h="458470">
                <a:moveTo>
                  <a:pt x="352044" y="32257"/>
                </a:moveTo>
                <a:lnTo>
                  <a:pt x="347805" y="37231"/>
                </a:lnTo>
                <a:lnTo>
                  <a:pt x="359451" y="38597"/>
                </a:lnTo>
                <a:lnTo>
                  <a:pt x="352044" y="32257"/>
                </a:lnTo>
                <a:close/>
              </a:path>
              <a:path w="392430" h="458470">
                <a:moveTo>
                  <a:pt x="392430" y="0"/>
                </a:moveTo>
                <a:lnTo>
                  <a:pt x="314071" y="33274"/>
                </a:lnTo>
                <a:lnTo>
                  <a:pt x="347805" y="37231"/>
                </a:lnTo>
                <a:lnTo>
                  <a:pt x="352044" y="32257"/>
                </a:lnTo>
                <a:lnTo>
                  <a:pt x="384501" y="32257"/>
                </a:lnTo>
                <a:lnTo>
                  <a:pt x="39243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4467" y="3783329"/>
            <a:ext cx="264795" cy="648970"/>
          </a:xfrm>
          <a:custGeom>
            <a:avLst/>
            <a:gdLst/>
            <a:ahLst/>
            <a:cxnLst/>
            <a:rect l="l" t="t" r="r" b="b"/>
            <a:pathLst>
              <a:path w="264794" h="648970">
                <a:moveTo>
                  <a:pt x="237997" y="47498"/>
                </a:moveTo>
                <a:lnTo>
                  <a:pt x="226368" y="50108"/>
                </a:lnTo>
                <a:lnTo>
                  <a:pt x="0" y="641870"/>
                </a:lnTo>
                <a:lnTo>
                  <a:pt x="18541" y="648944"/>
                </a:lnTo>
                <a:lnTo>
                  <a:pt x="244878" y="57176"/>
                </a:lnTo>
                <a:lnTo>
                  <a:pt x="237997" y="47498"/>
                </a:lnTo>
                <a:close/>
              </a:path>
              <a:path w="264794" h="648970">
                <a:moveTo>
                  <a:pt x="260500" y="43942"/>
                </a:moveTo>
                <a:lnTo>
                  <a:pt x="228726" y="43942"/>
                </a:lnTo>
                <a:lnTo>
                  <a:pt x="247269" y="50927"/>
                </a:lnTo>
                <a:lnTo>
                  <a:pt x="244878" y="57176"/>
                </a:lnTo>
                <a:lnTo>
                  <a:pt x="264540" y="84836"/>
                </a:lnTo>
                <a:lnTo>
                  <a:pt x="260500" y="43942"/>
                </a:lnTo>
                <a:close/>
              </a:path>
              <a:path w="264794" h="648970">
                <a:moveTo>
                  <a:pt x="256158" y="0"/>
                </a:moveTo>
                <a:lnTo>
                  <a:pt x="193294" y="57531"/>
                </a:lnTo>
                <a:lnTo>
                  <a:pt x="226368" y="50108"/>
                </a:lnTo>
                <a:lnTo>
                  <a:pt x="228726" y="43942"/>
                </a:lnTo>
                <a:lnTo>
                  <a:pt x="260500" y="43942"/>
                </a:lnTo>
                <a:lnTo>
                  <a:pt x="256158" y="0"/>
                </a:lnTo>
                <a:close/>
              </a:path>
              <a:path w="264794" h="648970">
                <a:moveTo>
                  <a:pt x="238166" y="47498"/>
                </a:moveTo>
                <a:lnTo>
                  <a:pt x="237997" y="47498"/>
                </a:lnTo>
                <a:lnTo>
                  <a:pt x="244878" y="57176"/>
                </a:lnTo>
                <a:lnTo>
                  <a:pt x="247269" y="50927"/>
                </a:lnTo>
                <a:lnTo>
                  <a:pt x="238166" y="47498"/>
                </a:lnTo>
                <a:close/>
              </a:path>
              <a:path w="264794" h="648970">
                <a:moveTo>
                  <a:pt x="228726" y="43942"/>
                </a:moveTo>
                <a:lnTo>
                  <a:pt x="226368" y="50108"/>
                </a:lnTo>
                <a:lnTo>
                  <a:pt x="237997" y="47498"/>
                </a:lnTo>
                <a:lnTo>
                  <a:pt x="238166" y="47498"/>
                </a:lnTo>
                <a:lnTo>
                  <a:pt x="228726" y="4394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082" y="3783329"/>
            <a:ext cx="339725" cy="637540"/>
          </a:xfrm>
          <a:custGeom>
            <a:avLst/>
            <a:gdLst/>
            <a:ahLst/>
            <a:cxnLst/>
            <a:rect l="l" t="t" r="r" b="b"/>
            <a:pathLst>
              <a:path w="339725" h="637539">
                <a:moveTo>
                  <a:pt x="23594" y="44968"/>
                </a:moveTo>
                <a:lnTo>
                  <a:pt x="23446" y="45047"/>
                </a:lnTo>
                <a:lnTo>
                  <a:pt x="17765" y="55457"/>
                </a:lnTo>
                <a:lnTo>
                  <a:pt x="321944" y="637120"/>
                </a:lnTo>
                <a:lnTo>
                  <a:pt x="339470" y="627938"/>
                </a:lnTo>
                <a:lnTo>
                  <a:pt x="35320" y="46242"/>
                </a:lnTo>
                <a:lnTo>
                  <a:pt x="23594" y="44968"/>
                </a:lnTo>
                <a:close/>
              </a:path>
              <a:path w="339725" h="637539">
                <a:moveTo>
                  <a:pt x="0" y="0"/>
                </a:moveTo>
                <a:lnTo>
                  <a:pt x="1524" y="85217"/>
                </a:lnTo>
                <a:lnTo>
                  <a:pt x="17765" y="55457"/>
                </a:lnTo>
                <a:lnTo>
                  <a:pt x="14731" y="49657"/>
                </a:lnTo>
                <a:lnTo>
                  <a:pt x="23446" y="45047"/>
                </a:lnTo>
                <a:lnTo>
                  <a:pt x="23615" y="44958"/>
                </a:lnTo>
                <a:lnTo>
                  <a:pt x="32257" y="40386"/>
                </a:lnTo>
                <a:lnTo>
                  <a:pt x="55903" y="40386"/>
                </a:lnTo>
                <a:lnTo>
                  <a:pt x="0" y="0"/>
                </a:lnTo>
                <a:close/>
              </a:path>
              <a:path w="339725" h="637539">
                <a:moveTo>
                  <a:pt x="23446" y="45047"/>
                </a:moveTo>
                <a:lnTo>
                  <a:pt x="14731" y="49657"/>
                </a:lnTo>
                <a:lnTo>
                  <a:pt x="17765" y="55457"/>
                </a:lnTo>
                <a:lnTo>
                  <a:pt x="23446" y="45047"/>
                </a:lnTo>
                <a:close/>
              </a:path>
              <a:path w="339725" h="637539">
                <a:moveTo>
                  <a:pt x="55903" y="40386"/>
                </a:moveTo>
                <a:lnTo>
                  <a:pt x="32257" y="40386"/>
                </a:lnTo>
                <a:lnTo>
                  <a:pt x="35320" y="46242"/>
                </a:lnTo>
                <a:lnTo>
                  <a:pt x="69087" y="49911"/>
                </a:lnTo>
                <a:lnTo>
                  <a:pt x="55903" y="40386"/>
                </a:lnTo>
                <a:close/>
              </a:path>
              <a:path w="339725" h="637539">
                <a:moveTo>
                  <a:pt x="32257" y="40386"/>
                </a:moveTo>
                <a:lnTo>
                  <a:pt x="23594" y="44968"/>
                </a:lnTo>
                <a:lnTo>
                  <a:pt x="35320" y="46242"/>
                </a:lnTo>
                <a:lnTo>
                  <a:pt x="32257" y="40386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090672" y="3797046"/>
            <a:ext cx="403860" cy="965835"/>
            <a:chOff x="3090672" y="3797046"/>
            <a:chExt cx="403860" cy="965835"/>
          </a:xfrm>
        </p:grpSpPr>
        <p:sp>
          <p:nvSpPr>
            <p:cNvPr id="12" name="object 12"/>
            <p:cNvSpPr/>
            <p:nvPr/>
          </p:nvSpPr>
          <p:spPr>
            <a:xfrm>
              <a:off x="3282950" y="3797046"/>
              <a:ext cx="173355" cy="601980"/>
            </a:xfrm>
            <a:custGeom>
              <a:avLst/>
              <a:gdLst/>
              <a:ahLst/>
              <a:cxnLst/>
              <a:rect l="l" t="t" r="r" b="b"/>
              <a:pathLst>
                <a:path w="173354" h="601979">
                  <a:moveTo>
                    <a:pt x="141604" y="49402"/>
                  </a:moveTo>
                  <a:lnTo>
                    <a:pt x="130558" y="53455"/>
                  </a:lnTo>
                  <a:lnTo>
                    <a:pt x="0" y="597242"/>
                  </a:lnTo>
                  <a:lnTo>
                    <a:pt x="19303" y="601865"/>
                  </a:lnTo>
                  <a:lnTo>
                    <a:pt x="149714" y="58119"/>
                  </a:lnTo>
                  <a:lnTo>
                    <a:pt x="141604" y="49402"/>
                  </a:lnTo>
                  <a:close/>
                </a:path>
                <a:path w="173354" h="601979">
                  <a:moveTo>
                    <a:pt x="164503" y="47116"/>
                  </a:moveTo>
                  <a:lnTo>
                    <a:pt x="132079" y="47116"/>
                  </a:lnTo>
                  <a:lnTo>
                    <a:pt x="151257" y="51688"/>
                  </a:lnTo>
                  <a:lnTo>
                    <a:pt x="149714" y="58119"/>
                  </a:lnTo>
                  <a:lnTo>
                    <a:pt x="172847" y="82981"/>
                  </a:lnTo>
                  <a:lnTo>
                    <a:pt x="164503" y="47116"/>
                  </a:lnTo>
                  <a:close/>
                </a:path>
                <a:path w="173354" h="601979">
                  <a:moveTo>
                    <a:pt x="153542" y="0"/>
                  </a:moveTo>
                  <a:lnTo>
                    <a:pt x="98678" y="65150"/>
                  </a:lnTo>
                  <a:lnTo>
                    <a:pt x="130558" y="53455"/>
                  </a:lnTo>
                  <a:lnTo>
                    <a:pt x="132079" y="47116"/>
                  </a:lnTo>
                  <a:lnTo>
                    <a:pt x="164503" y="47116"/>
                  </a:lnTo>
                  <a:lnTo>
                    <a:pt x="153542" y="0"/>
                  </a:lnTo>
                  <a:close/>
                </a:path>
                <a:path w="173354" h="601979">
                  <a:moveTo>
                    <a:pt x="141668" y="49402"/>
                  </a:moveTo>
                  <a:lnTo>
                    <a:pt x="149714" y="58119"/>
                  </a:lnTo>
                  <a:lnTo>
                    <a:pt x="151257" y="51688"/>
                  </a:lnTo>
                  <a:lnTo>
                    <a:pt x="141668" y="49402"/>
                  </a:lnTo>
                  <a:close/>
                </a:path>
                <a:path w="173354" h="601979">
                  <a:moveTo>
                    <a:pt x="132079" y="47116"/>
                  </a:moveTo>
                  <a:lnTo>
                    <a:pt x="130558" y="53455"/>
                  </a:lnTo>
                  <a:lnTo>
                    <a:pt x="141604" y="49402"/>
                  </a:lnTo>
                  <a:lnTo>
                    <a:pt x="132079" y="47116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578" y="4395978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6"/>
                  </a:moveTo>
                  <a:lnTo>
                    <a:pt x="384048" y="356616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8001" y="3797046"/>
            <a:ext cx="481330" cy="979169"/>
            <a:chOff x="3818001" y="3797046"/>
            <a:chExt cx="481330" cy="979169"/>
          </a:xfrm>
        </p:grpSpPr>
        <p:sp>
          <p:nvSpPr>
            <p:cNvPr id="15" name="object 15"/>
            <p:cNvSpPr/>
            <p:nvPr/>
          </p:nvSpPr>
          <p:spPr>
            <a:xfrm>
              <a:off x="3818001" y="3797046"/>
              <a:ext cx="288290" cy="617220"/>
            </a:xfrm>
            <a:custGeom>
              <a:avLst/>
              <a:gdLst/>
              <a:ahLst/>
              <a:cxnLst/>
              <a:rect l="l" t="t" r="r" b="b"/>
              <a:pathLst>
                <a:path w="288289" h="617220">
                  <a:moveTo>
                    <a:pt x="24257" y="46354"/>
                  </a:moveTo>
                  <a:lnTo>
                    <a:pt x="17948" y="56438"/>
                  </a:lnTo>
                  <a:lnTo>
                    <a:pt x="270128" y="616762"/>
                  </a:lnTo>
                  <a:lnTo>
                    <a:pt x="288163" y="608634"/>
                  </a:lnTo>
                  <a:lnTo>
                    <a:pt x="35977" y="48297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3428" y="0"/>
                  </a:moveTo>
                  <a:lnTo>
                    <a:pt x="0" y="85128"/>
                  </a:lnTo>
                  <a:lnTo>
                    <a:pt x="17948" y="56438"/>
                  </a:lnTo>
                  <a:lnTo>
                    <a:pt x="15239" y="50418"/>
                  </a:lnTo>
                  <a:lnTo>
                    <a:pt x="33274" y="42290"/>
                  </a:lnTo>
                  <a:lnTo>
                    <a:pt x="55295" y="42290"/>
                  </a:lnTo>
                  <a:lnTo>
                    <a:pt x="3428" y="0"/>
                  </a:lnTo>
                  <a:close/>
                </a:path>
                <a:path w="288289" h="617220">
                  <a:moveTo>
                    <a:pt x="24257" y="46354"/>
                  </a:moveTo>
                  <a:lnTo>
                    <a:pt x="15239" y="50418"/>
                  </a:lnTo>
                  <a:lnTo>
                    <a:pt x="17948" y="56438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55295" y="42290"/>
                  </a:moveTo>
                  <a:lnTo>
                    <a:pt x="33274" y="42290"/>
                  </a:lnTo>
                  <a:lnTo>
                    <a:pt x="35977" y="48297"/>
                  </a:lnTo>
                  <a:lnTo>
                    <a:pt x="69469" y="53847"/>
                  </a:lnTo>
                  <a:lnTo>
                    <a:pt x="55295" y="42290"/>
                  </a:lnTo>
                  <a:close/>
                </a:path>
                <a:path w="288289" h="617220">
                  <a:moveTo>
                    <a:pt x="33274" y="42290"/>
                  </a:moveTo>
                  <a:lnTo>
                    <a:pt x="24257" y="46354"/>
                  </a:lnTo>
                  <a:lnTo>
                    <a:pt x="35977" y="48297"/>
                  </a:lnTo>
                  <a:lnTo>
                    <a:pt x="33274" y="4229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4409694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5"/>
                  </a:moveTo>
                  <a:lnTo>
                    <a:pt x="384048" y="356615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75301" y="3768090"/>
            <a:ext cx="217170" cy="659130"/>
          </a:xfrm>
          <a:custGeom>
            <a:avLst/>
            <a:gdLst/>
            <a:ahLst/>
            <a:cxnLst/>
            <a:rect l="l" t="t" r="r" b="b"/>
            <a:pathLst>
              <a:path w="217170" h="659129">
                <a:moveTo>
                  <a:pt x="187198" y="48768"/>
                </a:moveTo>
                <a:lnTo>
                  <a:pt x="175946" y="52300"/>
                </a:lnTo>
                <a:lnTo>
                  <a:pt x="0" y="652945"/>
                </a:lnTo>
                <a:lnTo>
                  <a:pt x="19050" y="658520"/>
                </a:lnTo>
                <a:lnTo>
                  <a:pt x="194869" y="57894"/>
                </a:lnTo>
                <a:lnTo>
                  <a:pt x="187198" y="48768"/>
                </a:lnTo>
                <a:close/>
              </a:path>
              <a:path w="217170" h="659129">
                <a:moveTo>
                  <a:pt x="209838" y="45974"/>
                </a:moveTo>
                <a:lnTo>
                  <a:pt x="177800" y="45974"/>
                </a:lnTo>
                <a:lnTo>
                  <a:pt x="196723" y="51562"/>
                </a:lnTo>
                <a:lnTo>
                  <a:pt x="194869" y="57894"/>
                </a:lnTo>
                <a:lnTo>
                  <a:pt x="216662" y="83820"/>
                </a:lnTo>
                <a:lnTo>
                  <a:pt x="209838" y="45974"/>
                </a:lnTo>
                <a:close/>
              </a:path>
              <a:path w="217170" h="659129">
                <a:moveTo>
                  <a:pt x="201549" y="0"/>
                </a:moveTo>
                <a:lnTo>
                  <a:pt x="143510" y="62484"/>
                </a:lnTo>
                <a:lnTo>
                  <a:pt x="175946" y="52300"/>
                </a:lnTo>
                <a:lnTo>
                  <a:pt x="177800" y="45974"/>
                </a:lnTo>
                <a:lnTo>
                  <a:pt x="209838" y="45974"/>
                </a:lnTo>
                <a:lnTo>
                  <a:pt x="201549" y="0"/>
                </a:lnTo>
                <a:close/>
              </a:path>
              <a:path w="217170" h="659129">
                <a:moveTo>
                  <a:pt x="187261" y="48768"/>
                </a:moveTo>
                <a:lnTo>
                  <a:pt x="194869" y="57894"/>
                </a:lnTo>
                <a:lnTo>
                  <a:pt x="196723" y="51562"/>
                </a:lnTo>
                <a:lnTo>
                  <a:pt x="187261" y="48768"/>
                </a:lnTo>
                <a:close/>
              </a:path>
              <a:path w="217170" h="659129">
                <a:moveTo>
                  <a:pt x="177800" y="45974"/>
                </a:moveTo>
                <a:lnTo>
                  <a:pt x="175946" y="52300"/>
                </a:lnTo>
                <a:lnTo>
                  <a:pt x="187198" y="48768"/>
                </a:lnTo>
                <a:lnTo>
                  <a:pt x="177800" y="4597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7309" y="3768090"/>
            <a:ext cx="229235" cy="659130"/>
          </a:xfrm>
          <a:custGeom>
            <a:avLst/>
            <a:gdLst/>
            <a:ahLst/>
            <a:cxnLst/>
            <a:rect l="l" t="t" r="r" b="b"/>
            <a:pathLst>
              <a:path w="229235" h="659129">
                <a:moveTo>
                  <a:pt x="28828" y="48514"/>
                </a:moveTo>
                <a:lnTo>
                  <a:pt x="21301" y="57798"/>
                </a:lnTo>
                <a:lnTo>
                  <a:pt x="209930" y="658698"/>
                </a:lnTo>
                <a:lnTo>
                  <a:pt x="228853" y="652767"/>
                </a:lnTo>
                <a:lnTo>
                  <a:pt x="40228" y="51841"/>
                </a:lnTo>
                <a:lnTo>
                  <a:pt x="28828" y="48514"/>
                </a:lnTo>
                <a:close/>
              </a:path>
              <a:path w="229235" h="659129">
                <a:moveTo>
                  <a:pt x="13588" y="0"/>
                </a:moveTo>
                <a:lnTo>
                  <a:pt x="0" y="84074"/>
                </a:lnTo>
                <a:lnTo>
                  <a:pt x="21301" y="57798"/>
                </a:lnTo>
                <a:lnTo>
                  <a:pt x="19303" y="51435"/>
                </a:lnTo>
                <a:lnTo>
                  <a:pt x="38226" y="45466"/>
                </a:lnTo>
                <a:lnTo>
                  <a:pt x="57454" y="45466"/>
                </a:lnTo>
                <a:lnTo>
                  <a:pt x="13588" y="0"/>
                </a:lnTo>
                <a:close/>
              </a:path>
              <a:path w="229235" h="659129">
                <a:moveTo>
                  <a:pt x="57454" y="45466"/>
                </a:moveTo>
                <a:lnTo>
                  <a:pt x="38226" y="45466"/>
                </a:lnTo>
                <a:lnTo>
                  <a:pt x="40228" y="51841"/>
                </a:lnTo>
                <a:lnTo>
                  <a:pt x="72770" y="61341"/>
                </a:lnTo>
                <a:lnTo>
                  <a:pt x="57454" y="45466"/>
                </a:lnTo>
                <a:close/>
              </a:path>
              <a:path w="229235" h="659129">
                <a:moveTo>
                  <a:pt x="38226" y="45466"/>
                </a:moveTo>
                <a:lnTo>
                  <a:pt x="19303" y="51435"/>
                </a:lnTo>
                <a:lnTo>
                  <a:pt x="21301" y="57798"/>
                </a:lnTo>
                <a:lnTo>
                  <a:pt x="28828" y="48514"/>
                </a:lnTo>
                <a:lnTo>
                  <a:pt x="39183" y="48514"/>
                </a:lnTo>
                <a:lnTo>
                  <a:pt x="38226" y="45466"/>
                </a:lnTo>
                <a:close/>
              </a:path>
              <a:path w="229235" h="659129">
                <a:moveTo>
                  <a:pt x="39183" y="48514"/>
                </a:moveTo>
                <a:lnTo>
                  <a:pt x="28828" y="48514"/>
                </a:lnTo>
                <a:lnTo>
                  <a:pt x="40228" y="51841"/>
                </a:lnTo>
                <a:lnTo>
                  <a:pt x="39183" y="4851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6732" y="3768090"/>
            <a:ext cx="206375" cy="654685"/>
          </a:xfrm>
          <a:custGeom>
            <a:avLst/>
            <a:gdLst/>
            <a:ahLst/>
            <a:cxnLst/>
            <a:rect l="l" t="t" r="r" b="b"/>
            <a:pathLst>
              <a:path w="206375" h="654685">
                <a:moveTo>
                  <a:pt x="175895" y="49022"/>
                </a:moveTo>
                <a:lnTo>
                  <a:pt x="164608" y="52740"/>
                </a:lnTo>
                <a:lnTo>
                  <a:pt x="0" y="649338"/>
                </a:lnTo>
                <a:lnTo>
                  <a:pt x="19050" y="654596"/>
                </a:lnTo>
                <a:lnTo>
                  <a:pt x="183653" y="57964"/>
                </a:lnTo>
                <a:lnTo>
                  <a:pt x="175895" y="49022"/>
                </a:lnTo>
                <a:close/>
              </a:path>
              <a:path w="206375" h="654685">
                <a:moveTo>
                  <a:pt x="198515" y="46355"/>
                </a:moveTo>
                <a:lnTo>
                  <a:pt x="166370" y="46355"/>
                </a:lnTo>
                <a:lnTo>
                  <a:pt x="185420" y="51562"/>
                </a:lnTo>
                <a:lnTo>
                  <a:pt x="183653" y="57964"/>
                </a:lnTo>
                <a:lnTo>
                  <a:pt x="205867" y="83566"/>
                </a:lnTo>
                <a:lnTo>
                  <a:pt x="198515" y="46355"/>
                </a:lnTo>
                <a:close/>
              </a:path>
              <a:path w="206375" h="654685">
                <a:moveTo>
                  <a:pt x="189357" y="0"/>
                </a:moveTo>
                <a:lnTo>
                  <a:pt x="132334" y="63373"/>
                </a:lnTo>
                <a:lnTo>
                  <a:pt x="164608" y="52740"/>
                </a:lnTo>
                <a:lnTo>
                  <a:pt x="166370" y="46355"/>
                </a:lnTo>
                <a:lnTo>
                  <a:pt x="198515" y="46355"/>
                </a:lnTo>
                <a:lnTo>
                  <a:pt x="189357" y="0"/>
                </a:lnTo>
                <a:close/>
              </a:path>
              <a:path w="206375" h="654685">
                <a:moveTo>
                  <a:pt x="176127" y="49022"/>
                </a:moveTo>
                <a:lnTo>
                  <a:pt x="175895" y="49022"/>
                </a:lnTo>
                <a:lnTo>
                  <a:pt x="183653" y="57964"/>
                </a:lnTo>
                <a:lnTo>
                  <a:pt x="185420" y="51562"/>
                </a:lnTo>
                <a:lnTo>
                  <a:pt x="176127" y="49022"/>
                </a:lnTo>
                <a:close/>
              </a:path>
              <a:path w="206375" h="654685">
                <a:moveTo>
                  <a:pt x="166370" y="46355"/>
                </a:moveTo>
                <a:lnTo>
                  <a:pt x="164608" y="52740"/>
                </a:lnTo>
                <a:lnTo>
                  <a:pt x="175895" y="49022"/>
                </a:lnTo>
                <a:lnTo>
                  <a:pt x="176127" y="49022"/>
                </a:lnTo>
                <a:lnTo>
                  <a:pt x="166370" y="46355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7597" y="3768090"/>
            <a:ext cx="295275" cy="642620"/>
          </a:xfrm>
          <a:custGeom>
            <a:avLst/>
            <a:gdLst/>
            <a:ahLst/>
            <a:cxnLst/>
            <a:rect l="l" t="t" r="r" b="b"/>
            <a:pathLst>
              <a:path w="295275" h="642620">
                <a:moveTo>
                  <a:pt x="24637" y="46482"/>
                </a:moveTo>
                <a:lnTo>
                  <a:pt x="18208" y="56557"/>
                </a:lnTo>
                <a:lnTo>
                  <a:pt x="277113" y="642150"/>
                </a:lnTo>
                <a:lnTo>
                  <a:pt x="295275" y="634136"/>
                </a:lnTo>
                <a:lnTo>
                  <a:pt x="36340" y="48492"/>
                </a:lnTo>
                <a:lnTo>
                  <a:pt x="24637" y="46482"/>
                </a:lnTo>
                <a:close/>
              </a:path>
              <a:path w="295275" h="642620">
                <a:moveTo>
                  <a:pt x="4063" y="0"/>
                </a:moveTo>
                <a:lnTo>
                  <a:pt x="0" y="85090"/>
                </a:lnTo>
                <a:lnTo>
                  <a:pt x="18208" y="56557"/>
                </a:lnTo>
                <a:lnTo>
                  <a:pt x="15494" y="50419"/>
                </a:lnTo>
                <a:lnTo>
                  <a:pt x="33654" y="42418"/>
                </a:lnTo>
                <a:lnTo>
                  <a:pt x="55422" y="42418"/>
                </a:lnTo>
                <a:lnTo>
                  <a:pt x="4063" y="0"/>
                </a:lnTo>
                <a:close/>
              </a:path>
              <a:path w="295275" h="642620">
                <a:moveTo>
                  <a:pt x="33654" y="42418"/>
                </a:moveTo>
                <a:lnTo>
                  <a:pt x="15494" y="50419"/>
                </a:lnTo>
                <a:lnTo>
                  <a:pt x="18208" y="56557"/>
                </a:lnTo>
                <a:lnTo>
                  <a:pt x="24637" y="46482"/>
                </a:lnTo>
                <a:lnTo>
                  <a:pt x="35451" y="46482"/>
                </a:lnTo>
                <a:lnTo>
                  <a:pt x="33654" y="42418"/>
                </a:lnTo>
                <a:close/>
              </a:path>
              <a:path w="295275" h="642620">
                <a:moveTo>
                  <a:pt x="55422" y="42418"/>
                </a:moveTo>
                <a:lnTo>
                  <a:pt x="33654" y="42418"/>
                </a:lnTo>
                <a:lnTo>
                  <a:pt x="36340" y="48492"/>
                </a:lnTo>
                <a:lnTo>
                  <a:pt x="69723" y="54229"/>
                </a:lnTo>
                <a:lnTo>
                  <a:pt x="55422" y="42418"/>
                </a:lnTo>
                <a:close/>
              </a:path>
              <a:path w="295275" h="642620">
                <a:moveTo>
                  <a:pt x="35451" y="46482"/>
                </a:moveTo>
                <a:lnTo>
                  <a:pt x="24637" y="46482"/>
                </a:lnTo>
                <a:lnTo>
                  <a:pt x="36340" y="48492"/>
                </a:lnTo>
                <a:lnTo>
                  <a:pt x="35451" y="4648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084826" y="3409950"/>
            <a:ext cx="384175" cy="305212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lang="en-US" sz="1800" spc="-12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8873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4066" y="3409950"/>
            <a:ext cx="384810" cy="35814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8876" y="3409950"/>
            <a:ext cx="384810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3005" y="4411776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1736" y="442488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2802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35981" y="4438294"/>
            <a:ext cx="2171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14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3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4614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1995" y="4438294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44234" y="4418838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7" y="358140"/>
                </a:lnTo>
                <a:lnTo>
                  <a:pt x="38404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67043" y="443494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91578" y="4405121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39"/>
                </a:moveTo>
                <a:lnTo>
                  <a:pt x="384048" y="358139"/>
                </a:lnTo>
                <a:lnTo>
                  <a:pt x="384048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78954" y="442122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7985" y="47690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768601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2650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713" y="4429505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6"/>
                </a:moveTo>
                <a:lnTo>
                  <a:pt x="384048" y="356616"/>
                </a:lnTo>
                <a:lnTo>
                  <a:pt x="38404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8582" y="4444390"/>
            <a:ext cx="208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8766" y="4415790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8" y="358140"/>
                </a:lnTo>
                <a:lnTo>
                  <a:pt x="384048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04617" y="443189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5357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9405" y="3440429"/>
            <a:ext cx="384175" cy="30457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38734" y="3445002"/>
            <a:ext cx="1054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5,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70" dirty="0">
                <a:solidFill>
                  <a:srgbClr val="0096A7"/>
                </a:solidFill>
                <a:latin typeface="Trebuchet MS"/>
                <a:cs typeface="Trebuchet MS"/>
              </a:rPr>
              <a:t>7)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4554" y="2803171"/>
            <a:ext cx="939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63109" y="2845497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3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-2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219" y="2173605"/>
            <a:ext cx="9315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90841" y="2062988"/>
            <a:ext cx="881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6952" y="1135202"/>
            <a:ext cx="123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96A7"/>
                </a:solidFill>
                <a:latin typeface="Trebuchet MS"/>
                <a:cs typeface="Trebuchet MS"/>
              </a:rPr>
              <a:t>Ma</a:t>
            </a:r>
            <a:r>
              <a:rPr sz="1800" b="1" spc="-90" dirty="0">
                <a:solidFill>
                  <a:srgbClr val="0096A7"/>
                </a:solidFill>
                <a:latin typeface="Trebuchet MS"/>
                <a:cs typeface="Trebuchet MS"/>
              </a:rPr>
              <a:t>x</a:t>
            </a:r>
            <a:r>
              <a:rPr sz="1800" b="1" spc="-204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b="1" spc="-95" dirty="0">
                <a:solidFill>
                  <a:srgbClr val="0096A7"/>
                </a:solidFill>
                <a:latin typeface="Trebuchet MS"/>
                <a:cs typeface="Trebuchet MS"/>
              </a:rPr>
              <a:t>8,6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,1</a:t>
            </a:r>
            <a:r>
              <a:rPr lang="en-US"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800" b="1" spc="40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800" b="1" spc="-20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800" b="1" spc="-21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lang="en-US" sz="1800" b="1" spc="-15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45B99B51-D038-B1A0-42F8-B540F885825C}"/>
              </a:ext>
            </a:extLst>
          </p:cNvPr>
          <p:cNvSpPr txBox="1"/>
          <p:nvPr/>
        </p:nvSpPr>
        <p:spPr>
          <a:xfrm>
            <a:off x="7768208" y="3233420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6,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52096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377697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err="1"/>
              <a:t>MaxSubArray</a:t>
            </a:r>
            <a:r>
              <a:rPr lang="en-US" spc="-25" dirty="0"/>
              <a:t> Example 3</a:t>
            </a:r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2817367" y="1697227"/>
            <a:ext cx="892175" cy="438784"/>
          </a:xfrm>
          <a:custGeom>
            <a:avLst/>
            <a:gdLst/>
            <a:ahLst/>
            <a:cxnLst/>
            <a:rect l="l" t="t" r="r" b="b"/>
            <a:pathLst>
              <a:path w="892175" h="438785">
                <a:moveTo>
                  <a:pt x="836118" y="17252"/>
                </a:moveTo>
                <a:lnTo>
                  <a:pt x="0" y="420370"/>
                </a:lnTo>
                <a:lnTo>
                  <a:pt x="8636" y="438277"/>
                </a:lnTo>
                <a:lnTo>
                  <a:pt x="844807" y="35134"/>
                </a:lnTo>
                <a:lnTo>
                  <a:pt x="846455" y="23368"/>
                </a:lnTo>
                <a:lnTo>
                  <a:pt x="836118" y="17252"/>
                </a:lnTo>
                <a:close/>
              </a:path>
              <a:path w="892175" h="438785">
                <a:moveTo>
                  <a:pt x="882074" y="14350"/>
                </a:moveTo>
                <a:lnTo>
                  <a:pt x="842136" y="14350"/>
                </a:lnTo>
                <a:lnTo>
                  <a:pt x="850772" y="32258"/>
                </a:lnTo>
                <a:lnTo>
                  <a:pt x="844807" y="35134"/>
                </a:lnTo>
                <a:lnTo>
                  <a:pt x="840105" y="68707"/>
                </a:lnTo>
                <a:lnTo>
                  <a:pt x="882074" y="14350"/>
                </a:lnTo>
                <a:close/>
              </a:path>
              <a:path w="892175" h="438785">
                <a:moveTo>
                  <a:pt x="842136" y="14350"/>
                </a:moveTo>
                <a:lnTo>
                  <a:pt x="836118" y="17252"/>
                </a:lnTo>
                <a:lnTo>
                  <a:pt x="846455" y="23368"/>
                </a:lnTo>
                <a:lnTo>
                  <a:pt x="844807" y="35134"/>
                </a:lnTo>
                <a:lnTo>
                  <a:pt x="850772" y="32258"/>
                </a:lnTo>
                <a:lnTo>
                  <a:pt x="842136" y="14350"/>
                </a:lnTo>
                <a:close/>
              </a:path>
              <a:path w="892175" h="438785">
                <a:moveTo>
                  <a:pt x="806957" y="0"/>
                </a:moveTo>
                <a:lnTo>
                  <a:pt x="836118" y="17252"/>
                </a:lnTo>
                <a:lnTo>
                  <a:pt x="842136" y="14350"/>
                </a:lnTo>
                <a:lnTo>
                  <a:pt x="882074" y="14350"/>
                </a:lnTo>
                <a:lnTo>
                  <a:pt x="892174" y="1270"/>
                </a:lnTo>
                <a:lnTo>
                  <a:pt x="806957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850" y="1714500"/>
            <a:ext cx="838200" cy="400685"/>
          </a:xfrm>
          <a:custGeom>
            <a:avLst/>
            <a:gdLst/>
            <a:ahLst/>
            <a:cxnLst/>
            <a:rect l="l" t="t" r="r" b="b"/>
            <a:pathLst>
              <a:path w="838200" h="400685">
                <a:moveTo>
                  <a:pt x="56091" y="17626"/>
                </a:moveTo>
                <a:lnTo>
                  <a:pt x="46015" y="23723"/>
                </a:lnTo>
                <a:lnTo>
                  <a:pt x="47795" y="35574"/>
                </a:lnTo>
                <a:lnTo>
                  <a:pt x="829437" y="400685"/>
                </a:lnTo>
                <a:lnTo>
                  <a:pt x="837819" y="382650"/>
                </a:lnTo>
                <a:lnTo>
                  <a:pt x="56091" y="17626"/>
                </a:lnTo>
                <a:close/>
              </a:path>
              <a:path w="838200" h="400685">
                <a:moveTo>
                  <a:pt x="85216" y="0"/>
                </a:moveTo>
                <a:lnTo>
                  <a:pt x="0" y="2286"/>
                </a:lnTo>
                <a:lnTo>
                  <a:pt x="52959" y="69087"/>
                </a:lnTo>
                <a:lnTo>
                  <a:pt x="47795" y="35574"/>
                </a:lnTo>
                <a:lnTo>
                  <a:pt x="41783" y="32765"/>
                </a:lnTo>
                <a:lnTo>
                  <a:pt x="50164" y="14859"/>
                </a:lnTo>
                <a:lnTo>
                  <a:pt x="60663" y="14859"/>
                </a:lnTo>
                <a:lnTo>
                  <a:pt x="85216" y="0"/>
                </a:lnTo>
                <a:close/>
              </a:path>
              <a:path w="838200" h="400685">
                <a:moveTo>
                  <a:pt x="45981" y="23796"/>
                </a:moveTo>
                <a:lnTo>
                  <a:pt x="41783" y="32765"/>
                </a:lnTo>
                <a:lnTo>
                  <a:pt x="47795" y="35574"/>
                </a:lnTo>
                <a:lnTo>
                  <a:pt x="45981" y="23796"/>
                </a:lnTo>
                <a:close/>
              </a:path>
              <a:path w="838200" h="400685">
                <a:moveTo>
                  <a:pt x="50164" y="14859"/>
                </a:moveTo>
                <a:lnTo>
                  <a:pt x="46015" y="23723"/>
                </a:lnTo>
                <a:lnTo>
                  <a:pt x="56091" y="17626"/>
                </a:lnTo>
                <a:lnTo>
                  <a:pt x="50164" y="14859"/>
                </a:lnTo>
                <a:close/>
              </a:path>
              <a:path w="838200" h="400685">
                <a:moveTo>
                  <a:pt x="60663" y="14859"/>
                </a:moveTo>
                <a:lnTo>
                  <a:pt x="50164" y="14859"/>
                </a:lnTo>
                <a:lnTo>
                  <a:pt x="56091" y="17626"/>
                </a:lnTo>
                <a:lnTo>
                  <a:pt x="60663" y="1485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045" y="2759201"/>
            <a:ext cx="552450" cy="446405"/>
          </a:xfrm>
          <a:custGeom>
            <a:avLst/>
            <a:gdLst/>
            <a:ahLst/>
            <a:cxnLst/>
            <a:rect l="l" t="t" r="r" b="b"/>
            <a:pathLst>
              <a:path w="552450" h="446405">
                <a:moveTo>
                  <a:pt x="51002" y="28271"/>
                </a:moveTo>
                <a:lnTo>
                  <a:pt x="39624" y="31877"/>
                </a:lnTo>
                <a:lnTo>
                  <a:pt x="38574" y="43653"/>
                </a:lnTo>
                <a:lnTo>
                  <a:pt x="539495" y="446150"/>
                </a:lnTo>
                <a:lnTo>
                  <a:pt x="551942" y="430656"/>
                </a:lnTo>
                <a:lnTo>
                  <a:pt x="51002" y="28271"/>
                </a:lnTo>
                <a:close/>
              </a:path>
              <a:path w="552450" h="446405">
                <a:moveTo>
                  <a:pt x="0" y="0"/>
                </a:moveTo>
                <a:lnTo>
                  <a:pt x="35560" y="77470"/>
                </a:lnTo>
                <a:lnTo>
                  <a:pt x="38574" y="43653"/>
                </a:lnTo>
                <a:lnTo>
                  <a:pt x="33401" y="39497"/>
                </a:lnTo>
                <a:lnTo>
                  <a:pt x="45847" y="24130"/>
                </a:lnTo>
                <a:lnTo>
                  <a:pt x="64073" y="24130"/>
                </a:lnTo>
                <a:lnTo>
                  <a:pt x="83312" y="18034"/>
                </a:lnTo>
                <a:lnTo>
                  <a:pt x="0" y="0"/>
                </a:lnTo>
                <a:close/>
              </a:path>
              <a:path w="552450" h="446405">
                <a:moveTo>
                  <a:pt x="45847" y="24130"/>
                </a:moveTo>
                <a:lnTo>
                  <a:pt x="33401" y="39497"/>
                </a:lnTo>
                <a:lnTo>
                  <a:pt x="38574" y="43653"/>
                </a:lnTo>
                <a:lnTo>
                  <a:pt x="39624" y="31877"/>
                </a:lnTo>
                <a:lnTo>
                  <a:pt x="51002" y="28271"/>
                </a:lnTo>
                <a:lnTo>
                  <a:pt x="45847" y="24130"/>
                </a:lnTo>
                <a:close/>
              </a:path>
              <a:path w="552450" h="446405">
                <a:moveTo>
                  <a:pt x="64073" y="24130"/>
                </a:moveTo>
                <a:lnTo>
                  <a:pt x="45847" y="24130"/>
                </a:lnTo>
                <a:lnTo>
                  <a:pt x="51002" y="28271"/>
                </a:lnTo>
                <a:lnTo>
                  <a:pt x="64073" y="2413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5485" y="2759201"/>
            <a:ext cx="541655" cy="553720"/>
          </a:xfrm>
          <a:custGeom>
            <a:avLst/>
            <a:gdLst/>
            <a:ahLst/>
            <a:cxnLst/>
            <a:rect l="l" t="t" r="r" b="b"/>
            <a:pathLst>
              <a:path w="541654" h="553720">
                <a:moveTo>
                  <a:pt x="47219" y="34115"/>
                </a:moveTo>
                <a:lnTo>
                  <a:pt x="35560" y="36322"/>
                </a:lnTo>
                <a:lnTo>
                  <a:pt x="33093" y="47929"/>
                </a:lnTo>
                <a:lnTo>
                  <a:pt x="527431" y="553339"/>
                </a:lnTo>
                <a:lnTo>
                  <a:pt x="541655" y="539496"/>
                </a:lnTo>
                <a:lnTo>
                  <a:pt x="47219" y="34115"/>
                </a:lnTo>
                <a:close/>
              </a:path>
              <a:path w="541654" h="553720">
                <a:moveTo>
                  <a:pt x="0" y="0"/>
                </a:moveTo>
                <a:lnTo>
                  <a:pt x="26035" y="81153"/>
                </a:lnTo>
                <a:lnTo>
                  <a:pt x="33093" y="47929"/>
                </a:lnTo>
                <a:lnTo>
                  <a:pt x="28448" y="43180"/>
                </a:lnTo>
                <a:lnTo>
                  <a:pt x="42545" y="29337"/>
                </a:lnTo>
                <a:lnTo>
                  <a:pt x="72465" y="29337"/>
                </a:lnTo>
                <a:lnTo>
                  <a:pt x="80518" y="27812"/>
                </a:lnTo>
                <a:lnTo>
                  <a:pt x="0" y="0"/>
                </a:lnTo>
                <a:close/>
              </a:path>
              <a:path w="541654" h="553720">
                <a:moveTo>
                  <a:pt x="42545" y="29337"/>
                </a:moveTo>
                <a:lnTo>
                  <a:pt x="28448" y="43180"/>
                </a:lnTo>
                <a:lnTo>
                  <a:pt x="33093" y="47929"/>
                </a:lnTo>
                <a:lnTo>
                  <a:pt x="35560" y="36322"/>
                </a:lnTo>
                <a:lnTo>
                  <a:pt x="47219" y="34115"/>
                </a:lnTo>
                <a:lnTo>
                  <a:pt x="42545" y="29337"/>
                </a:lnTo>
                <a:close/>
              </a:path>
              <a:path w="541654" h="553720">
                <a:moveTo>
                  <a:pt x="72465" y="29337"/>
                </a:moveTo>
                <a:lnTo>
                  <a:pt x="42545" y="29337"/>
                </a:lnTo>
                <a:lnTo>
                  <a:pt x="47219" y="34115"/>
                </a:lnTo>
                <a:lnTo>
                  <a:pt x="72465" y="29337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1508" y="2785110"/>
            <a:ext cx="480695" cy="541020"/>
          </a:xfrm>
          <a:custGeom>
            <a:avLst/>
            <a:gdLst/>
            <a:ahLst/>
            <a:cxnLst/>
            <a:rect l="l" t="t" r="r" b="b"/>
            <a:pathLst>
              <a:path w="480695" h="541020">
                <a:moveTo>
                  <a:pt x="434863" y="36353"/>
                </a:moveTo>
                <a:lnTo>
                  <a:pt x="0" y="527303"/>
                </a:lnTo>
                <a:lnTo>
                  <a:pt x="14731" y="540512"/>
                </a:lnTo>
                <a:lnTo>
                  <a:pt x="449689" y="49470"/>
                </a:lnTo>
                <a:lnTo>
                  <a:pt x="446699" y="38128"/>
                </a:lnTo>
                <a:lnTo>
                  <a:pt x="446498" y="37950"/>
                </a:lnTo>
                <a:lnTo>
                  <a:pt x="434863" y="36353"/>
                </a:lnTo>
                <a:close/>
              </a:path>
              <a:path w="480695" h="541020">
                <a:moveTo>
                  <a:pt x="471905" y="31495"/>
                </a:moveTo>
                <a:lnTo>
                  <a:pt x="439165" y="31495"/>
                </a:lnTo>
                <a:lnTo>
                  <a:pt x="446498" y="37950"/>
                </a:lnTo>
                <a:lnTo>
                  <a:pt x="446658" y="37972"/>
                </a:lnTo>
                <a:lnTo>
                  <a:pt x="446699" y="38128"/>
                </a:lnTo>
                <a:lnTo>
                  <a:pt x="454025" y="44576"/>
                </a:lnTo>
                <a:lnTo>
                  <a:pt x="449689" y="49470"/>
                </a:lnTo>
                <a:lnTo>
                  <a:pt x="458342" y="82295"/>
                </a:lnTo>
                <a:lnTo>
                  <a:pt x="471905" y="31495"/>
                </a:lnTo>
                <a:close/>
              </a:path>
              <a:path w="480695" h="541020">
                <a:moveTo>
                  <a:pt x="446699" y="38128"/>
                </a:moveTo>
                <a:lnTo>
                  <a:pt x="449689" y="49470"/>
                </a:lnTo>
                <a:lnTo>
                  <a:pt x="454025" y="44576"/>
                </a:lnTo>
                <a:lnTo>
                  <a:pt x="446699" y="38128"/>
                </a:lnTo>
                <a:close/>
              </a:path>
              <a:path w="480695" h="541020">
                <a:moveTo>
                  <a:pt x="439165" y="31495"/>
                </a:moveTo>
                <a:lnTo>
                  <a:pt x="434863" y="36353"/>
                </a:lnTo>
                <a:lnTo>
                  <a:pt x="446498" y="37950"/>
                </a:lnTo>
                <a:lnTo>
                  <a:pt x="439165" y="31495"/>
                </a:lnTo>
                <a:close/>
              </a:path>
              <a:path w="480695" h="541020">
                <a:moveTo>
                  <a:pt x="480313" y="0"/>
                </a:moveTo>
                <a:lnTo>
                  <a:pt x="401319" y="31750"/>
                </a:lnTo>
                <a:lnTo>
                  <a:pt x="434863" y="36353"/>
                </a:lnTo>
                <a:lnTo>
                  <a:pt x="439165" y="31495"/>
                </a:lnTo>
                <a:lnTo>
                  <a:pt x="471905" y="31495"/>
                </a:lnTo>
                <a:lnTo>
                  <a:pt x="480313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052" y="2820161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30" h="458470">
                <a:moveTo>
                  <a:pt x="347805" y="37231"/>
                </a:moveTo>
                <a:lnTo>
                  <a:pt x="0" y="445388"/>
                </a:lnTo>
                <a:lnTo>
                  <a:pt x="14986" y="458215"/>
                </a:lnTo>
                <a:lnTo>
                  <a:pt x="362800" y="50047"/>
                </a:lnTo>
                <a:lnTo>
                  <a:pt x="359560" y="38692"/>
                </a:lnTo>
                <a:lnTo>
                  <a:pt x="347805" y="37231"/>
                </a:lnTo>
                <a:close/>
              </a:path>
              <a:path w="392430" h="458470">
                <a:moveTo>
                  <a:pt x="384501" y="32257"/>
                </a:moveTo>
                <a:lnTo>
                  <a:pt x="352044" y="32257"/>
                </a:lnTo>
                <a:lnTo>
                  <a:pt x="367030" y="45085"/>
                </a:lnTo>
                <a:lnTo>
                  <a:pt x="362800" y="50047"/>
                </a:lnTo>
                <a:lnTo>
                  <a:pt x="372110" y="82676"/>
                </a:lnTo>
                <a:lnTo>
                  <a:pt x="384501" y="32257"/>
                </a:lnTo>
                <a:close/>
              </a:path>
              <a:path w="392430" h="458470">
                <a:moveTo>
                  <a:pt x="359560" y="38692"/>
                </a:moveTo>
                <a:lnTo>
                  <a:pt x="362800" y="50047"/>
                </a:lnTo>
                <a:lnTo>
                  <a:pt x="367030" y="45085"/>
                </a:lnTo>
                <a:lnTo>
                  <a:pt x="359560" y="38692"/>
                </a:lnTo>
                <a:close/>
              </a:path>
              <a:path w="392430" h="458470">
                <a:moveTo>
                  <a:pt x="352044" y="32257"/>
                </a:moveTo>
                <a:lnTo>
                  <a:pt x="347805" y="37231"/>
                </a:lnTo>
                <a:lnTo>
                  <a:pt x="359451" y="38597"/>
                </a:lnTo>
                <a:lnTo>
                  <a:pt x="352044" y="32257"/>
                </a:lnTo>
                <a:close/>
              </a:path>
              <a:path w="392430" h="458470">
                <a:moveTo>
                  <a:pt x="392430" y="0"/>
                </a:moveTo>
                <a:lnTo>
                  <a:pt x="314071" y="33274"/>
                </a:lnTo>
                <a:lnTo>
                  <a:pt x="347805" y="37231"/>
                </a:lnTo>
                <a:lnTo>
                  <a:pt x="352044" y="32257"/>
                </a:lnTo>
                <a:lnTo>
                  <a:pt x="384501" y="32257"/>
                </a:lnTo>
                <a:lnTo>
                  <a:pt x="39243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4467" y="3783329"/>
            <a:ext cx="264795" cy="648970"/>
          </a:xfrm>
          <a:custGeom>
            <a:avLst/>
            <a:gdLst/>
            <a:ahLst/>
            <a:cxnLst/>
            <a:rect l="l" t="t" r="r" b="b"/>
            <a:pathLst>
              <a:path w="264794" h="648970">
                <a:moveTo>
                  <a:pt x="237997" y="47498"/>
                </a:moveTo>
                <a:lnTo>
                  <a:pt x="226368" y="50108"/>
                </a:lnTo>
                <a:lnTo>
                  <a:pt x="0" y="641870"/>
                </a:lnTo>
                <a:lnTo>
                  <a:pt x="18541" y="648944"/>
                </a:lnTo>
                <a:lnTo>
                  <a:pt x="244878" y="57176"/>
                </a:lnTo>
                <a:lnTo>
                  <a:pt x="237997" y="47498"/>
                </a:lnTo>
                <a:close/>
              </a:path>
              <a:path w="264794" h="648970">
                <a:moveTo>
                  <a:pt x="260500" y="43942"/>
                </a:moveTo>
                <a:lnTo>
                  <a:pt x="228726" y="43942"/>
                </a:lnTo>
                <a:lnTo>
                  <a:pt x="247269" y="50927"/>
                </a:lnTo>
                <a:lnTo>
                  <a:pt x="244878" y="57176"/>
                </a:lnTo>
                <a:lnTo>
                  <a:pt x="264540" y="84836"/>
                </a:lnTo>
                <a:lnTo>
                  <a:pt x="260500" y="43942"/>
                </a:lnTo>
                <a:close/>
              </a:path>
              <a:path w="264794" h="648970">
                <a:moveTo>
                  <a:pt x="256158" y="0"/>
                </a:moveTo>
                <a:lnTo>
                  <a:pt x="193294" y="57531"/>
                </a:lnTo>
                <a:lnTo>
                  <a:pt x="226368" y="50108"/>
                </a:lnTo>
                <a:lnTo>
                  <a:pt x="228726" y="43942"/>
                </a:lnTo>
                <a:lnTo>
                  <a:pt x="260500" y="43942"/>
                </a:lnTo>
                <a:lnTo>
                  <a:pt x="256158" y="0"/>
                </a:lnTo>
                <a:close/>
              </a:path>
              <a:path w="264794" h="648970">
                <a:moveTo>
                  <a:pt x="238166" y="47498"/>
                </a:moveTo>
                <a:lnTo>
                  <a:pt x="237997" y="47498"/>
                </a:lnTo>
                <a:lnTo>
                  <a:pt x="244878" y="57176"/>
                </a:lnTo>
                <a:lnTo>
                  <a:pt x="247269" y="50927"/>
                </a:lnTo>
                <a:lnTo>
                  <a:pt x="238166" y="47498"/>
                </a:lnTo>
                <a:close/>
              </a:path>
              <a:path w="264794" h="648970">
                <a:moveTo>
                  <a:pt x="228726" y="43942"/>
                </a:moveTo>
                <a:lnTo>
                  <a:pt x="226368" y="50108"/>
                </a:lnTo>
                <a:lnTo>
                  <a:pt x="237997" y="47498"/>
                </a:lnTo>
                <a:lnTo>
                  <a:pt x="238166" y="47498"/>
                </a:lnTo>
                <a:lnTo>
                  <a:pt x="228726" y="4394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082" y="3783329"/>
            <a:ext cx="339725" cy="637540"/>
          </a:xfrm>
          <a:custGeom>
            <a:avLst/>
            <a:gdLst/>
            <a:ahLst/>
            <a:cxnLst/>
            <a:rect l="l" t="t" r="r" b="b"/>
            <a:pathLst>
              <a:path w="339725" h="637539">
                <a:moveTo>
                  <a:pt x="23594" y="44968"/>
                </a:moveTo>
                <a:lnTo>
                  <a:pt x="23446" y="45047"/>
                </a:lnTo>
                <a:lnTo>
                  <a:pt x="17765" y="55457"/>
                </a:lnTo>
                <a:lnTo>
                  <a:pt x="321944" y="637120"/>
                </a:lnTo>
                <a:lnTo>
                  <a:pt x="339470" y="627938"/>
                </a:lnTo>
                <a:lnTo>
                  <a:pt x="35320" y="46242"/>
                </a:lnTo>
                <a:lnTo>
                  <a:pt x="23594" y="44968"/>
                </a:lnTo>
                <a:close/>
              </a:path>
              <a:path w="339725" h="637539">
                <a:moveTo>
                  <a:pt x="0" y="0"/>
                </a:moveTo>
                <a:lnTo>
                  <a:pt x="1524" y="85217"/>
                </a:lnTo>
                <a:lnTo>
                  <a:pt x="17765" y="55457"/>
                </a:lnTo>
                <a:lnTo>
                  <a:pt x="14731" y="49657"/>
                </a:lnTo>
                <a:lnTo>
                  <a:pt x="23446" y="45047"/>
                </a:lnTo>
                <a:lnTo>
                  <a:pt x="23615" y="44958"/>
                </a:lnTo>
                <a:lnTo>
                  <a:pt x="32257" y="40386"/>
                </a:lnTo>
                <a:lnTo>
                  <a:pt x="55903" y="40386"/>
                </a:lnTo>
                <a:lnTo>
                  <a:pt x="0" y="0"/>
                </a:lnTo>
                <a:close/>
              </a:path>
              <a:path w="339725" h="637539">
                <a:moveTo>
                  <a:pt x="23446" y="45047"/>
                </a:moveTo>
                <a:lnTo>
                  <a:pt x="14731" y="49657"/>
                </a:lnTo>
                <a:lnTo>
                  <a:pt x="17765" y="55457"/>
                </a:lnTo>
                <a:lnTo>
                  <a:pt x="23446" y="45047"/>
                </a:lnTo>
                <a:close/>
              </a:path>
              <a:path w="339725" h="637539">
                <a:moveTo>
                  <a:pt x="55903" y="40386"/>
                </a:moveTo>
                <a:lnTo>
                  <a:pt x="32257" y="40386"/>
                </a:lnTo>
                <a:lnTo>
                  <a:pt x="35320" y="46242"/>
                </a:lnTo>
                <a:lnTo>
                  <a:pt x="69087" y="49911"/>
                </a:lnTo>
                <a:lnTo>
                  <a:pt x="55903" y="40386"/>
                </a:lnTo>
                <a:close/>
              </a:path>
              <a:path w="339725" h="637539">
                <a:moveTo>
                  <a:pt x="32257" y="40386"/>
                </a:moveTo>
                <a:lnTo>
                  <a:pt x="23594" y="44968"/>
                </a:lnTo>
                <a:lnTo>
                  <a:pt x="35320" y="46242"/>
                </a:lnTo>
                <a:lnTo>
                  <a:pt x="32257" y="40386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090672" y="3797046"/>
            <a:ext cx="403860" cy="965835"/>
            <a:chOff x="3090672" y="3797046"/>
            <a:chExt cx="403860" cy="965835"/>
          </a:xfrm>
        </p:grpSpPr>
        <p:sp>
          <p:nvSpPr>
            <p:cNvPr id="12" name="object 12"/>
            <p:cNvSpPr/>
            <p:nvPr/>
          </p:nvSpPr>
          <p:spPr>
            <a:xfrm>
              <a:off x="3282950" y="3797046"/>
              <a:ext cx="173355" cy="601980"/>
            </a:xfrm>
            <a:custGeom>
              <a:avLst/>
              <a:gdLst/>
              <a:ahLst/>
              <a:cxnLst/>
              <a:rect l="l" t="t" r="r" b="b"/>
              <a:pathLst>
                <a:path w="173354" h="601979">
                  <a:moveTo>
                    <a:pt x="141604" y="49402"/>
                  </a:moveTo>
                  <a:lnTo>
                    <a:pt x="130558" y="53455"/>
                  </a:lnTo>
                  <a:lnTo>
                    <a:pt x="0" y="597242"/>
                  </a:lnTo>
                  <a:lnTo>
                    <a:pt x="19303" y="601865"/>
                  </a:lnTo>
                  <a:lnTo>
                    <a:pt x="149714" y="58119"/>
                  </a:lnTo>
                  <a:lnTo>
                    <a:pt x="141604" y="49402"/>
                  </a:lnTo>
                  <a:close/>
                </a:path>
                <a:path w="173354" h="601979">
                  <a:moveTo>
                    <a:pt x="164503" y="47116"/>
                  </a:moveTo>
                  <a:lnTo>
                    <a:pt x="132079" y="47116"/>
                  </a:lnTo>
                  <a:lnTo>
                    <a:pt x="151257" y="51688"/>
                  </a:lnTo>
                  <a:lnTo>
                    <a:pt x="149714" y="58119"/>
                  </a:lnTo>
                  <a:lnTo>
                    <a:pt x="172847" y="82981"/>
                  </a:lnTo>
                  <a:lnTo>
                    <a:pt x="164503" y="47116"/>
                  </a:lnTo>
                  <a:close/>
                </a:path>
                <a:path w="173354" h="601979">
                  <a:moveTo>
                    <a:pt x="153542" y="0"/>
                  </a:moveTo>
                  <a:lnTo>
                    <a:pt x="98678" y="65150"/>
                  </a:lnTo>
                  <a:lnTo>
                    <a:pt x="130558" y="53455"/>
                  </a:lnTo>
                  <a:lnTo>
                    <a:pt x="132079" y="47116"/>
                  </a:lnTo>
                  <a:lnTo>
                    <a:pt x="164503" y="47116"/>
                  </a:lnTo>
                  <a:lnTo>
                    <a:pt x="153542" y="0"/>
                  </a:lnTo>
                  <a:close/>
                </a:path>
                <a:path w="173354" h="601979">
                  <a:moveTo>
                    <a:pt x="141668" y="49402"/>
                  </a:moveTo>
                  <a:lnTo>
                    <a:pt x="149714" y="58119"/>
                  </a:lnTo>
                  <a:lnTo>
                    <a:pt x="151257" y="51688"/>
                  </a:lnTo>
                  <a:lnTo>
                    <a:pt x="141668" y="49402"/>
                  </a:lnTo>
                  <a:close/>
                </a:path>
                <a:path w="173354" h="601979">
                  <a:moveTo>
                    <a:pt x="132079" y="47116"/>
                  </a:moveTo>
                  <a:lnTo>
                    <a:pt x="130558" y="53455"/>
                  </a:lnTo>
                  <a:lnTo>
                    <a:pt x="141604" y="49402"/>
                  </a:lnTo>
                  <a:lnTo>
                    <a:pt x="132079" y="47116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578" y="4395978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6"/>
                  </a:moveTo>
                  <a:lnTo>
                    <a:pt x="384048" y="356616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8001" y="3797046"/>
            <a:ext cx="481330" cy="979169"/>
            <a:chOff x="3818001" y="3797046"/>
            <a:chExt cx="481330" cy="979169"/>
          </a:xfrm>
        </p:grpSpPr>
        <p:sp>
          <p:nvSpPr>
            <p:cNvPr id="15" name="object 15"/>
            <p:cNvSpPr/>
            <p:nvPr/>
          </p:nvSpPr>
          <p:spPr>
            <a:xfrm>
              <a:off x="3818001" y="3797046"/>
              <a:ext cx="288290" cy="617220"/>
            </a:xfrm>
            <a:custGeom>
              <a:avLst/>
              <a:gdLst/>
              <a:ahLst/>
              <a:cxnLst/>
              <a:rect l="l" t="t" r="r" b="b"/>
              <a:pathLst>
                <a:path w="288289" h="617220">
                  <a:moveTo>
                    <a:pt x="24257" y="46354"/>
                  </a:moveTo>
                  <a:lnTo>
                    <a:pt x="17948" y="56438"/>
                  </a:lnTo>
                  <a:lnTo>
                    <a:pt x="270128" y="616762"/>
                  </a:lnTo>
                  <a:lnTo>
                    <a:pt x="288163" y="608634"/>
                  </a:lnTo>
                  <a:lnTo>
                    <a:pt x="35977" y="48297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3428" y="0"/>
                  </a:moveTo>
                  <a:lnTo>
                    <a:pt x="0" y="85128"/>
                  </a:lnTo>
                  <a:lnTo>
                    <a:pt x="17948" y="56438"/>
                  </a:lnTo>
                  <a:lnTo>
                    <a:pt x="15239" y="50418"/>
                  </a:lnTo>
                  <a:lnTo>
                    <a:pt x="33274" y="42290"/>
                  </a:lnTo>
                  <a:lnTo>
                    <a:pt x="55295" y="42290"/>
                  </a:lnTo>
                  <a:lnTo>
                    <a:pt x="3428" y="0"/>
                  </a:lnTo>
                  <a:close/>
                </a:path>
                <a:path w="288289" h="617220">
                  <a:moveTo>
                    <a:pt x="24257" y="46354"/>
                  </a:moveTo>
                  <a:lnTo>
                    <a:pt x="15239" y="50418"/>
                  </a:lnTo>
                  <a:lnTo>
                    <a:pt x="17948" y="56438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55295" y="42290"/>
                  </a:moveTo>
                  <a:lnTo>
                    <a:pt x="33274" y="42290"/>
                  </a:lnTo>
                  <a:lnTo>
                    <a:pt x="35977" y="48297"/>
                  </a:lnTo>
                  <a:lnTo>
                    <a:pt x="69469" y="53847"/>
                  </a:lnTo>
                  <a:lnTo>
                    <a:pt x="55295" y="42290"/>
                  </a:lnTo>
                  <a:close/>
                </a:path>
                <a:path w="288289" h="617220">
                  <a:moveTo>
                    <a:pt x="33274" y="42290"/>
                  </a:moveTo>
                  <a:lnTo>
                    <a:pt x="24257" y="46354"/>
                  </a:lnTo>
                  <a:lnTo>
                    <a:pt x="35977" y="48297"/>
                  </a:lnTo>
                  <a:lnTo>
                    <a:pt x="33274" y="4229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4409694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5"/>
                  </a:moveTo>
                  <a:lnTo>
                    <a:pt x="384048" y="356615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75301" y="3768090"/>
            <a:ext cx="217170" cy="659130"/>
          </a:xfrm>
          <a:custGeom>
            <a:avLst/>
            <a:gdLst/>
            <a:ahLst/>
            <a:cxnLst/>
            <a:rect l="l" t="t" r="r" b="b"/>
            <a:pathLst>
              <a:path w="217170" h="659129">
                <a:moveTo>
                  <a:pt x="187198" y="48768"/>
                </a:moveTo>
                <a:lnTo>
                  <a:pt x="175946" y="52300"/>
                </a:lnTo>
                <a:lnTo>
                  <a:pt x="0" y="652945"/>
                </a:lnTo>
                <a:lnTo>
                  <a:pt x="19050" y="658520"/>
                </a:lnTo>
                <a:lnTo>
                  <a:pt x="194869" y="57894"/>
                </a:lnTo>
                <a:lnTo>
                  <a:pt x="187198" y="48768"/>
                </a:lnTo>
                <a:close/>
              </a:path>
              <a:path w="217170" h="659129">
                <a:moveTo>
                  <a:pt x="209838" y="45974"/>
                </a:moveTo>
                <a:lnTo>
                  <a:pt x="177800" y="45974"/>
                </a:lnTo>
                <a:lnTo>
                  <a:pt x="196723" y="51562"/>
                </a:lnTo>
                <a:lnTo>
                  <a:pt x="194869" y="57894"/>
                </a:lnTo>
                <a:lnTo>
                  <a:pt x="216662" y="83820"/>
                </a:lnTo>
                <a:lnTo>
                  <a:pt x="209838" y="45974"/>
                </a:lnTo>
                <a:close/>
              </a:path>
              <a:path w="217170" h="659129">
                <a:moveTo>
                  <a:pt x="201549" y="0"/>
                </a:moveTo>
                <a:lnTo>
                  <a:pt x="143510" y="62484"/>
                </a:lnTo>
                <a:lnTo>
                  <a:pt x="175946" y="52300"/>
                </a:lnTo>
                <a:lnTo>
                  <a:pt x="177800" y="45974"/>
                </a:lnTo>
                <a:lnTo>
                  <a:pt x="209838" y="45974"/>
                </a:lnTo>
                <a:lnTo>
                  <a:pt x="201549" y="0"/>
                </a:lnTo>
                <a:close/>
              </a:path>
              <a:path w="217170" h="659129">
                <a:moveTo>
                  <a:pt x="187261" y="48768"/>
                </a:moveTo>
                <a:lnTo>
                  <a:pt x="194869" y="57894"/>
                </a:lnTo>
                <a:lnTo>
                  <a:pt x="196723" y="51562"/>
                </a:lnTo>
                <a:lnTo>
                  <a:pt x="187261" y="48768"/>
                </a:lnTo>
                <a:close/>
              </a:path>
              <a:path w="217170" h="659129">
                <a:moveTo>
                  <a:pt x="177800" y="45974"/>
                </a:moveTo>
                <a:lnTo>
                  <a:pt x="175946" y="52300"/>
                </a:lnTo>
                <a:lnTo>
                  <a:pt x="187198" y="48768"/>
                </a:lnTo>
                <a:lnTo>
                  <a:pt x="177800" y="4597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7309" y="3768090"/>
            <a:ext cx="229235" cy="659130"/>
          </a:xfrm>
          <a:custGeom>
            <a:avLst/>
            <a:gdLst/>
            <a:ahLst/>
            <a:cxnLst/>
            <a:rect l="l" t="t" r="r" b="b"/>
            <a:pathLst>
              <a:path w="229235" h="659129">
                <a:moveTo>
                  <a:pt x="28828" y="48514"/>
                </a:moveTo>
                <a:lnTo>
                  <a:pt x="21301" y="57798"/>
                </a:lnTo>
                <a:lnTo>
                  <a:pt x="209930" y="658698"/>
                </a:lnTo>
                <a:lnTo>
                  <a:pt x="228853" y="652767"/>
                </a:lnTo>
                <a:lnTo>
                  <a:pt x="40228" y="51841"/>
                </a:lnTo>
                <a:lnTo>
                  <a:pt x="28828" y="48514"/>
                </a:lnTo>
                <a:close/>
              </a:path>
              <a:path w="229235" h="659129">
                <a:moveTo>
                  <a:pt x="13588" y="0"/>
                </a:moveTo>
                <a:lnTo>
                  <a:pt x="0" y="84074"/>
                </a:lnTo>
                <a:lnTo>
                  <a:pt x="21301" y="57798"/>
                </a:lnTo>
                <a:lnTo>
                  <a:pt x="19303" y="51435"/>
                </a:lnTo>
                <a:lnTo>
                  <a:pt x="38226" y="45466"/>
                </a:lnTo>
                <a:lnTo>
                  <a:pt x="57454" y="45466"/>
                </a:lnTo>
                <a:lnTo>
                  <a:pt x="13588" y="0"/>
                </a:lnTo>
                <a:close/>
              </a:path>
              <a:path w="229235" h="659129">
                <a:moveTo>
                  <a:pt x="57454" y="45466"/>
                </a:moveTo>
                <a:lnTo>
                  <a:pt x="38226" y="45466"/>
                </a:lnTo>
                <a:lnTo>
                  <a:pt x="40228" y="51841"/>
                </a:lnTo>
                <a:lnTo>
                  <a:pt x="72770" y="61341"/>
                </a:lnTo>
                <a:lnTo>
                  <a:pt x="57454" y="45466"/>
                </a:lnTo>
                <a:close/>
              </a:path>
              <a:path w="229235" h="659129">
                <a:moveTo>
                  <a:pt x="38226" y="45466"/>
                </a:moveTo>
                <a:lnTo>
                  <a:pt x="19303" y="51435"/>
                </a:lnTo>
                <a:lnTo>
                  <a:pt x="21301" y="57798"/>
                </a:lnTo>
                <a:lnTo>
                  <a:pt x="28828" y="48514"/>
                </a:lnTo>
                <a:lnTo>
                  <a:pt x="39183" y="48514"/>
                </a:lnTo>
                <a:lnTo>
                  <a:pt x="38226" y="45466"/>
                </a:lnTo>
                <a:close/>
              </a:path>
              <a:path w="229235" h="659129">
                <a:moveTo>
                  <a:pt x="39183" y="48514"/>
                </a:moveTo>
                <a:lnTo>
                  <a:pt x="28828" y="48514"/>
                </a:lnTo>
                <a:lnTo>
                  <a:pt x="40228" y="51841"/>
                </a:lnTo>
                <a:lnTo>
                  <a:pt x="39183" y="4851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6732" y="3768090"/>
            <a:ext cx="206375" cy="654685"/>
          </a:xfrm>
          <a:custGeom>
            <a:avLst/>
            <a:gdLst/>
            <a:ahLst/>
            <a:cxnLst/>
            <a:rect l="l" t="t" r="r" b="b"/>
            <a:pathLst>
              <a:path w="206375" h="654685">
                <a:moveTo>
                  <a:pt x="175895" y="49022"/>
                </a:moveTo>
                <a:lnTo>
                  <a:pt x="164608" y="52740"/>
                </a:lnTo>
                <a:lnTo>
                  <a:pt x="0" y="649338"/>
                </a:lnTo>
                <a:lnTo>
                  <a:pt x="19050" y="654596"/>
                </a:lnTo>
                <a:lnTo>
                  <a:pt x="183653" y="57964"/>
                </a:lnTo>
                <a:lnTo>
                  <a:pt x="175895" y="49022"/>
                </a:lnTo>
                <a:close/>
              </a:path>
              <a:path w="206375" h="654685">
                <a:moveTo>
                  <a:pt x="198515" y="46355"/>
                </a:moveTo>
                <a:lnTo>
                  <a:pt x="166370" y="46355"/>
                </a:lnTo>
                <a:lnTo>
                  <a:pt x="185420" y="51562"/>
                </a:lnTo>
                <a:lnTo>
                  <a:pt x="183653" y="57964"/>
                </a:lnTo>
                <a:lnTo>
                  <a:pt x="205867" y="83566"/>
                </a:lnTo>
                <a:lnTo>
                  <a:pt x="198515" y="46355"/>
                </a:lnTo>
                <a:close/>
              </a:path>
              <a:path w="206375" h="654685">
                <a:moveTo>
                  <a:pt x="189357" y="0"/>
                </a:moveTo>
                <a:lnTo>
                  <a:pt x="132334" y="63373"/>
                </a:lnTo>
                <a:lnTo>
                  <a:pt x="164608" y="52740"/>
                </a:lnTo>
                <a:lnTo>
                  <a:pt x="166370" y="46355"/>
                </a:lnTo>
                <a:lnTo>
                  <a:pt x="198515" y="46355"/>
                </a:lnTo>
                <a:lnTo>
                  <a:pt x="189357" y="0"/>
                </a:lnTo>
                <a:close/>
              </a:path>
              <a:path w="206375" h="654685">
                <a:moveTo>
                  <a:pt x="176127" y="49022"/>
                </a:moveTo>
                <a:lnTo>
                  <a:pt x="175895" y="49022"/>
                </a:lnTo>
                <a:lnTo>
                  <a:pt x="183653" y="57964"/>
                </a:lnTo>
                <a:lnTo>
                  <a:pt x="185420" y="51562"/>
                </a:lnTo>
                <a:lnTo>
                  <a:pt x="176127" y="49022"/>
                </a:lnTo>
                <a:close/>
              </a:path>
              <a:path w="206375" h="654685">
                <a:moveTo>
                  <a:pt x="166370" y="46355"/>
                </a:moveTo>
                <a:lnTo>
                  <a:pt x="164608" y="52740"/>
                </a:lnTo>
                <a:lnTo>
                  <a:pt x="175895" y="49022"/>
                </a:lnTo>
                <a:lnTo>
                  <a:pt x="176127" y="49022"/>
                </a:lnTo>
                <a:lnTo>
                  <a:pt x="166370" y="46355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7597" y="3768090"/>
            <a:ext cx="295275" cy="642620"/>
          </a:xfrm>
          <a:custGeom>
            <a:avLst/>
            <a:gdLst/>
            <a:ahLst/>
            <a:cxnLst/>
            <a:rect l="l" t="t" r="r" b="b"/>
            <a:pathLst>
              <a:path w="295275" h="642620">
                <a:moveTo>
                  <a:pt x="24637" y="46482"/>
                </a:moveTo>
                <a:lnTo>
                  <a:pt x="18208" y="56557"/>
                </a:lnTo>
                <a:lnTo>
                  <a:pt x="277113" y="642150"/>
                </a:lnTo>
                <a:lnTo>
                  <a:pt x="295275" y="634136"/>
                </a:lnTo>
                <a:lnTo>
                  <a:pt x="36340" y="48492"/>
                </a:lnTo>
                <a:lnTo>
                  <a:pt x="24637" y="46482"/>
                </a:lnTo>
                <a:close/>
              </a:path>
              <a:path w="295275" h="642620">
                <a:moveTo>
                  <a:pt x="4063" y="0"/>
                </a:moveTo>
                <a:lnTo>
                  <a:pt x="0" y="85090"/>
                </a:lnTo>
                <a:lnTo>
                  <a:pt x="18208" y="56557"/>
                </a:lnTo>
                <a:lnTo>
                  <a:pt x="15494" y="50419"/>
                </a:lnTo>
                <a:lnTo>
                  <a:pt x="33654" y="42418"/>
                </a:lnTo>
                <a:lnTo>
                  <a:pt x="55422" y="42418"/>
                </a:lnTo>
                <a:lnTo>
                  <a:pt x="4063" y="0"/>
                </a:lnTo>
                <a:close/>
              </a:path>
              <a:path w="295275" h="642620">
                <a:moveTo>
                  <a:pt x="33654" y="42418"/>
                </a:moveTo>
                <a:lnTo>
                  <a:pt x="15494" y="50419"/>
                </a:lnTo>
                <a:lnTo>
                  <a:pt x="18208" y="56557"/>
                </a:lnTo>
                <a:lnTo>
                  <a:pt x="24637" y="46482"/>
                </a:lnTo>
                <a:lnTo>
                  <a:pt x="35451" y="46482"/>
                </a:lnTo>
                <a:lnTo>
                  <a:pt x="33654" y="42418"/>
                </a:lnTo>
                <a:close/>
              </a:path>
              <a:path w="295275" h="642620">
                <a:moveTo>
                  <a:pt x="55422" y="42418"/>
                </a:moveTo>
                <a:lnTo>
                  <a:pt x="33654" y="42418"/>
                </a:lnTo>
                <a:lnTo>
                  <a:pt x="36340" y="48492"/>
                </a:lnTo>
                <a:lnTo>
                  <a:pt x="69723" y="54229"/>
                </a:lnTo>
                <a:lnTo>
                  <a:pt x="55422" y="42418"/>
                </a:lnTo>
                <a:close/>
              </a:path>
              <a:path w="295275" h="642620">
                <a:moveTo>
                  <a:pt x="35451" y="46482"/>
                </a:moveTo>
                <a:lnTo>
                  <a:pt x="24637" y="46482"/>
                </a:lnTo>
                <a:lnTo>
                  <a:pt x="36340" y="48492"/>
                </a:lnTo>
                <a:lnTo>
                  <a:pt x="35451" y="4648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084826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8873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4066" y="3409950"/>
            <a:ext cx="384810" cy="35814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8876" y="3409950"/>
            <a:ext cx="384810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3005" y="4411776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1736" y="442488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2802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14721" y="4438294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4614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1995" y="4438294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44234" y="4418838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7" y="358140"/>
                </a:lnTo>
                <a:lnTo>
                  <a:pt x="38404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67043" y="443494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91578" y="4405121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39"/>
                </a:moveTo>
                <a:lnTo>
                  <a:pt x="384048" y="358139"/>
                </a:lnTo>
                <a:lnTo>
                  <a:pt x="384048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78954" y="442122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7985" y="47690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768601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2650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713" y="4429505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6"/>
                </a:moveTo>
                <a:lnTo>
                  <a:pt x="384048" y="356616"/>
                </a:lnTo>
                <a:lnTo>
                  <a:pt x="38404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8582" y="4444390"/>
            <a:ext cx="208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8766" y="4415790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8" y="358140"/>
                </a:lnTo>
                <a:lnTo>
                  <a:pt x="384048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04617" y="443189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5357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9405" y="3440429"/>
            <a:ext cx="384175" cy="30457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38734" y="3445002"/>
            <a:ext cx="1054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5,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70" dirty="0">
                <a:solidFill>
                  <a:srgbClr val="0096A7"/>
                </a:solidFill>
                <a:latin typeface="Trebuchet MS"/>
                <a:cs typeface="Trebuchet MS"/>
              </a:rPr>
              <a:t>7)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4554" y="2803171"/>
            <a:ext cx="939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63109" y="2845497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3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219" y="2173605"/>
            <a:ext cx="9315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90841" y="2062988"/>
            <a:ext cx="881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9)</a:t>
            </a: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6952" y="1135202"/>
            <a:ext cx="123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96A7"/>
                </a:solidFill>
                <a:latin typeface="Trebuchet MS"/>
                <a:cs typeface="Trebuchet MS"/>
              </a:rPr>
              <a:t>Ma</a:t>
            </a:r>
            <a:r>
              <a:rPr sz="1800" b="1" spc="-90" dirty="0">
                <a:solidFill>
                  <a:srgbClr val="0096A7"/>
                </a:solidFill>
                <a:latin typeface="Trebuchet MS"/>
                <a:cs typeface="Trebuchet MS"/>
              </a:rPr>
              <a:t>x</a:t>
            </a:r>
            <a:r>
              <a:rPr sz="1800" b="1" spc="-204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b="1" spc="-95" dirty="0">
                <a:solidFill>
                  <a:srgbClr val="0096A7"/>
                </a:solidFill>
                <a:latin typeface="Trebuchet MS"/>
                <a:cs typeface="Trebuchet MS"/>
              </a:rPr>
              <a:t>8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800" b="1" spc="-14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,1</a:t>
            </a:r>
            <a:r>
              <a:rPr lang="en-US" b="1" spc="-125" dirty="0">
                <a:solidFill>
                  <a:srgbClr val="0096A7"/>
                </a:solidFill>
                <a:latin typeface="Trebuchet MS"/>
                <a:cs typeface="Trebuchet MS"/>
              </a:rPr>
              <a:t>7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800" b="1" spc="40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800" b="1" spc="-20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800" b="1" spc="-21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lang="en-US" b="1" spc="-155" dirty="0">
                <a:solidFill>
                  <a:srgbClr val="0096A7"/>
                </a:solidFill>
                <a:latin typeface="Trebuchet MS"/>
                <a:cs typeface="Trebuchet MS"/>
              </a:rPr>
              <a:t>7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45B99B51-D038-B1A0-42F8-B540F885825C}"/>
              </a:ext>
            </a:extLst>
          </p:cNvPr>
          <p:cNvSpPr txBox="1"/>
          <p:nvPr/>
        </p:nvSpPr>
        <p:spPr>
          <a:xfrm>
            <a:off x="7768208" y="3233420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6,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372719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377697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5" dirty="0" err="1"/>
              <a:t>MaxSubArray</a:t>
            </a:r>
            <a:r>
              <a:rPr lang="en-US" spc="-25" dirty="0"/>
              <a:t> Example 4</a:t>
            </a:r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2817367" y="1697227"/>
            <a:ext cx="892175" cy="438784"/>
          </a:xfrm>
          <a:custGeom>
            <a:avLst/>
            <a:gdLst/>
            <a:ahLst/>
            <a:cxnLst/>
            <a:rect l="l" t="t" r="r" b="b"/>
            <a:pathLst>
              <a:path w="892175" h="438785">
                <a:moveTo>
                  <a:pt x="836118" y="17252"/>
                </a:moveTo>
                <a:lnTo>
                  <a:pt x="0" y="420370"/>
                </a:lnTo>
                <a:lnTo>
                  <a:pt x="8636" y="438277"/>
                </a:lnTo>
                <a:lnTo>
                  <a:pt x="844807" y="35134"/>
                </a:lnTo>
                <a:lnTo>
                  <a:pt x="846455" y="23368"/>
                </a:lnTo>
                <a:lnTo>
                  <a:pt x="836118" y="17252"/>
                </a:lnTo>
                <a:close/>
              </a:path>
              <a:path w="892175" h="438785">
                <a:moveTo>
                  <a:pt x="882074" y="14350"/>
                </a:moveTo>
                <a:lnTo>
                  <a:pt x="842136" y="14350"/>
                </a:lnTo>
                <a:lnTo>
                  <a:pt x="850772" y="32258"/>
                </a:lnTo>
                <a:lnTo>
                  <a:pt x="844807" y="35134"/>
                </a:lnTo>
                <a:lnTo>
                  <a:pt x="840105" y="68707"/>
                </a:lnTo>
                <a:lnTo>
                  <a:pt x="882074" y="14350"/>
                </a:lnTo>
                <a:close/>
              </a:path>
              <a:path w="892175" h="438785">
                <a:moveTo>
                  <a:pt x="842136" y="14350"/>
                </a:moveTo>
                <a:lnTo>
                  <a:pt x="836118" y="17252"/>
                </a:lnTo>
                <a:lnTo>
                  <a:pt x="846455" y="23368"/>
                </a:lnTo>
                <a:lnTo>
                  <a:pt x="844807" y="35134"/>
                </a:lnTo>
                <a:lnTo>
                  <a:pt x="850772" y="32258"/>
                </a:lnTo>
                <a:lnTo>
                  <a:pt x="842136" y="14350"/>
                </a:lnTo>
                <a:close/>
              </a:path>
              <a:path w="892175" h="438785">
                <a:moveTo>
                  <a:pt x="806957" y="0"/>
                </a:moveTo>
                <a:lnTo>
                  <a:pt x="836118" y="17252"/>
                </a:lnTo>
                <a:lnTo>
                  <a:pt x="842136" y="14350"/>
                </a:lnTo>
                <a:lnTo>
                  <a:pt x="882074" y="14350"/>
                </a:lnTo>
                <a:lnTo>
                  <a:pt x="892174" y="1270"/>
                </a:lnTo>
                <a:lnTo>
                  <a:pt x="806957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850" y="1714500"/>
            <a:ext cx="838200" cy="400685"/>
          </a:xfrm>
          <a:custGeom>
            <a:avLst/>
            <a:gdLst/>
            <a:ahLst/>
            <a:cxnLst/>
            <a:rect l="l" t="t" r="r" b="b"/>
            <a:pathLst>
              <a:path w="838200" h="400685">
                <a:moveTo>
                  <a:pt x="56091" y="17626"/>
                </a:moveTo>
                <a:lnTo>
                  <a:pt x="46015" y="23723"/>
                </a:lnTo>
                <a:lnTo>
                  <a:pt x="47795" y="35574"/>
                </a:lnTo>
                <a:lnTo>
                  <a:pt x="829437" y="400685"/>
                </a:lnTo>
                <a:lnTo>
                  <a:pt x="837819" y="382650"/>
                </a:lnTo>
                <a:lnTo>
                  <a:pt x="56091" y="17626"/>
                </a:lnTo>
                <a:close/>
              </a:path>
              <a:path w="838200" h="400685">
                <a:moveTo>
                  <a:pt x="85216" y="0"/>
                </a:moveTo>
                <a:lnTo>
                  <a:pt x="0" y="2286"/>
                </a:lnTo>
                <a:lnTo>
                  <a:pt x="52959" y="69087"/>
                </a:lnTo>
                <a:lnTo>
                  <a:pt x="47795" y="35574"/>
                </a:lnTo>
                <a:lnTo>
                  <a:pt x="41783" y="32765"/>
                </a:lnTo>
                <a:lnTo>
                  <a:pt x="50164" y="14859"/>
                </a:lnTo>
                <a:lnTo>
                  <a:pt x="60663" y="14859"/>
                </a:lnTo>
                <a:lnTo>
                  <a:pt x="85216" y="0"/>
                </a:lnTo>
                <a:close/>
              </a:path>
              <a:path w="838200" h="400685">
                <a:moveTo>
                  <a:pt x="45981" y="23796"/>
                </a:moveTo>
                <a:lnTo>
                  <a:pt x="41783" y="32765"/>
                </a:lnTo>
                <a:lnTo>
                  <a:pt x="47795" y="35574"/>
                </a:lnTo>
                <a:lnTo>
                  <a:pt x="45981" y="23796"/>
                </a:lnTo>
                <a:close/>
              </a:path>
              <a:path w="838200" h="400685">
                <a:moveTo>
                  <a:pt x="50164" y="14859"/>
                </a:moveTo>
                <a:lnTo>
                  <a:pt x="46015" y="23723"/>
                </a:lnTo>
                <a:lnTo>
                  <a:pt x="56091" y="17626"/>
                </a:lnTo>
                <a:lnTo>
                  <a:pt x="50164" y="14859"/>
                </a:lnTo>
                <a:close/>
              </a:path>
              <a:path w="838200" h="400685">
                <a:moveTo>
                  <a:pt x="60663" y="14859"/>
                </a:moveTo>
                <a:lnTo>
                  <a:pt x="50164" y="14859"/>
                </a:lnTo>
                <a:lnTo>
                  <a:pt x="56091" y="17626"/>
                </a:lnTo>
                <a:lnTo>
                  <a:pt x="60663" y="1485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045" y="2759201"/>
            <a:ext cx="552450" cy="446405"/>
          </a:xfrm>
          <a:custGeom>
            <a:avLst/>
            <a:gdLst/>
            <a:ahLst/>
            <a:cxnLst/>
            <a:rect l="l" t="t" r="r" b="b"/>
            <a:pathLst>
              <a:path w="552450" h="446405">
                <a:moveTo>
                  <a:pt x="51002" y="28271"/>
                </a:moveTo>
                <a:lnTo>
                  <a:pt x="39624" y="31877"/>
                </a:lnTo>
                <a:lnTo>
                  <a:pt x="38574" y="43653"/>
                </a:lnTo>
                <a:lnTo>
                  <a:pt x="539495" y="446150"/>
                </a:lnTo>
                <a:lnTo>
                  <a:pt x="551942" y="430656"/>
                </a:lnTo>
                <a:lnTo>
                  <a:pt x="51002" y="28271"/>
                </a:lnTo>
                <a:close/>
              </a:path>
              <a:path w="552450" h="446405">
                <a:moveTo>
                  <a:pt x="0" y="0"/>
                </a:moveTo>
                <a:lnTo>
                  <a:pt x="35560" y="77470"/>
                </a:lnTo>
                <a:lnTo>
                  <a:pt x="38574" y="43653"/>
                </a:lnTo>
                <a:lnTo>
                  <a:pt x="33401" y="39497"/>
                </a:lnTo>
                <a:lnTo>
                  <a:pt x="45847" y="24130"/>
                </a:lnTo>
                <a:lnTo>
                  <a:pt x="64073" y="24130"/>
                </a:lnTo>
                <a:lnTo>
                  <a:pt x="83312" y="18034"/>
                </a:lnTo>
                <a:lnTo>
                  <a:pt x="0" y="0"/>
                </a:lnTo>
                <a:close/>
              </a:path>
              <a:path w="552450" h="446405">
                <a:moveTo>
                  <a:pt x="45847" y="24130"/>
                </a:moveTo>
                <a:lnTo>
                  <a:pt x="33401" y="39497"/>
                </a:lnTo>
                <a:lnTo>
                  <a:pt x="38574" y="43653"/>
                </a:lnTo>
                <a:lnTo>
                  <a:pt x="39624" y="31877"/>
                </a:lnTo>
                <a:lnTo>
                  <a:pt x="51002" y="28271"/>
                </a:lnTo>
                <a:lnTo>
                  <a:pt x="45847" y="24130"/>
                </a:lnTo>
                <a:close/>
              </a:path>
              <a:path w="552450" h="446405">
                <a:moveTo>
                  <a:pt x="64073" y="24130"/>
                </a:moveTo>
                <a:lnTo>
                  <a:pt x="45847" y="24130"/>
                </a:lnTo>
                <a:lnTo>
                  <a:pt x="51002" y="28271"/>
                </a:lnTo>
                <a:lnTo>
                  <a:pt x="64073" y="2413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5485" y="2759201"/>
            <a:ext cx="541655" cy="553720"/>
          </a:xfrm>
          <a:custGeom>
            <a:avLst/>
            <a:gdLst/>
            <a:ahLst/>
            <a:cxnLst/>
            <a:rect l="l" t="t" r="r" b="b"/>
            <a:pathLst>
              <a:path w="541654" h="553720">
                <a:moveTo>
                  <a:pt x="47219" y="34115"/>
                </a:moveTo>
                <a:lnTo>
                  <a:pt x="35560" y="36322"/>
                </a:lnTo>
                <a:lnTo>
                  <a:pt x="33093" y="47929"/>
                </a:lnTo>
                <a:lnTo>
                  <a:pt x="527431" y="553339"/>
                </a:lnTo>
                <a:lnTo>
                  <a:pt x="541655" y="539496"/>
                </a:lnTo>
                <a:lnTo>
                  <a:pt x="47219" y="34115"/>
                </a:lnTo>
                <a:close/>
              </a:path>
              <a:path w="541654" h="553720">
                <a:moveTo>
                  <a:pt x="0" y="0"/>
                </a:moveTo>
                <a:lnTo>
                  <a:pt x="26035" y="81153"/>
                </a:lnTo>
                <a:lnTo>
                  <a:pt x="33093" y="47929"/>
                </a:lnTo>
                <a:lnTo>
                  <a:pt x="28448" y="43180"/>
                </a:lnTo>
                <a:lnTo>
                  <a:pt x="42545" y="29337"/>
                </a:lnTo>
                <a:lnTo>
                  <a:pt x="72465" y="29337"/>
                </a:lnTo>
                <a:lnTo>
                  <a:pt x="80518" y="27812"/>
                </a:lnTo>
                <a:lnTo>
                  <a:pt x="0" y="0"/>
                </a:lnTo>
                <a:close/>
              </a:path>
              <a:path w="541654" h="553720">
                <a:moveTo>
                  <a:pt x="42545" y="29337"/>
                </a:moveTo>
                <a:lnTo>
                  <a:pt x="28448" y="43180"/>
                </a:lnTo>
                <a:lnTo>
                  <a:pt x="33093" y="47929"/>
                </a:lnTo>
                <a:lnTo>
                  <a:pt x="35560" y="36322"/>
                </a:lnTo>
                <a:lnTo>
                  <a:pt x="47219" y="34115"/>
                </a:lnTo>
                <a:lnTo>
                  <a:pt x="42545" y="29337"/>
                </a:lnTo>
                <a:close/>
              </a:path>
              <a:path w="541654" h="553720">
                <a:moveTo>
                  <a:pt x="72465" y="29337"/>
                </a:moveTo>
                <a:lnTo>
                  <a:pt x="42545" y="29337"/>
                </a:lnTo>
                <a:lnTo>
                  <a:pt x="47219" y="34115"/>
                </a:lnTo>
                <a:lnTo>
                  <a:pt x="72465" y="29337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1508" y="2785110"/>
            <a:ext cx="480695" cy="541020"/>
          </a:xfrm>
          <a:custGeom>
            <a:avLst/>
            <a:gdLst/>
            <a:ahLst/>
            <a:cxnLst/>
            <a:rect l="l" t="t" r="r" b="b"/>
            <a:pathLst>
              <a:path w="480695" h="541020">
                <a:moveTo>
                  <a:pt x="434863" y="36353"/>
                </a:moveTo>
                <a:lnTo>
                  <a:pt x="0" y="527303"/>
                </a:lnTo>
                <a:lnTo>
                  <a:pt x="14731" y="540512"/>
                </a:lnTo>
                <a:lnTo>
                  <a:pt x="449689" y="49470"/>
                </a:lnTo>
                <a:lnTo>
                  <a:pt x="446699" y="38128"/>
                </a:lnTo>
                <a:lnTo>
                  <a:pt x="446498" y="37950"/>
                </a:lnTo>
                <a:lnTo>
                  <a:pt x="434863" y="36353"/>
                </a:lnTo>
                <a:close/>
              </a:path>
              <a:path w="480695" h="541020">
                <a:moveTo>
                  <a:pt x="471905" y="31495"/>
                </a:moveTo>
                <a:lnTo>
                  <a:pt x="439165" y="31495"/>
                </a:lnTo>
                <a:lnTo>
                  <a:pt x="446498" y="37950"/>
                </a:lnTo>
                <a:lnTo>
                  <a:pt x="446658" y="37972"/>
                </a:lnTo>
                <a:lnTo>
                  <a:pt x="446699" y="38128"/>
                </a:lnTo>
                <a:lnTo>
                  <a:pt x="454025" y="44576"/>
                </a:lnTo>
                <a:lnTo>
                  <a:pt x="449689" y="49470"/>
                </a:lnTo>
                <a:lnTo>
                  <a:pt x="458342" y="82295"/>
                </a:lnTo>
                <a:lnTo>
                  <a:pt x="471905" y="31495"/>
                </a:lnTo>
                <a:close/>
              </a:path>
              <a:path w="480695" h="541020">
                <a:moveTo>
                  <a:pt x="446699" y="38128"/>
                </a:moveTo>
                <a:lnTo>
                  <a:pt x="449689" y="49470"/>
                </a:lnTo>
                <a:lnTo>
                  <a:pt x="454025" y="44576"/>
                </a:lnTo>
                <a:lnTo>
                  <a:pt x="446699" y="38128"/>
                </a:lnTo>
                <a:close/>
              </a:path>
              <a:path w="480695" h="541020">
                <a:moveTo>
                  <a:pt x="439165" y="31495"/>
                </a:moveTo>
                <a:lnTo>
                  <a:pt x="434863" y="36353"/>
                </a:lnTo>
                <a:lnTo>
                  <a:pt x="446498" y="37950"/>
                </a:lnTo>
                <a:lnTo>
                  <a:pt x="439165" y="31495"/>
                </a:lnTo>
                <a:close/>
              </a:path>
              <a:path w="480695" h="541020">
                <a:moveTo>
                  <a:pt x="480313" y="0"/>
                </a:moveTo>
                <a:lnTo>
                  <a:pt x="401319" y="31750"/>
                </a:lnTo>
                <a:lnTo>
                  <a:pt x="434863" y="36353"/>
                </a:lnTo>
                <a:lnTo>
                  <a:pt x="439165" y="31495"/>
                </a:lnTo>
                <a:lnTo>
                  <a:pt x="471905" y="31495"/>
                </a:lnTo>
                <a:lnTo>
                  <a:pt x="480313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052" y="2820161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30" h="458470">
                <a:moveTo>
                  <a:pt x="347805" y="37231"/>
                </a:moveTo>
                <a:lnTo>
                  <a:pt x="0" y="445388"/>
                </a:lnTo>
                <a:lnTo>
                  <a:pt x="14986" y="458215"/>
                </a:lnTo>
                <a:lnTo>
                  <a:pt x="362800" y="50047"/>
                </a:lnTo>
                <a:lnTo>
                  <a:pt x="359560" y="38692"/>
                </a:lnTo>
                <a:lnTo>
                  <a:pt x="347805" y="37231"/>
                </a:lnTo>
                <a:close/>
              </a:path>
              <a:path w="392430" h="458470">
                <a:moveTo>
                  <a:pt x="384501" y="32257"/>
                </a:moveTo>
                <a:lnTo>
                  <a:pt x="352044" y="32257"/>
                </a:lnTo>
                <a:lnTo>
                  <a:pt x="367030" y="45085"/>
                </a:lnTo>
                <a:lnTo>
                  <a:pt x="362800" y="50047"/>
                </a:lnTo>
                <a:lnTo>
                  <a:pt x="372110" y="82676"/>
                </a:lnTo>
                <a:lnTo>
                  <a:pt x="384501" y="32257"/>
                </a:lnTo>
                <a:close/>
              </a:path>
              <a:path w="392430" h="458470">
                <a:moveTo>
                  <a:pt x="359560" y="38692"/>
                </a:moveTo>
                <a:lnTo>
                  <a:pt x="362800" y="50047"/>
                </a:lnTo>
                <a:lnTo>
                  <a:pt x="367030" y="45085"/>
                </a:lnTo>
                <a:lnTo>
                  <a:pt x="359560" y="38692"/>
                </a:lnTo>
                <a:close/>
              </a:path>
              <a:path w="392430" h="458470">
                <a:moveTo>
                  <a:pt x="352044" y="32257"/>
                </a:moveTo>
                <a:lnTo>
                  <a:pt x="347805" y="37231"/>
                </a:lnTo>
                <a:lnTo>
                  <a:pt x="359451" y="38597"/>
                </a:lnTo>
                <a:lnTo>
                  <a:pt x="352044" y="32257"/>
                </a:lnTo>
                <a:close/>
              </a:path>
              <a:path w="392430" h="458470">
                <a:moveTo>
                  <a:pt x="392430" y="0"/>
                </a:moveTo>
                <a:lnTo>
                  <a:pt x="314071" y="33274"/>
                </a:lnTo>
                <a:lnTo>
                  <a:pt x="347805" y="37231"/>
                </a:lnTo>
                <a:lnTo>
                  <a:pt x="352044" y="32257"/>
                </a:lnTo>
                <a:lnTo>
                  <a:pt x="384501" y="32257"/>
                </a:lnTo>
                <a:lnTo>
                  <a:pt x="39243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4467" y="3783329"/>
            <a:ext cx="264795" cy="648970"/>
          </a:xfrm>
          <a:custGeom>
            <a:avLst/>
            <a:gdLst/>
            <a:ahLst/>
            <a:cxnLst/>
            <a:rect l="l" t="t" r="r" b="b"/>
            <a:pathLst>
              <a:path w="264794" h="648970">
                <a:moveTo>
                  <a:pt x="237997" y="47498"/>
                </a:moveTo>
                <a:lnTo>
                  <a:pt x="226368" y="50108"/>
                </a:lnTo>
                <a:lnTo>
                  <a:pt x="0" y="641870"/>
                </a:lnTo>
                <a:lnTo>
                  <a:pt x="18541" y="648944"/>
                </a:lnTo>
                <a:lnTo>
                  <a:pt x="244878" y="57176"/>
                </a:lnTo>
                <a:lnTo>
                  <a:pt x="237997" y="47498"/>
                </a:lnTo>
                <a:close/>
              </a:path>
              <a:path w="264794" h="648970">
                <a:moveTo>
                  <a:pt x="260500" y="43942"/>
                </a:moveTo>
                <a:lnTo>
                  <a:pt x="228726" y="43942"/>
                </a:lnTo>
                <a:lnTo>
                  <a:pt x="247269" y="50927"/>
                </a:lnTo>
                <a:lnTo>
                  <a:pt x="244878" y="57176"/>
                </a:lnTo>
                <a:lnTo>
                  <a:pt x="264540" y="84836"/>
                </a:lnTo>
                <a:lnTo>
                  <a:pt x="260500" y="43942"/>
                </a:lnTo>
                <a:close/>
              </a:path>
              <a:path w="264794" h="648970">
                <a:moveTo>
                  <a:pt x="256158" y="0"/>
                </a:moveTo>
                <a:lnTo>
                  <a:pt x="193294" y="57531"/>
                </a:lnTo>
                <a:lnTo>
                  <a:pt x="226368" y="50108"/>
                </a:lnTo>
                <a:lnTo>
                  <a:pt x="228726" y="43942"/>
                </a:lnTo>
                <a:lnTo>
                  <a:pt x="260500" y="43942"/>
                </a:lnTo>
                <a:lnTo>
                  <a:pt x="256158" y="0"/>
                </a:lnTo>
                <a:close/>
              </a:path>
              <a:path w="264794" h="648970">
                <a:moveTo>
                  <a:pt x="238166" y="47498"/>
                </a:moveTo>
                <a:lnTo>
                  <a:pt x="237997" y="47498"/>
                </a:lnTo>
                <a:lnTo>
                  <a:pt x="244878" y="57176"/>
                </a:lnTo>
                <a:lnTo>
                  <a:pt x="247269" y="50927"/>
                </a:lnTo>
                <a:lnTo>
                  <a:pt x="238166" y="47498"/>
                </a:lnTo>
                <a:close/>
              </a:path>
              <a:path w="264794" h="648970">
                <a:moveTo>
                  <a:pt x="228726" y="43942"/>
                </a:moveTo>
                <a:lnTo>
                  <a:pt x="226368" y="50108"/>
                </a:lnTo>
                <a:lnTo>
                  <a:pt x="237997" y="47498"/>
                </a:lnTo>
                <a:lnTo>
                  <a:pt x="238166" y="47498"/>
                </a:lnTo>
                <a:lnTo>
                  <a:pt x="228726" y="4394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082" y="3783329"/>
            <a:ext cx="339725" cy="637540"/>
          </a:xfrm>
          <a:custGeom>
            <a:avLst/>
            <a:gdLst/>
            <a:ahLst/>
            <a:cxnLst/>
            <a:rect l="l" t="t" r="r" b="b"/>
            <a:pathLst>
              <a:path w="339725" h="637539">
                <a:moveTo>
                  <a:pt x="23594" y="44968"/>
                </a:moveTo>
                <a:lnTo>
                  <a:pt x="23446" y="45047"/>
                </a:lnTo>
                <a:lnTo>
                  <a:pt x="17765" y="55457"/>
                </a:lnTo>
                <a:lnTo>
                  <a:pt x="321944" y="637120"/>
                </a:lnTo>
                <a:lnTo>
                  <a:pt x="339470" y="627938"/>
                </a:lnTo>
                <a:lnTo>
                  <a:pt x="35320" y="46242"/>
                </a:lnTo>
                <a:lnTo>
                  <a:pt x="23594" y="44968"/>
                </a:lnTo>
                <a:close/>
              </a:path>
              <a:path w="339725" h="637539">
                <a:moveTo>
                  <a:pt x="0" y="0"/>
                </a:moveTo>
                <a:lnTo>
                  <a:pt x="1524" y="85217"/>
                </a:lnTo>
                <a:lnTo>
                  <a:pt x="17765" y="55457"/>
                </a:lnTo>
                <a:lnTo>
                  <a:pt x="14731" y="49657"/>
                </a:lnTo>
                <a:lnTo>
                  <a:pt x="23446" y="45047"/>
                </a:lnTo>
                <a:lnTo>
                  <a:pt x="23615" y="44958"/>
                </a:lnTo>
                <a:lnTo>
                  <a:pt x="32257" y="40386"/>
                </a:lnTo>
                <a:lnTo>
                  <a:pt x="55903" y="40386"/>
                </a:lnTo>
                <a:lnTo>
                  <a:pt x="0" y="0"/>
                </a:lnTo>
                <a:close/>
              </a:path>
              <a:path w="339725" h="637539">
                <a:moveTo>
                  <a:pt x="23446" y="45047"/>
                </a:moveTo>
                <a:lnTo>
                  <a:pt x="14731" y="49657"/>
                </a:lnTo>
                <a:lnTo>
                  <a:pt x="17765" y="55457"/>
                </a:lnTo>
                <a:lnTo>
                  <a:pt x="23446" y="45047"/>
                </a:lnTo>
                <a:close/>
              </a:path>
              <a:path w="339725" h="637539">
                <a:moveTo>
                  <a:pt x="55903" y="40386"/>
                </a:moveTo>
                <a:lnTo>
                  <a:pt x="32257" y="40386"/>
                </a:lnTo>
                <a:lnTo>
                  <a:pt x="35320" y="46242"/>
                </a:lnTo>
                <a:lnTo>
                  <a:pt x="69087" y="49911"/>
                </a:lnTo>
                <a:lnTo>
                  <a:pt x="55903" y="40386"/>
                </a:lnTo>
                <a:close/>
              </a:path>
              <a:path w="339725" h="637539">
                <a:moveTo>
                  <a:pt x="32257" y="40386"/>
                </a:moveTo>
                <a:lnTo>
                  <a:pt x="23594" y="44968"/>
                </a:lnTo>
                <a:lnTo>
                  <a:pt x="35320" y="46242"/>
                </a:lnTo>
                <a:lnTo>
                  <a:pt x="32257" y="40386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090672" y="3797046"/>
            <a:ext cx="403860" cy="965835"/>
            <a:chOff x="3090672" y="3797046"/>
            <a:chExt cx="403860" cy="965835"/>
          </a:xfrm>
        </p:grpSpPr>
        <p:sp>
          <p:nvSpPr>
            <p:cNvPr id="12" name="object 12"/>
            <p:cNvSpPr/>
            <p:nvPr/>
          </p:nvSpPr>
          <p:spPr>
            <a:xfrm>
              <a:off x="3282950" y="3797046"/>
              <a:ext cx="173355" cy="601980"/>
            </a:xfrm>
            <a:custGeom>
              <a:avLst/>
              <a:gdLst/>
              <a:ahLst/>
              <a:cxnLst/>
              <a:rect l="l" t="t" r="r" b="b"/>
              <a:pathLst>
                <a:path w="173354" h="601979">
                  <a:moveTo>
                    <a:pt x="141604" y="49402"/>
                  </a:moveTo>
                  <a:lnTo>
                    <a:pt x="130558" y="53455"/>
                  </a:lnTo>
                  <a:lnTo>
                    <a:pt x="0" y="597242"/>
                  </a:lnTo>
                  <a:lnTo>
                    <a:pt x="19303" y="601865"/>
                  </a:lnTo>
                  <a:lnTo>
                    <a:pt x="149714" y="58119"/>
                  </a:lnTo>
                  <a:lnTo>
                    <a:pt x="141604" y="49402"/>
                  </a:lnTo>
                  <a:close/>
                </a:path>
                <a:path w="173354" h="601979">
                  <a:moveTo>
                    <a:pt x="164503" y="47116"/>
                  </a:moveTo>
                  <a:lnTo>
                    <a:pt x="132079" y="47116"/>
                  </a:lnTo>
                  <a:lnTo>
                    <a:pt x="151257" y="51688"/>
                  </a:lnTo>
                  <a:lnTo>
                    <a:pt x="149714" y="58119"/>
                  </a:lnTo>
                  <a:lnTo>
                    <a:pt x="172847" y="82981"/>
                  </a:lnTo>
                  <a:lnTo>
                    <a:pt x="164503" y="47116"/>
                  </a:lnTo>
                  <a:close/>
                </a:path>
                <a:path w="173354" h="601979">
                  <a:moveTo>
                    <a:pt x="153542" y="0"/>
                  </a:moveTo>
                  <a:lnTo>
                    <a:pt x="98678" y="65150"/>
                  </a:lnTo>
                  <a:lnTo>
                    <a:pt x="130558" y="53455"/>
                  </a:lnTo>
                  <a:lnTo>
                    <a:pt x="132079" y="47116"/>
                  </a:lnTo>
                  <a:lnTo>
                    <a:pt x="164503" y="47116"/>
                  </a:lnTo>
                  <a:lnTo>
                    <a:pt x="153542" y="0"/>
                  </a:lnTo>
                  <a:close/>
                </a:path>
                <a:path w="173354" h="601979">
                  <a:moveTo>
                    <a:pt x="141668" y="49402"/>
                  </a:moveTo>
                  <a:lnTo>
                    <a:pt x="149714" y="58119"/>
                  </a:lnTo>
                  <a:lnTo>
                    <a:pt x="151257" y="51688"/>
                  </a:lnTo>
                  <a:lnTo>
                    <a:pt x="141668" y="49402"/>
                  </a:lnTo>
                  <a:close/>
                </a:path>
                <a:path w="173354" h="601979">
                  <a:moveTo>
                    <a:pt x="132079" y="47116"/>
                  </a:moveTo>
                  <a:lnTo>
                    <a:pt x="130558" y="53455"/>
                  </a:lnTo>
                  <a:lnTo>
                    <a:pt x="141604" y="49402"/>
                  </a:lnTo>
                  <a:lnTo>
                    <a:pt x="132079" y="47116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578" y="4395978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6"/>
                  </a:moveTo>
                  <a:lnTo>
                    <a:pt x="384048" y="356616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8001" y="3797046"/>
            <a:ext cx="481330" cy="979169"/>
            <a:chOff x="3818001" y="3797046"/>
            <a:chExt cx="481330" cy="979169"/>
          </a:xfrm>
        </p:grpSpPr>
        <p:sp>
          <p:nvSpPr>
            <p:cNvPr id="15" name="object 15"/>
            <p:cNvSpPr/>
            <p:nvPr/>
          </p:nvSpPr>
          <p:spPr>
            <a:xfrm>
              <a:off x="3818001" y="3797046"/>
              <a:ext cx="288290" cy="617220"/>
            </a:xfrm>
            <a:custGeom>
              <a:avLst/>
              <a:gdLst/>
              <a:ahLst/>
              <a:cxnLst/>
              <a:rect l="l" t="t" r="r" b="b"/>
              <a:pathLst>
                <a:path w="288289" h="617220">
                  <a:moveTo>
                    <a:pt x="24257" y="46354"/>
                  </a:moveTo>
                  <a:lnTo>
                    <a:pt x="17948" y="56438"/>
                  </a:lnTo>
                  <a:lnTo>
                    <a:pt x="270128" y="616762"/>
                  </a:lnTo>
                  <a:lnTo>
                    <a:pt x="288163" y="608634"/>
                  </a:lnTo>
                  <a:lnTo>
                    <a:pt x="35977" y="48297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3428" y="0"/>
                  </a:moveTo>
                  <a:lnTo>
                    <a:pt x="0" y="85128"/>
                  </a:lnTo>
                  <a:lnTo>
                    <a:pt x="17948" y="56438"/>
                  </a:lnTo>
                  <a:lnTo>
                    <a:pt x="15239" y="50418"/>
                  </a:lnTo>
                  <a:lnTo>
                    <a:pt x="33274" y="42290"/>
                  </a:lnTo>
                  <a:lnTo>
                    <a:pt x="55295" y="42290"/>
                  </a:lnTo>
                  <a:lnTo>
                    <a:pt x="3428" y="0"/>
                  </a:lnTo>
                  <a:close/>
                </a:path>
                <a:path w="288289" h="617220">
                  <a:moveTo>
                    <a:pt x="24257" y="46354"/>
                  </a:moveTo>
                  <a:lnTo>
                    <a:pt x="15239" y="50418"/>
                  </a:lnTo>
                  <a:lnTo>
                    <a:pt x="17948" y="56438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55295" y="42290"/>
                  </a:moveTo>
                  <a:lnTo>
                    <a:pt x="33274" y="42290"/>
                  </a:lnTo>
                  <a:lnTo>
                    <a:pt x="35977" y="48297"/>
                  </a:lnTo>
                  <a:lnTo>
                    <a:pt x="69469" y="53847"/>
                  </a:lnTo>
                  <a:lnTo>
                    <a:pt x="55295" y="42290"/>
                  </a:lnTo>
                  <a:close/>
                </a:path>
                <a:path w="288289" h="617220">
                  <a:moveTo>
                    <a:pt x="33274" y="42290"/>
                  </a:moveTo>
                  <a:lnTo>
                    <a:pt x="24257" y="46354"/>
                  </a:lnTo>
                  <a:lnTo>
                    <a:pt x="35977" y="48297"/>
                  </a:lnTo>
                  <a:lnTo>
                    <a:pt x="33274" y="4229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4409694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5"/>
                  </a:moveTo>
                  <a:lnTo>
                    <a:pt x="384048" y="356615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75301" y="3768090"/>
            <a:ext cx="217170" cy="659130"/>
          </a:xfrm>
          <a:custGeom>
            <a:avLst/>
            <a:gdLst/>
            <a:ahLst/>
            <a:cxnLst/>
            <a:rect l="l" t="t" r="r" b="b"/>
            <a:pathLst>
              <a:path w="217170" h="659129">
                <a:moveTo>
                  <a:pt x="187198" y="48768"/>
                </a:moveTo>
                <a:lnTo>
                  <a:pt x="175946" y="52300"/>
                </a:lnTo>
                <a:lnTo>
                  <a:pt x="0" y="652945"/>
                </a:lnTo>
                <a:lnTo>
                  <a:pt x="19050" y="658520"/>
                </a:lnTo>
                <a:lnTo>
                  <a:pt x="194869" y="57894"/>
                </a:lnTo>
                <a:lnTo>
                  <a:pt x="187198" y="48768"/>
                </a:lnTo>
                <a:close/>
              </a:path>
              <a:path w="217170" h="659129">
                <a:moveTo>
                  <a:pt x="209838" y="45974"/>
                </a:moveTo>
                <a:lnTo>
                  <a:pt x="177800" y="45974"/>
                </a:lnTo>
                <a:lnTo>
                  <a:pt x="196723" y="51562"/>
                </a:lnTo>
                <a:lnTo>
                  <a:pt x="194869" y="57894"/>
                </a:lnTo>
                <a:lnTo>
                  <a:pt x="216662" y="83820"/>
                </a:lnTo>
                <a:lnTo>
                  <a:pt x="209838" y="45974"/>
                </a:lnTo>
                <a:close/>
              </a:path>
              <a:path w="217170" h="659129">
                <a:moveTo>
                  <a:pt x="201549" y="0"/>
                </a:moveTo>
                <a:lnTo>
                  <a:pt x="143510" y="62484"/>
                </a:lnTo>
                <a:lnTo>
                  <a:pt x="175946" y="52300"/>
                </a:lnTo>
                <a:lnTo>
                  <a:pt x="177800" y="45974"/>
                </a:lnTo>
                <a:lnTo>
                  <a:pt x="209838" y="45974"/>
                </a:lnTo>
                <a:lnTo>
                  <a:pt x="201549" y="0"/>
                </a:lnTo>
                <a:close/>
              </a:path>
              <a:path w="217170" h="659129">
                <a:moveTo>
                  <a:pt x="187261" y="48768"/>
                </a:moveTo>
                <a:lnTo>
                  <a:pt x="194869" y="57894"/>
                </a:lnTo>
                <a:lnTo>
                  <a:pt x="196723" y="51562"/>
                </a:lnTo>
                <a:lnTo>
                  <a:pt x="187261" y="48768"/>
                </a:lnTo>
                <a:close/>
              </a:path>
              <a:path w="217170" h="659129">
                <a:moveTo>
                  <a:pt x="177800" y="45974"/>
                </a:moveTo>
                <a:lnTo>
                  <a:pt x="175946" y="52300"/>
                </a:lnTo>
                <a:lnTo>
                  <a:pt x="187198" y="48768"/>
                </a:lnTo>
                <a:lnTo>
                  <a:pt x="177800" y="4597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7309" y="3768090"/>
            <a:ext cx="229235" cy="659130"/>
          </a:xfrm>
          <a:custGeom>
            <a:avLst/>
            <a:gdLst/>
            <a:ahLst/>
            <a:cxnLst/>
            <a:rect l="l" t="t" r="r" b="b"/>
            <a:pathLst>
              <a:path w="229235" h="659129">
                <a:moveTo>
                  <a:pt x="28828" y="48514"/>
                </a:moveTo>
                <a:lnTo>
                  <a:pt x="21301" y="57798"/>
                </a:lnTo>
                <a:lnTo>
                  <a:pt x="209930" y="658698"/>
                </a:lnTo>
                <a:lnTo>
                  <a:pt x="228853" y="652767"/>
                </a:lnTo>
                <a:lnTo>
                  <a:pt x="40228" y="51841"/>
                </a:lnTo>
                <a:lnTo>
                  <a:pt x="28828" y="48514"/>
                </a:lnTo>
                <a:close/>
              </a:path>
              <a:path w="229235" h="659129">
                <a:moveTo>
                  <a:pt x="13588" y="0"/>
                </a:moveTo>
                <a:lnTo>
                  <a:pt x="0" y="84074"/>
                </a:lnTo>
                <a:lnTo>
                  <a:pt x="21301" y="57798"/>
                </a:lnTo>
                <a:lnTo>
                  <a:pt x="19303" y="51435"/>
                </a:lnTo>
                <a:lnTo>
                  <a:pt x="38226" y="45466"/>
                </a:lnTo>
                <a:lnTo>
                  <a:pt x="57454" y="45466"/>
                </a:lnTo>
                <a:lnTo>
                  <a:pt x="13588" y="0"/>
                </a:lnTo>
                <a:close/>
              </a:path>
              <a:path w="229235" h="659129">
                <a:moveTo>
                  <a:pt x="57454" y="45466"/>
                </a:moveTo>
                <a:lnTo>
                  <a:pt x="38226" y="45466"/>
                </a:lnTo>
                <a:lnTo>
                  <a:pt x="40228" y="51841"/>
                </a:lnTo>
                <a:lnTo>
                  <a:pt x="72770" y="61341"/>
                </a:lnTo>
                <a:lnTo>
                  <a:pt x="57454" y="45466"/>
                </a:lnTo>
                <a:close/>
              </a:path>
              <a:path w="229235" h="659129">
                <a:moveTo>
                  <a:pt x="38226" y="45466"/>
                </a:moveTo>
                <a:lnTo>
                  <a:pt x="19303" y="51435"/>
                </a:lnTo>
                <a:lnTo>
                  <a:pt x="21301" y="57798"/>
                </a:lnTo>
                <a:lnTo>
                  <a:pt x="28828" y="48514"/>
                </a:lnTo>
                <a:lnTo>
                  <a:pt x="39183" y="48514"/>
                </a:lnTo>
                <a:lnTo>
                  <a:pt x="38226" y="45466"/>
                </a:lnTo>
                <a:close/>
              </a:path>
              <a:path w="229235" h="659129">
                <a:moveTo>
                  <a:pt x="39183" y="48514"/>
                </a:moveTo>
                <a:lnTo>
                  <a:pt x="28828" y="48514"/>
                </a:lnTo>
                <a:lnTo>
                  <a:pt x="40228" y="51841"/>
                </a:lnTo>
                <a:lnTo>
                  <a:pt x="39183" y="4851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6732" y="3768090"/>
            <a:ext cx="206375" cy="654685"/>
          </a:xfrm>
          <a:custGeom>
            <a:avLst/>
            <a:gdLst/>
            <a:ahLst/>
            <a:cxnLst/>
            <a:rect l="l" t="t" r="r" b="b"/>
            <a:pathLst>
              <a:path w="206375" h="654685">
                <a:moveTo>
                  <a:pt x="175895" y="49022"/>
                </a:moveTo>
                <a:lnTo>
                  <a:pt x="164608" y="52740"/>
                </a:lnTo>
                <a:lnTo>
                  <a:pt x="0" y="649338"/>
                </a:lnTo>
                <a:lnTo>
                  <a:pt x="19050" y="654596"/>
                </a:lnTo>
                <a:lnTo>
                  <a:pt x="183653" y="57964"/>
                </a:lnTo>
                <a:lnTo>
                  <a:pt x="175895" y="49022"/>
                </a:lnTo>
                <a:close/>
              </a:path>
              <a:path w="206375" h="654685">
                <a:moveTo>
                  <a:pt x="198515" y="46355"/>
                </a:moveTo>
                <a:lnTo>
                  <a:pt x="166370" y="46355"/>
                </a:lnTo>
                <a:lnTo>
                  <a:pt x="185420" y="51562"/>
                </a:lnTo>
                <a:lnTo>
                  <a:pt x="183653" y="57964"/>
                </a:lnTo>
                <a:lnTo>
                  <a:pt x="205867" y="83566"/>
                </a:lnTo>
                <a:lnTo>
                  <a:pt x="198515" y="46355"/>
                </a:lnTo>
                <a:close/>
              </a:path>
              <a:path w="206375" h="654685">
                <a:moveTo>
                  <a:pt x="189357" y="0"/>
                </a:moveTo>
                <a:lnTo>
                  <a:pt x="132334" y="63373"/>
                </a:lnTo>
                <a:lnTo>
                  <a:pt x="164608" y="52740"/>
                </a:lnTo>
                <a:lnTo>
                  <a:pt x="166370" y="46355"/>
                </a:lnTo>
                <a:lnTo>
                  <a:pt x="198515" y="46355"/>
                </a:lnTo>
                <a:lnTo>
                  <a:pt x="189357" y="0"/>
                </a:lnTo>
                <a:close/>
              </a:path>
              <a:path w="206375" h="654685">
                <a:moveTo>
                  <a:pt x="176127" y="49022"/>
                </a:moveTo>
                <a:lnTo>
                  <a:pt x="175895" y="49022"/>
                </a:lnTo>
                <a:lnTo>
                  <a:pt x="183653" y="57964"/>
                </a:lnTo>
                <a:lnTo>
                  <a:pt x="185420" y="51562"/>
                </a:lnTo>
                <a:lnTo>
                  <a:pt x="176127" y="49022"/>
                </a:lnTo>
                <a:close/>
              </a:path>
              <a:path w="206375" h="654685">
                <a:moveTo>
                  <a:pt x="166370" y="46355"/>
                </a:moveTo>
                <a:lnTo>
                  <a:pt x="164608" y="52740"/>
                </a:lnTo>
                <a:lnTo>
                  <a:pt x="175895" y="49022"/>
                </a:lnTo>
                <a:lnTo>
                  <a:pt x="176127" y="49022"/>
                </a:lnTo>
                <a:lnTo>
                  <a:pt x="166370" y="46355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7597" y="3768090"/>
            <a:ext cx="295275" cy="642620"/>
          </a:xfrm>
          <a:custGeom>
            <a:avLst/>
            <a:gdLst/>
            <a:ahLst/>
            <a:cxnLst/>
            <a:rect l="l" t="t" r="r" b="b"/>
            <a:pathLst>
              <a:path w="295275" h="642620">
                <a:moveTo>
                  <a:pt x="24637" y="46482"/>
                </a:moveTo>
                <a:lnTo>
                  <a:pt x="18208" y="56557"/>
                </a:lnTo>
                <a:lnTo>
                  <a:pt x="277113" y="642150"/>
                </a:lnTo>
                <a:lnTo>
                  <a:pt x="295275" y="634136"/>
                </a:lnTo>
                <a:lnTo>
                  <a:pt x="36340" y="48492"/>
                </a:lnTo>
                <a:lnTo>
                  <a:pt x="24637" y="46482"/>
                </a:lnTo>
                <a:close/>
              </a:path>
              <a:path w="295275" h="642620">
                <a:moveTo>
                  <a:pt x="4063" y="0"/>
                </a:moveTo>
                <a:lnTo>
                  <a:pt x="0" y="85090"/>
                </a:lnTo>
                <a:lnTo>
                  <a:pt x="18208" y="56557"/>
                </a:lnTo>
                <a:lnTo>
                  <a:pt x="15494" y="50419"/>
                </a:lnTo>
                <a:lnTo>
                  <a:pt x="33654" y="42418"/>
                </a:lnTo>
                <a:lnTo>
                  <a:pt x="55422" y="42418"/>
                </a:lnTo>
                <a:lnTo>
                  <a:pt x="4063" y="0"/>
                </a:lnTo>
                <a:close/>
              </a:path>
              <a:path w="295275" h="642620">
                <a:moveTo>
                  <a:pt x="33654" y="42418"/>
                </a:moveTo>
                <a:lnTo>
                  <a:pt x="15494" y="50419"/>
                </a:lnTo>
                <a:lnTo>
                  <a:pt x="18208" y="56557"/>
                </a:lnTo>
                <a:lnTo>
                  <a:pt x="24637" y="46482"/>
                </a:lnTo>
                <a:lnTo>
                  <a:pt x="35451" y="46482"/>
                </a:lnTo>
                <a:lnTo>
                  <a:pt x="33654" y="42418"/>
                </a:lnTo>
                <a:close/>
              </a:path>
              <a:path w="295275" h="642620">
                <a:moveTo>
                  <a:pt x="55422" y="42418"/>
                </a:moveTo>
                <a:lnTo>
                  <a:pt x="33654" y="42418"/>
                </a:lnTo>
                <a:lnTo>
                  <a:pt x="36340" y="48492"/>
                </a:lnTo>
                <a:lnTo>
                  <a:pt x="69723" y="54229"/>
                </a:lnTo>
                <a:lnTo>
                  <a:pt x="55422" y="42418"/>
                </a:lnTo>
                <a:close/>
              </a:path>
              <a:path w="295275" h="642620">
                <a:moveTo>
                  <a:pt x="35451" y="46482"/>
                </a:moveTo>
                <a:lnTo>
                  <a:pt x="24637" y="46482"/>
                </a:lnTo>
                <a:lnTo>
                  <a:pt x="36340" y="48492"/>
                </a:lnTo>
                <a:lnTo>
                  <a:pt x="35451" y="4648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spc="-8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084826" y="3409950"/>
            <a:ext cx="384175" cy="305212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lang="en-US" sz="1800" spc="-12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8873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4066" y="3409950"/>
            <a:ext cx="384810" cy="35814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8876" y="3409950"/>
            <a:ext cx="384810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3005" y="4411776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1736" y="442488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2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2802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953000" y="4418838"/>
            <a:ext cx="23704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114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3</a:t>
            </a:r>
            <a:endParaRPr sz="1800" dirty="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4614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1995" y="4438294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44234" y="4418838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7" y="358140"/>
                </a:lnTo>
                <a:lnTo>
                  <a:pt x="38404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67043" y="443494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91578" y="4405121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39"/>
                </a:moveTo>
                <a:lnTo>
                  <a:pt x="384048" y="358139"/>
                </a:lnTo>
                <a:lnTo>
                  <a:pt x="384048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78954" y="442122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7985" y="47690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768601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2650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713" y="4429505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6"/>
                </a:moveTo>
                <a:lnTo>
                  <a:pt x="384048" y="356616"/>
                </a:lnTo>
                <a:lnTo>
                  <a:pt x="38404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8582" y="4444390"/>
            <a:ext cx="208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8766" y="4415790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8" y="358140"/>
                </a:lnTo>
                <a:lnTo>
                  <a:pt x="384048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04617" y="443189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5357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42982" y="3426714"/>
            <a:ext cx="438531" cy="304571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lang="en-US" sz="1800" spc="-85" dirty="0">
                <a:latin typeface="Microsoft Sans Serif"/>
                <a:cs typeface="Microsoft Sans Serif"/>
              </a:rPr>
              <a:t>-</a:t>
            </a:r>
            <a:r>
              <a:rPr sz="1800" spc="-85" dirty="0">
                <a:latin typeface="Microsoft Sans Serif"/>
                <a:cs typeface="Microsoft Sans Serif"/>
              </a:rPr>
              <a:t>2</a:t>
            </a:r>
            <a:endParaRPr sz="1800" dirty="0">
              <a:latin typeface="Microsoft Sans Serif"/>
              <a:cs typeface="Microsoft Sans Serif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38734" y="3445002"/>
            <a:ext cx="1054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5,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70" dirty="0">
                <a:solidFill>
                  <a:srgbClr val="0096A7"/>
                </a:solidFill>
                <a:latin typeface="Trebuchet MS"/>
                <a:cs typeface="Trebuchet MS"/>
              </a:rPr>
              <a:t>7)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24554" y="2803171"/>
            <a:ext cx="939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lang="en-US"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63109" y="2845497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-3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-2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219" y="2173605"/>
            <a:ext cx="9315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90841" y="2062988"/>
            <a:ext cx="881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1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400" dirty="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 dirty="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6952" y="1135202"/>
            <a:ext cx="123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96A7"/>
                </a:solidFill>
                <a:latin typeface="Trebuchet MS"/>
                <a:cs typeface="Trebuchet MS"/>
              </a:rPr>
              <a:t>Ma</a:t>
            </a:r>
            <a:r>
              <a:rPr sz="1800" b="1" spc="-90" dirty="0">
                <a:solidFill>
                  <a:srgbClr val="0096A7"/>
                </a:solidFill>
                <a:latin typeface="Trebuchet MS"/>
                <a:cs typeface="Trebuchet MS"/>
              </a:rPr>
              <a:t>x</a:t>
            </a:r>
            <a:r>
              <a:rPr sz="1800" b="1" spc="-204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lang="en-US"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b="1" spc="-14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lang="en-US"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7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800" b="1" spc="40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800" b="1" spc="-20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800" b="1" spc="-21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lang="en-US" b="1" spc="-155" dirty="0">
                <a:solidFill>
                  <a:srgbClr val="0096A7"/>
                </a:solidFill>
                <a:latin typeface="Trebuchet MS"/>
                <a:cs typeface="Trebuchet MS"/>
              </a:rPr>
              <a:t>7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55" name="object 49">
            <a:extLst>
              <a:ext uri="{FF2B5EF4-FFF2-40B4-BE49-F238E27FC236}">
                <a16:creationId xmlns:a16="http://schemas.microsoft.com/office/drawing/2014/main" id="{45B99B51-D038-B1A0-42F8-B540F885825C}"/>
              </a:ext>
            </a:extLst>
          </p:cNvPr>
          <p:cNvSpPr txBox="1"/>
          <p:nvPr/>
        </p:nvSpPr>
        <p:spPr>
          <a:xfrm>
            <a:off x="7768208" y="3233420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6,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endParaRPr sz="14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0372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6470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</a:t>
            </a:r>
            <a:r>
              <a:rPr spc="-175" dirty="0"/>
              <a:t> </a:t>
            </a:r>
            <a:r>
              <a:rPr spc="-10" dirty="0"/>
              <a:t>Maximum</a:t>
            </a:r>
            <a:r>
              <a:rPr spc="-160" dirty="0"/>
              <a:t> </a:t>
            </a:r>
            <a:r>
              <a:rPr spc="-60" dirty="0"/>
              <a:t>Subarray</a:t>
            </a:r>
            <a:r>
              <a:rPr spc="-165" dirty="0"/>
              <a:t> </a:t>
            </a:r>
            <a:r>
              <a:rPr spc="-15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194388"/>
            <a:ext cx="8190865" cy="97599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marR="5080" indent="-342900">
              <a:lnSpc>
                <a:spcPct val="115300"/>
              </a:lnSpc>
              <a:spcBef>
                <a:spcPts val="110"/>
              </a:spcBef>
              <a:buClr>
                <a:srgbClr val="585858"/>
              </a:buClr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800" i="1" spc="-40" dirty="0">
                <a:solidFill>
                  <a:srgbClr val="DD0011"/>
                </a:solidFill>
                <a:latin typeface="Palatino Linotype"/>
                <a:cs typeface="Palatino Linotype"/>
              </a:rPr>
              <a:t>Def:</a:t>
            </a:r>
            <a:r>
              <a:rPr sz="1800" i="1" spc="-55" dirty="0">
                <a:solidFill>
                  <a:srgbClr val="DD0011"/>
                </a:solidFill>
                <a:latin typeface="Palatino Linotype"/>
                <a:cs typeface="Palatino Linotype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 maximum</a:t>
            </a:r>
            <a:r>
              <a:rPr sz="180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subarray</a:t>
            </a:r>
            <a:r>
              <a:rPr sz="18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problem</a:t>
            </a:r>
            <a:r>
              <a:rPr sz="1800" spc="1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is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task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finding</a:t>
            </a:r>
            <a:r>
              <a:rPr sz="1800" spc="2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largest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possible </a:t>
            </a:r>
            <a:r>
              <a:rPr sz="1800" spc="-484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sum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of</a:t>
            </a:r>
            <a:r>
              <a:rPr sz="18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contiguous</a:t>
            </a:r>
            <a:r>
              <a:rPr sz="1800" spc="1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subarray,</a:t>
            </a:r>
            <a:r>
              <a:rPr sz="1800" spc="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FC0"/>
                </a:solidFill>
                <a:latin typeface="Arial MT"/>
                <a:cs typeface="Arial MT"/>
              </a:rPr>
              <a:t>within</a:t>
            </a:r>
            <a:r>
              <a:rPr sz="1800" spc="4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given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one-dimensional</a:t>
            </a:r>
            <a:r>
              <a:rPr sz="1800" spc="50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array</a:t>
            </a:r>
            <a:r>
              <a:rPr sz="1800" spc="5" dirty="0">
                <a:solidFill>
                  <a:srgbClr val="006FC0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A[1…n] </a:t>
            </a:r>
            <a:r>
              <a:rPr sz="1800" dirty="0">
                <a:solidFill>
                  <a:srgbClr val="006FC0"/>
                </a:solidFill>
                <a:latin typeface="Arial MT"/>
                <a:cs typeface="Arial MT"/>
              </a:rPr>
              <a:t> of</a:t>
            </a:r>
            <a:r>
              <a:rPr sz="1800" spc="-5" dirty="0">
                <a:solidFill>
                  <a:srgbClr val="006FC0"/>
                </a:solidFill>
                <a:latin typeface="Arial MT"/>
                <a:cs typeface="Arial MT"/>
              </a:rPr>
              <a:t> numbers.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77391" y="2276538"/>
          <a:ext cx="7158983" cy="8611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7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51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4640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4640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8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9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10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11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14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5" dirty="0">
                          <a:solidFill>
                            <a:srgbClr val="230A8F"/>
                          </a:solidFill>
                          <a:latin typeface="Tahoma"/>
                          <a:cs typeface="Tahoma"/>
                        </a:rPr>
                        <a:t>16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656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-25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-16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-23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18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20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25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-22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15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spc="-3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-4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250" dirty="0">
                          <a:solidFill>
                            <a:srgbClr val="FF0000"/>
                          </a:solidFill>
                          <a:latin typeface="Tahoma"/>
                          <a:cs typeface="Tahoma"/>
                        </a:rPr>
                        <a:t>7</a:t>
                      </a:r>
                      <a:endParaRPr sz="1250">
                        <a:latin typeface="Tahoma"/>
                        <a:cs typeface="Tahoma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65769" y="4021670"/>
          <a:ext cx="2285364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26064" y="4021670"/>
          <a:ext cx="2248531" cy="3886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8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35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4302252" y="3927347"/>
            <a:ext cx="0" cy="647700"/>
          </a:xfrm>
          <a:custGeom>
            <a:avLst/>
            <a:gdLst/>
            <a:ahLst/>
            <a:cxnLst/>
            <a:rect l="l" t="t" r="r" b="b"/>
            <a:pathLst>
              <a:path h="647700">
                <a:moveTo>
                  <a:pt x="0" y="647699"/>
                </a:moveTo>
                <a:lnTo>
                  <a:pt x="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58389" y="4630673"/>
            <a:ext cx="1673860" cy="325120"/>
          </a:xfrm>
          <a:custGeom>
            <a:avLst/>
            <a:gdLst/>
            <a:ahLst/>
            <a:cxnLst/>
            <a:rect l="l" t="t" r="r" b="b"/>
            <a:pathLst>
              <a:path w="1673860" h="325120">
                <a:moveTo>
                  <a:pt x="0" y="0"/>
                </a:moveTo>
                <a:lnTo>
                  <a:pt x="42020" y="28609"/>
                </a:lnTo>
                <a:lnTo>
                  <a:pt x="84113" y="57020"/>
                </a:lnTo>
                <a:lnTo>
                  <a:pt x="126326" y="85034"/>
                </a:lnTo>
                <a:lnTo>
                  <a:pt x="168704" y="112454"/>
                </a:lnTo>
                <a:lnTo>
                  <a:pt x="211293" y="139081"/>
                </a:lnTo>
                <a:lnTo>
                  <a:pt x="254141" y="164717"/>
                </a:lnTo>
                <a:lnTo>
                  <a:pt x="297294" y="189164"/>
                </a:lnTo>
                <a:lnTo>
                  <a:pt x="340798" y="212223"/>
                </a:lnTo>
                <a:lnTo>
                  <a:pt x="384699" y="233696"/>
                </a:lnTo>
                <a:lnTo>
                  <a:pt x="429043" y="253386"/>
                </a:lnTo>
                <a:lnTo>
                  <a:pt x="473878" y="271093"/>
                </a:lnTo>
                <a:lnTo>
                  <a:pt x="519250" y="286620"/>
                </a:lnTo>
                <a:lnTo>
                  <a:pt x="565204" y="299768"/>
                </a:lnTo>
                <a:lnTo>
                  <a:pt x="611787" y="310340"/>
                </a:lnTo>
                <a:lnTo>
                  <a:pt x="659046" y="318136"/>
                </a:lnTo>
                <a:lnTo>
                  <a:pt x="707027" y="322960"/>
                </a:lnTo>
                <a:lnTo>
                  <a:pt x="755777" y="324611"/>
                </a:lnTo>
                <a:lnTo>
                  <a:pt x="799046" y="322641"/>
                </a:lnTo>
                <a:lnTo>
                  <a:pt x="845032" y="316972"/>
                </a:lnTo>
                <a:lnTo>
                  <a:pt x="893326" y="307973"/>
                </a:lnTo>
                <a:lnTo>
                  <a:pt x="943522" y="296008"/>
                </a:lnTo>
                <a:lnTo>
                  <a:pt x="995213" y="281444"/>
                </a:lnTo>
                <a:lnTo>
                  <a:pt x="1047992" y="264646"/>
                </a:lnTo>
                <a:lnTo>
                  <a:pt x="1101453" y="245982"/>
                </a:lnTo>
                <a:lnTo>
                  <a:pt x="1155188" y="225816"/>
                </a:lnTo>
                <a:lnTo>
                  <a:pt x="1208792" y="204516"/>
                </a:lnTo>
                <a:lnTo>
                  <a:pt x="1261856" y="182446"/>
                </a:lnTo>
                <a:lnTo>
                  <a:pt x="1313974" y="159974"/>
                </a:lnTo>
                <a:lnTo>
                  <a:pt x="1364739" y="137465"/>
                </a:lnTo>
                <a:lnTo>
                  <a:pt x="1413746" y="115285"/>
                </a:lnTo>
                <a:lnTo>
                  <a:pt x="1460585" y="93801"/>
                </a:lnTo>
                <a:lnTo>
                  <a:pt x="1504852" y="73378"/>
                </a:lnTo>
                <a:lnTo>
                  <a:pt x="1546139" y="54383"/>
                </a:lnTo>
                <a:lnTo>
                  <a:pt x="1584039" y="37182"/>
                </a:lnTo>
                <a:lnTo>
                  <a:pt x="1618146" y="22140"/>
                </a:lnTo>
                <a:lnTo>
                  <a:pt x="1648052" y="9624"/>
                </a:lnTo>
                <a:lnTo>
                  <a:pt x="1673352" y="0"/>
                </a:lnTo>
              </a:path>
            </a:pathLst>
          </a:custGeom>
          <a:ln w="38100">
            <a:solidFill>
              <a:srgbClr val="230A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26102" y="4575809"/>
            <a:ext cx="1620520" cy="271780"/>
          </a:xfrm>
          <a:custGeom>
            <a:avLst/>
            <a:gdLst/>
            <a:ahLst/>
            <a:cxnLst/>
            <a:rect l="l" t="t" r="r" b="b"/>
            <a:pathLst>
              <a:path w="1620520" h="271779">
                <a:moveTo>
                  <a:pt x="0" y="0"/>
                </a:moveTo>
                <a:lnTo>
                  <a:pt x="51107" y="21311"/>
                </a:lnTo>
                <a:lnTo>
                  <a:pt x="102169" y="42523"/>
                </a:lnTo>
                <a:lnTo>
                  <a:pt x="153140" y="63514"/>
                </a:lnTo>
                <a:lnTo>
                  <a:pt x="203971" y="84164"/>
                </a:lnTo>
                <a:lnTo>
                  <a:pt x="254615" y="104353"/>
                </a:lnTo>
                <a:lnTo>
                  <a:pt x="305027" y="123961"/>
                </a:lnTo>
                <a:lnTo>
                  <a:pt x="355158" y="142867"/>
                </a:lnTo>
                <a:lnTo>
                  <a:pt x="404961" y="160952"/>
                </a:lnTo>
                <a:lnTo>
                  <a:pt x="454389" y="178095"/>
                </a:lnTo>
                <a:lnTo>
                  <a:pt x="503396" y="194175"/>
                </a:lnTo>
                <a:lnTo>
                  <a:pt x="551934" y="209074"/>
                </a:lnTo>
                <a:lnTo>
                  <a:pt x="599955" y="222669"/>
                </a:lnTo>
                <a:lnTo>
                  <a:pt x="647414" y="234843"/>
                </a:lnTo>
                <a:lnTo>
                  <a:pt x="694262" y="245473"/>
                </a:lnTo>
                <a:lnTo>
                  <a:pt x="740453" y="254440"/>
                </a:lnTo>
                <a:lnTo>
                  <a:pt x="785940" y="261623"/>
                </a:lnTo>
                <a:lnTo>
                  <a:pt x="830675" y="266903"/>
                </a:lnTo>
                <a:lnTo>
                  <a:pt x="874611" y="270159"/>
                </a:lnTo>
                <a:lnTo>
                  <a:pt x="917701" y="271271"/>
                </a:lnTo>
                <a:lnTo>
                  <a:pt x="971038" y="269496"/>
                </a:lnTo>
                <a:lnTo>
                  <a:pt x="1023011" y="264331"/>
                </a:lnTo>
                <a:lnTo>
                  <a:pt x="1073720" y="256023"/>
                </a:lnTo>
                <a:lnTo>
                  <a:pt x="1123266" y="244814"/>
                </a:lnTo>
                <a:lnTo>
                  <a:pt x="1171749" y="230950"/>
                </a:lnTo>
                <a:lnTo>
                  <a:pt x="1219267" y="214675"/>
                </a:lnTo>
                <a:lnTo>
                  <a:pt x="1265920" y="196233"/>
                </a:lnTo>
                <a:lnTo>
                  <a:pt x="1311810" y="175868"/>
                </a:lnTo>
                <a:lnTo>
                  <a:pt x="1357034" y="153824"/>
                </a:lnTo>
                <a:lnTo>
                  <a:pt x="1401694" y="130347"/>
                </a:lnTo>
                <a:lnTo>
                  <a:pt x="1445888" y="105679"/>
                </a:lnTo>
                <a:lnTo>
                  <a:pt x="1489718" y="80067"/>
                </a:lnTo>
                <a:lnTo>
                  <a:pt x="1533281" y="53753"/>
                </a:lnTo>
                <a:lnTo>
                  <a:pt x="1576679" y="26983"/>
                </a:lnTo>
                <a:lnTo>
                  <a:pt x="1620012" y="0"/>
                </a:lnTo>
              </a:path>
            </a:pathLst>
          </a:custGeom>
          <a:ln w="38099">
            <a:solidFill>
              <a:srgbClr val="230A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5838" y="3496817"/>
            <a:ext cx="2106295" cy="323215"/>
          </a:xfrm>
          <a:custGeom>
            <a:avLst/>
            <a:gdLst/>
            <a:ahLst/>
            <a:cxnLst/>
            <a:rect l="l" t="t" r="r" b="b"/>
            <a:pathLst>
              <a:path w="2106295" h="323214">
                <a:moveTo>
                  <a:pt x="0" y="323087"/>
                </a:moveTo>
                <a:lnTo>
                  <a:pt x="45954" y="301074"/>
                </a:lnTo>
                <a:lnTo>
                  <a:pt x="91930" y="279151"/>
                </a:lnTo>
                <a:lnTo>
                  <a:pt x="137935" y="257411"/>
                </a:lnTo>
                <a:lnTo>
                  <a:pt x="183976" y="235944"/>
                </a:lnTo>
                <a:lnTo>
                  <a:pt x="230059" y="214840"/>
                </a:lnTo>
                <a:lnTo>
                  <a:pt x="276191" y="194192"/>
                </a:lnTo>
                <a:lnTo>
                  <a:pt x="322378" y="174090"/>
                </a:lnTo>
                <a:lnTo>
                  <a:pt x="368626" y="154625"/>
                </a:lnTo>
                <a:lnTo>
                  <a:pt x="414943" y="135889"/>
                </a:lnTo>
                <a:lnTo>
                  <a:pt x="461335" y="117972"/>
                </a:lnTo>
                <a:lnTo>
                  <a:pt x="507809" y="100964"/>
                </a:lnTo>
                <a:lnTo>
                  <a:pt x="554371" y="84959"/>
                </a:lnTo>
                <a:lnTo>
                  <a:pt x="601027" y="70045"/>
                </a:lnTo>
                <a:lnTo>
                  <a:pt x="647785" y="56315"/>
                </a:lnTo>
                <a:lnTo>
                  <a:pt x="694651" y="43860"/>
                </a:lnTo>
                <a:lnTo>
                  <a:pt x="741631" y="32770"/>
                </a:lnTo>
                <a:lnTo>
                  <a:pt x="788733" y="23136"/>
                </a:lnTo>
                <a:lnTo>
                  <a:pt x="835962" y="15049"/>
                </a:lnTo>
                <a:lnTo>
                  <a:pt x="883325" y="8602"/>
                </a:lnTo>
                <a:lnTo>
                  <a:pt x="930829" y="3883"/>
                </a:lnTo>
                <a:lnTo>
                  <a:pt x="978481" y="986"/>
                </a:lnTo>
                <a:lnTo>
                  <a:pt x="1026287" y="0"/>
                </a:lnTo>
                <a:lnTo>
                  <a:pt x="1072178" y="902"/>
                </a:lnTo>
                <a:lnTo>
                  <a:pt x="1118211" y="3558"/>
                </a:lnTo>
                <a:lnTo>
                  <a:pt x="1164377" y="7886"/>
                </a:lnTo>
                <a:lnTo>
                  <a:pt x="1210672" y="13808"/>
                </a:lnTo>
                <a:lnTo>
                  <a:pt x="1257088" y="21243"/>
                </a:lnTo>
                <a:lnTo>
                  <a:pt x="1303620" y="30112"/>
                </a:lnTo>
                <a:lnTo>
                  <a:pt x="1350260" y="40336"/>
                </a:lnTo>
                <a:lnTo>
                  <a:pt x="1397003" y="51834"/>
                </a:lnTo>
                <a:lnTo>
                  <a:pt x="1443843" y="64527"/>
                </a:lnTo>
                <a:lnTo>
                  <a:pt x="1490772" y="78335"/>
                </a:lnTo>
                <a:lnTo>
                  <a:pt x="1537786" y="93179"/>
                </a:lnTo>
                <a:lnTo>
                  <a:pt x="1584876" y="108979"/>
                </a:lnTo>
                <a:lnTo>
                  <a:pt x="1632038" y="125655"/>
                </a:lnTo>
                <a:lnTo>
                  <a:pt x="1679264" y="143128"/>
                </a:lnTo>
                <a:lnTo>
                  <a:pt x="1726548" y="161318"/>
                </a:lnTo>
                <a:lnTo>
                  <a:pt x="1773885" y="180145"/>
                </a:lnTo>
                <a:lnTo>
                  <a:pt x="1821267" y="199530"/>
                </a:lnTo>
                <a:lnTo>
                  <a:pt x="1868689" y="219392"/>
                </a:lnTo>
                <a:lnTo>
                  <a:pt x="1916144" y="239653"/>
                </a:lnTo>
                <a:lnTo>
                  <a:pt x="1963626" y="260233"/>
                </a:lnTo>
                <a:lnTo>
                  <a:pt x="2011128" y="281052"/>
                </a:lnTo>
                <a:lnTo>
                  <a:pt x="2058644" y="302030"/>
                </a:lnTo>
                <a:lnTo>
                  <a:pt x="2106167" y="323087"/>
                </a:lnTo>
              </a:path>
            </a:pathLst>
          </a:custGeom>
          <a:ln w="38100">
            <a:solidFill>
              <a:srgbClr val="230A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64700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The</a:t>
            </a:r>
            <a:r>
              <a:rPr spc="-175" dirty="0"/>
              <a:t> </a:t>
            </a:r>
            <a:r>
              <a:rPr spc="-10" dirty="0"/>
              <a:t>Maximum</a:t>
            </a:r>
            <a:r>
              <a:rPr spc="-160" dirty="0"/>
              <a:t> </a:t>
            </a:r>
            <a:r>
              <a:rPr spc="-60" dirty="0"/>
              <a:t>Subarray</a:t>
            </a:r>
            <a:r>
              <a:rPr spc="-165" dirty="0"/>
              <a:t> </a:t>
            </a:r>
            <a:r>
              <a:rPr spc="-15" dirty="0"/>
              <a:t>Problem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542" y="1964413"/>
            <a:ext cx="5449820" cy="22370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7905"/>
            <a:ext cx="4074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Divide</a:t>
            </a:r>
            <a:r>
              <a:rPr spc="20" dirty="0"/>
              <a:t>-</a:t>
            </a:r>
            <a:r>
              <a:rPr spc="-60" dirty="0"/>
              <a:t>an</a:t>
            </a:r>
            <a:r>
              <a:rPr spc="-75" dirty="0"/>
              <a:t>d</a:t>
            </a:r>
            <a:r>
              <a:rPr spc="20" dirty="0"/>
              <a:t>-</a:t>
            </a:r>
            <a:r>
              <a:rPr spc="40" dirty="0"/>
              <a:t>Conqu</a:t>
            </a:r>
            <a:r>
              <a:rPr spc="20" dirty="0"/>
              <a:t>e</a:t>
            </a:r>
            <a:r>
              <a:rPr spc="-25" dirty="0"/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850" y="1312545"/>
            <a:ext cx="4494530" cy="3170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Base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Case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(n</a:t>
            </a:r>
            <a:r>
              <a:rPr sz="18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85858"/>
                </a:solidFill>
                <a:latin typeface="Arial"/>
                <a:cs typeface="Arial"/>
              </a:rPr>
              <a:t>=</a:t>
            </a:r>
            <a:r>
              <a:rPr sz="1800" b="1" spc="-1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1)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 MT"/>
              <a:buChar char="●"/>
            </a:pPr>
            <a:endParaRPr sz="2300">
              <a:latin typeface="Arial"/>
              <a:cs typeface="Arial"/>
            </a:endParaRPr>
          </a:p>
          <a:p>
            <a:pPr marL="812165" lvl="1" indent="-317500">
              <a:lnSpc>
                <a:spcPct val="100000"/>
              </a:lnSpc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Return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itself</a:t>
            </a:r>
            <a:r>
              <a:rPr sz="18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(maximum</a:t>
            </a:r>
            <a:r>
              <a:rPr sz="18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subarray)</a:t>
            </a:r>
            <a:endParaRPr sz="18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Font typeface="Arial MT"/>
              <a:buChar char="●"/>
              <a:tabLst>
                <a:tab pos="354965" algn="l"/>
                <a:tab pos="355600" algn="l"/>
              </a:tabLst>
            </a:pP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Recursive</a:t>
            </a:r>
            <a:r>
              <a:rPr sz="1800" b="1" spc="2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Case</a:t>
            </a:r>
            <a:r>
              <a:rPr sz="1800" b="1" spc="5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(n</a:t>
            </a:r>
            <a:r>
              <a:rPr sz="18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&gt;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1)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585858"/>
              </a:buClr>
              <a:buFont typeface="Arial MT"/>
              <a:buChar char="●"/>
            </a:pPr>
            <a:endParaRPr sz="2300">
              <a:latin typeface="Arial MT"/>
              <a:cs typeface="Arial MT"/>
            </a:endParaRPr>
          </a:p>
          <a:p>
            <a:pPr marL="812165" lvl="1" indent="-317500">
              <a:lnSpc>
                <a:spcPct val="100000"/>
              </a:lnSpc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Divide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array</a:t>
            </a:r>
            <a:r>
              <a:rPr sz="18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into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585858"/>
                </a:solidFill>
                <a:latin typeface="Arial MT"/>
                <a:cs typeface="Arial MT"/>
              </a:rPr>
              <a:t>two</a:t>
            </a:r>
            <a:r>
              <a:rPr sz="18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subarrays.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Clr>
                <a:srgbClr val="585858"/>
              </a:buClr>
              <a:buFont typeface="Arial MT"/>
              <a:buChar char="○"/>
            </a:pPr>
            <a:endParaRPr sz="2300">
              <a:latin typeface="Arial MT"/>
              <a:cs typeface="Arial MT"/>
            </a:endParaRPr>
          </a:p>
          <a:p>
            <a:pPr marL="812165" lvl="1" indent="-317500">
              <a:lnSpc>
                <a:spcPct val="100000"/>
              </a:lnSpc>
              <a:buSzPct val="77777"/>
              <a:buChar char="○"/>
              <a:tabLst>
                <a:tab pos="812165" algn="l"/>
                <a:tab pos="812800" algn="l"/>
              </a:tabLst>
            </a:pP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Find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maximum</a:t>
            </a:r>
            <a:r>
              <a:rPr sz="18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sub</a:t>
            </a:r>
            <a:r>
              <a:rPr sz="18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array</a:t>
            </a:r>
            <a:r>
              <a:rPr sz="18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recursively</a:t>
            </a:r>
            <a:endParaRPr sz="18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Clr>
                <a:srgbClr val="585858"/>
              </a:buClr>
              <a:buFont typeface="Arial MT"/>
              <a:buChar char="○"/>
            </a:pPr>
            <a:endParaRPr sz="2300">
              <a:latin typeface="Arial MT"/>
              <a:cs typeface="Arial MT"/>
            </a:endParaRPr>
          </a:p>
          <a:p>
            <a:pPr marL="812165" lvl="1" indent="-317500">
              <a:lnSpc>
                <a:spcPct val="100000"/>
              </a:lnSpc>
              <a:buSzPct val="77777"/>
              <a:buFont typeface="Arial MT"/>
              <a:buChar char="○"/>
              <a:tabLst>
                <a:tab pos="812165" algn="l"/>
                <a:tab pos="812800" algn="l"/>
              </a:tabLst>
            </a:pPr>
            <a:r>
              <a:rPr sz="1800" b="1" spc="-5" dirty="0">
                <a:solidFill>
                  <a:srgbClr val="585858"/>
                </a:solidFill>
                <a:latin typeface="Arial"/>
                <a:cs typeface="Arial"/>
              </a:rPr>
              <a:t>Merge</a:t>
            </a:r>
            <a:r>
              <a:rPr sz="1800" b="1" spc="-10" dirty="0">
                <a:solidFill>
                  <a:srgbClr val="585858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585858"/>
                </a:solidFill>
                <a:latin typeface="Arial MT"/>
                <a:cs typeface="Arial MT"/>
              </a:rPr>
              <a:t>results.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208915"/>
            <a:ext cx="33413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5" dirty="0"/>
              <a:t>Where</a:t>
            </a:r>
            <a:r>
              <a:rPr spc="-185" dirty="0"/>
              <a:t> </a:t>
            </a:r>
            <a:r>
              <a:rPr spc="-50" dirty="0"/>
              <a:t>is</a:t>
            </a:r>
            <a:r>
              <a:rPr spc="-190" dirty="0"/>
              <a:t> </a:t>
            </a:r>
            <a:r>
              <a:rPr spc="-50" dirty="0"/>
              <a:t>Result?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673" y="1136709"/>
            <a:ext cx="7262756" cy="3707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664" y="208915"/>
            <a:ext cx="49822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" dirty="0"/>
              <a:t>Ca</a:t>
            </a:r>
            <a:r>
              <a:rPr spc="20" dirty="0"/>
              <a:t>s</a:t>
            </a:r>
            <a:r>
              <a:rPr spc="-20" dirty="0"/>
              <a:t>e</a:t>
            </a:r>
            <a:r>
              <a:rPr spc="-170" dirty="0"/>
              <a:t> </a:t>
            </a:r>
            <a:r>
              <a:rPr spc="-145" dirty="0"/>
              <a:t>3:</a:t>
            </a:r>
            <a:r>
              <a:rPr spc="-150" dirty="0"/>
              <a:t> </a:t>
            </a:r>
            <a:r>
              <a:rPr spc="275" dirty="0"/>
              <a:t>C</a:t>
            </a:r>
            <a:r>
              <a:rPr spc="-35" dirty="0"/>
              <a:t>ross</a:t>
            </a:r>
            <a:r>
              <a:rPr spc="-155" dirty="0"/>
              <a:t> </a:t>
            </a:r>
            <a:r>
              <a:rPr spc="-10" dirty="0"/>
              <a:t>the</a:t>
            </a:r>
            <a:r>
              <a:rPr spc="-145" dirty="0"/>
              <a:t> </a:t>
            </a:r>
            <a:r>
              <a:rPr spc="480" dirty="0"/>
              <a:t>M</a:t>
            </a:r>
            <a:r>
              <a:rPr spc="-20" dirty="0"/>
              <a:t>iddle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642" y="978559"/>
            <a:ext cx="7336732" cy="377281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432053"/>
            <a:ext cx="76123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The</a:t>
            </a:r>
            <a:r>
              <a:rPr sz="3200" spc="-130" dirty="0"/>
              <a:t> </a:t>
            </a:r>
            <a:r>
              <a:rPr sz="3200" spc="-10" dirty="0"/>
              <a:t>Maximum</a:t>
            </a:r>
            <a:r>
              <a:rPr sz="3200" spc="-130" dirty="0"/>
              <a:t> </a:t>
            </a:r>
            <a:r>
              <a:rPr sz="3200" spc="-50" dirty="0"/>
              <a:t>Subarray</a:t>
            </a:r>
            <a:r>
              <a:rPr sz="3200" spc="-155" dirty="0"/>
              <a:t> </a:t>
            </a:r>
            <a:r>
              <a:rPr sz="3200" spc="-10" dirty="0"/>
              <a:t>Problem</a:t>
            </a:r>
            <a:r>
              <a:rPr sz="3200" spc="-120" dirty="0"/>
              <a:t> </a:t>
            </a:r>
            <a:r>
              <a:rPr sz="3200" spc="20" dirty="0"/>
              <a:t>-</a:t>
            </a:r>
            <a:r>
              <a:rPr sz="3200" spc="-120" dirty="0"/>
              <a:t> </a:t>
            </a:r>
            <a:r>
              <a:rPr sz="3200" spc="-45" dirty="0"/>
              <a:t>Example</a:t>
            </a:r>
            <a:endParaRPr sz="32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414016" y="1918716"/>
          <a:ext cx="4104638" cy="470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3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2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37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24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0915"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114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114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114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600" spc="-114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2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0096A7"/>
                      </a:solidFill>
                      <a:prstDash val="solid"/>
                    </a:lnL>
                    <a:lnR w="28575">
                      <a:solidFill>
                        <a:srgbClr val="0096A7"/>
                      </a:solidFill>
                      <a:prstDash val="solid"/>
                    </a:lnR>
                    <a:lnT w="28575">
                      <a:solidFill>
                        <a:srgbClr val="0096A7"/>
                      </a:solidFill>
                      <a:prstDash val="solid"/>
                    </a:lnT>
                    <a:lnB w="28575">
                      <a:solidFill>
                        <a:srgbClr val="0096A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761489" y="2952114"/>
            <a:ext cx="6205855" cy="1504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spc="-85" dirty="0">
                <a:solidFill>
                  <a:srgbClr val="CC0000"/>
                </a:solidFill>
                <a:latin typeface="Trebuchet MS"/>
                <a:cs typeface="Trebuchet MS"/>
              </a:rPr>
              <a:t>What</a:t>
            </a:r>
            <a:r>
              <a:rPr sz="2500" b="1" spc="-2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25" dirty="0">
                <a:solidFill>
                  <a:srgbClr val="CC0000"/>
                </a:solidFill>
                <a:latin typeface="Trebuchet MS"/>
                <a:cs typeface="Trebuchet MS"/>
              </a:rPr>
              <a:t>is</a:t>
            </a:r>
            <a:r>
              <a:rPr sz="2500" b="1" spc="-254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30" dirty="0">
                <a:solidFill>
                  <a:srgbClr val="CC0000"/>
                </a:solidFill>
                <a:latin typeface="Trebuchet MS"/>
                <a:cs typeface="Trebuchet MS"/>
              </a:rPr>
              <a:t>m</a:t>
            </a:r>
            <a:r>
              <a:rPr sz="2500" b="1" spc="-85" dirty="0">
                <a:solidFill>
                  <a:srgbClr val="CC0000"/>
                </a:solidFill>
                <a:latin typeface="Trebuchet MS"/>
                <a:cs typeface="Trebuchet MS"/>
              </a:rPr>
              <a:t>ax</a:t>
            </a:r>
            <a:r>
              <a:rPr sz="2500" b="1" spc="-45" dirty="0">
                <a:solidFill>
                  <a:srgbClr val="CC0000"/>
                </a:solidFill>
                <a:latin typeface="Trebuchet MS"/>
                <a:cs typeface="Trebuchet MS"/>
              </a:rPr>
              <a:t>i</a:t>
            </a:r>
            <a:r>
              <a:rPr sz="2500" b="1" spc="-40" dirty="0">
                <a:solidFill>
                  <a:srgbClr val="CC0000"/>
                </a:solidFill>
                <a:latin typeface="Trebuchet MS"/>
                <a:cs typeface="Trebuchet MS"/>
              </a:rPr>
              <a:t>mum</a:t>
            </a:r>
            <a:r>
              <a:rPr sz="2500" b="1" spc="-220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50" dirty="0">
                <a:solidFill>
                  <a:srgbClr val="CC0000"/>
                </a:solidFill>
                <a:latin typeface="Trebuchet MS"/>
                <a:cs typeface="Trebuchet MS"/>
              </a:rPr>
              <a:t>subarray</a:t>
            </a:r>
            <a:r>
              <a:rPr sz="2500" b="1" spc="-23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25" dirty="0">
                <a:solidFill>
                  <a:srgbClr val="CC0000"/>
                </a:solidFill>
                <a:latin typeface="Trebuchet MS"/>
                <a:cs typeface="Trebuchet MS"/>
              </a:rPr>
              <a:t>sum</a:t>
            </a:r>
            <a:r>
              <a:rPr sz="2500" b="1" spc="-2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65" dirty="0">
                <a:solidFill>
                  <a:srgbClr val="CC0000"/>
                </a:solidFill>
                <a:latin typeface="Trebuchet MS"/>
                <a:cs typeface="Trebuchet MS"/>
              </a:rPr>
              <a:t>of</a:t>
            </a:r>
            <a:r>
              <a:rPr sz="2500" b="1" spc="-245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45" dirty="0">
                <a:solidFill>
                  <a:srgbClr val="CC0000"/>
                </a:solidFill>
                <a:latin typeface="Trebuchet MS"/>
                <a:cs typeface="Trebuchet MS"/>
              </a:rPr>
              <a:t>this</a:t>
            </a:r>
            <a:r>
              <a:rPr sz="2500" b="1" spc="-254" dirty="0">
                <a:solidFill>
                  <a:srgbClr val="CC0000"/>
                </a:solidFill>
                <a:latin typeface="Trebuchet MS"/>
                <a:cs typeface="Trebuchet MS"/>
              </a:rPr>
              <a:t> </a:t>
            </a:r>
            <a:r>
              <a:rPr sz="2500" b="1" spc="-60" dirty="0">
                <a:solidFill>
                  <a:srgbClr val="CC0000"/>
                </a:solidFill>
                <a:latin typeface="Trebuchet MS"/>
                <a:cs typeface="Trebuchet MS"/>
              </a:rPr>
              <a:t>array</a:t>
            </a:r>
            <a:endParaRPr sz="2500">
              <a:latin typeface="Trebuchet MS"/>
              <a:cs typeface="Trebuchet MS"/>
            </a:endParaRPr>
          </a:p>
          <a:p>
            <a:pPr marL="1695450" marR="1673225" indent="-795655">
              <a:lnSpc>
                <a:spcPct val="100000"/>
              </a:lnSpc>
              <a:spcBef>
                <a:spcPts val="2645"/>
              </a:spcBef>
            </a:pPr>
            <a:r>
              <a:rPr sz="2500" b="1" dirty="0">
                <a:solidFill>
                  <a:srgbClr val="006FC0"/>
                </a:solidFill>
                <a:latin typeface="Trebuchet MS"/>
                <a:cs typeface="Trebuchet MS"/>
              </a:rPr>
              <a:t>M</a:t>
            </a:r>
            <a:r>
              <a:rPr sz="2500" b="1" spc="-10" dirty="0">
                <a:solidFill>
                  <a:srgbClr val="006FC0"/>
                </a:solidFill>
                <a:latin typeface="Trebuchet MS"/>
                <a:cs typeface="Trebuchet MS"/>
              </a:rPr>
              <a:t>a</a:t>
            </a:r>
            <a:r>
              <a:rPr sz="2500" b="1" spc="-125" dirty="0">
                <a:solidFill>
                  <a:srgbClr val="006FC0"/>
                </a:solidFill>
                <a:latin typeface="Trebuchet MS"/>
                <a:cs typeface="Trebuchet MS"/>
              </a:rPr>
              <a:t>x</a:t>
            </a:r>
            <a:r>
              <a:rPr sz="2500" b="1" spc="-65" dirty="0">
                <a:solidFill>
                  <a:srgbClr val="006FC0"/>
                </a:solidFill>
                <a:latin typeface="Trebuchet MS"/>
                <a:cs typeface="Trebuchet MS"/>
              </a:rPr>
              <a:t>i</a:t>
            </a:r>
            <a:r>
              <a:rPr sz="2500" b="1" spc="-35" dirty="0">
                <a:solidFill>
                  <a:srgbClr val="006FC0"/>
                </a:solidFill>
                <a:latin typeface="Trebuchet MS"/>
                <a:cs typeface="Trebuchet MS"/>
              </a:rPr>
              <a:t>mum</a:t>
            </a:r>
            <a:r>
              <a:rPr sz="2500" b="1" spc="-24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b="1" spc="-45" dirty="0">
                <a:solidFill>
                  <a:srgbClr val="006FC0"/>
                </a:solidFill>
                <a:latin typeface="Trebuchet MS"/>
                <a:cs typeface="Trebuchet MS"/>
              </a:rPr>
              <a:t>subarray</a:t>
            </a:r>
            <a:r>
              <a:rPr sz="2500" b="1" spc="-245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b="1" spc="-25" dirty="0">
                <a:solidFill>
                  <a:srgbClr val="006FC0"/>
                </a:solidFill>
                <a:latin typeface="Trebuchet MS"/>
                <a:cs typeface="Trebuchet MS"/>
              </a:rPr>
              <a:t>sum</a:t>
            </a:r>
            <a:r>
              <a:rPr sz="2500" b="1" spc="-250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b="1" spc="-25" dirty="0">
                <a:solidFill>
                  <a:srgbClr val="006FC0"/>
                </a:solidFill>
                <a:latin typeface="Trebuchet MS"/>
                <a:cs typeface="Trebuchet MS"/>
              </a:rPr>
              <a:t>is  </a:t>
            </a:r>
            <a:r>
              <a:rPr sz="2500" b="1" spc="-160" dirty="0">
                <a:solidFill>
                  <a:srgbClr val="006FC0"/>
                </a:solidFill>
                <a:latin typeface="Trebuchet MS"/>
                <a:cs typeface="Trebuchet MS"/>
              </a:rPr>
              <a:t>6</a:t>
            </a:r>
            <a:r>
              <a:rPr sz="2500" b="1" spc="-110" dirty="0">
                <a:solidFill>
                  <a:srgbClr val="006FC0"/>
                </a:solidFill>
                <a:latin typeface="Trebuchet MS"/>
                <a:cs typeface="Trebuchet MS"/>
              </a:rPr>
              <a:t>-</a:t>
            </a:r>
            <a:r>
              <a:rPr sz="2500" b="1" spc="-160" dirty="0">
                <a:solidFill>
                  <a:srgbClr val="006FC0"/>
                </a:solidFill>
                <a:latin typeface="Trebuchet MS"/>
                <a:cs typeface="Trebuchet MS"/>
              </a:rPr>
              <a:t>2+</a:t>
            </a:r>
            <a:r>
              <a:rPr sz="2500" b="1" spc="-155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r>
              <a:rPr sz="2500" b="1" spc="-190" dirty="0">
                <a:solidFill>
                  <a:srgbClr val="006FC0"/>
                </a:solidFill>
                <a:latin typeface="Trebuchet MS"/>
                <a:cs typeface="Trebuchet MS"/>
              </a:rPr>
              <a:t>+1+5</a:t>
            </a:r>
            <a:r>
              <a:rPr sz="2500" b="1" spc="-20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b="1" spc="-160" dirty="0">
                <a:solidFill>
                  <a:srgbClr val="006FC0"/>
                </a:solidFill>
                <a:latin typeface="Trebuchet MS"/>
                <a:cs typeface="Trebuchet MS"/>
              </a:rPr>
              <a:t>=</a:t>
            </a:r>
            <a:r>
              <a:rPr sz="2500" b="1" spc="-254" dirty="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sz="2500" b="1" spc="-220" dirty="0">
                <a:solidFill>
                  <a:srgbClr val="006FC0"/>
                </a:solidFill>
                <a:latin typeface="Trebuchet MS"/>
                <a:cs typeface="Trebuchet MS"/>
              </a:rPr>
              <a:t>13</a:t>
            </a:r>
            <a:endParaRPr sz="2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377697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MaxSubArray:</a:t>
            </a:r>
            <a:r>
              <a:rPr spc="-170" dirty="0"/>
              <a:t> </a:t>
            </a:r>
            <a:r>
              <a:rPr spc="30" dirty="0"/>
              <a:t>RECURSIVE</a:t>
            </a:r>
            <a:r>
              <a:rPr spc="-170" dirty="0"/>
              <a:t> </a:t>
            </a:r>
            <a:r>
              <a:rPr spc="90" dirty="0"/>
              <a:t>CALLS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0339" y="1641348"/>
            <a:ext cx="885825" cy="553720"/>
            <a:chOff x="2720339" y="1641348"/>
            <a:chExt cx="885825" cy="553720"/>
          </a:xfrm>
        </p:grpSpPr>
        <p:sp>
          <p:nvSpPr>
            <p:cNvPr id="4" name="object 4"/>
            <p:cNvSpPr/>
            <p:nvPr/>
          </p:nvSpPr>
          <p:spPr>
            <a:xfrm>
              <a:off x="2911601" y="1681607"/>
              <a:ext cx="638810" cy="513080"/>
            </a:xfrm>
            <a:custGeom>
              <a:avLst/>
              <a:gdLst/>
              <a:ahLst/>
              <a:cxnLst/>
              <a:rect l="l" t="t" r="r" b="b"/>
              <a:pathLst>
                <a:path w="638810" h="513080">
                  <a:moveTo>
                    <a:pt x="35687" y="435609"/>
                  </a:moveTo>
                  <a:lnTo>
                    <a:pt x="0" y="512952"/>
                  </a:lnTo>
                  <a:lnTo>
                    <a:pt x="83312" y="495172"/>
                  </a:lnTo>
                  <a:lnTo>
                    <a:pt x="63850" y="488949"/>
                  </a:lnTo>
                  <a:lnTo>
                    <a:pt x="45847" y="488949"/>
                  </a:lnTo>
                  <a:lnTo>
                    <a:pt x="33528" y="473455"/>
                  </a:lnTo>
                  <a:lnTo>
                    <a:pt x="38604" y="469398"/>
                  </a:lnTo>
                  <a:lnTo>
                    <a:pt x="35687" y="435609"/>
                  </a:lnTo>
                  <a:close/>
                </a:path>
                <a:path w="638810" h="513080">
                  <a:moveTo>
                    <a:pt x="39709" y="481230"/>
                  </a:moveTo>
                  <a:lnTo>
                    <a:pt x="45847" y="488949"/>
                  </a:lnTo>
                  <a:lnTo>
                    <a:pt x="50992" y="484838"/>
                  </a:lnTo>
                  <a:lnTo>
                    <a:pt x="39709" y="481230"/>
                  </a:lnTo>
                  <a:close/>
                </a:path>
                <a:path w="638810" h="513080">
                  <a:moveTo>
                    <a:pt x="50992" y="484838"/>
                  </a:moveTo>
                  <a:lnTo>
                    <a:pt x="45847" y="488949"/>
                  </a:lnTo>
                  <a:lnTo>
                    <a:pt x="63850" y="488949"/>
                  </a:lnTo>
                  <a:lnTo>
                    <a:pt x="50992" y="484838"/>
                  </a:lnTo>
                  <a:close/>
                </a:path>
                <a:path w="638810" h="513080">
                  <a:moveTo>
                    <a:pt x="625856" y="0"/>
                  </a:moveTo>
                  <a:lnTo>
                    <a:pt x="38604" y="469398"/>
                  </a:lnTo>
                  <a:lnTo>
                    <a:pt x="39616" y="481113"/>
                  </a:lnTo>
                  <a:lnTo>
                    <a:pt x="50992" y="484838"/>
                  </a:lnTo>
                  <a:lnTo>
                    <a:pt x="638301" y="15493"/>
                  </a:lnTo>
                  <a:lnTo>
                    <a:pt x="625856" y="0"/>
                  </a:lnTo>
                  <a:close/>
                </a:path>
                <a:path w="638810" h="513080">
                  <a:moveTo>
                    <a:pt x="38604" y="469398"/>
                  </a:moveTo>
                  <a:lnTo>
                    <a:pt x="33528" y="473455"/>
                  </a:lnTo>
                  <a:lnTo>
                    <a:pt x="39616" y="481113"/>
                  </a:lnTo>
                  <a:lnTo>
                    <a:pt x="38604" y="469398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0339" y="1641348"/>
              <a:ext cx="885443" cy="486156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529071" y="1641348"/>
            <a:ext cx="885825" cy="553720"/>
            <a:chOff x="5529071" y="1641348"/>
            <a:chExt cx="885825" cy="553720"/>
          </a:xfrm>
        </p:grpSpPr>
        <p:sp>
          <p:nvSpPr>
            <p:cNvPr id="7" name="object 7"/>
            <p:cNvSpPr/>
            <p:nvPr/>
          </p:nvSpPr>
          <p:spPr>
            <a:xfrm>
              <a:off x="5598413" y="1681607"/>
              <a:ext cx="647065" cy="513080"/>
            </a:xfrm>
            <a:custGeom>
              <a:avLst/>
              <a:gdLst/>
              <a:ahLst/>
              <a:cxnLst/>
              <a:rect l="l" t="t" r="r" b="b"/>
              <a:pathLst>
                <a:path w="647064" h="513080">
                  <a:moveTo>
                    <a:pt x="595421" y="485132"/>
                  </a:moveTo>
                  <a:lnTo>
                    <a:pt x="563118" y="495680"/>
                  </a:lnTo>
                  <a:lnTo>
                    <a:pt x="646557" y="512952"/>
                  </a:lnTo>
                  <a:lnTo>
                    <a:pt x="635406" y="489203"/>
                  </a:lnTo>
                  <a:lnTo>
                    <a:pt x="600583" y="489203"/>
                  </a:lnTo>
                  <a:lnTo>
                    <a:pt x="595421" y="485132"/>
                  </a:lnTo>
                  <a:close/>
                </a:path>
                <a:path w="647064" h="513080">
                  <a:moveTo>
                    <a:pt x="607640" y="469560"/>
                  </a:moveTo>
                  <a:lnTo>
                    <a:pt x="606678" y="481456"/>
                  </a:lnTo>
                  <a:lnTo>
                    <a:pt x="595421" y="485132"/>
                  </a:lnTo>
                  <a:lnTo>
                    <a:pt x="600583" y="489203"/>
                  </a:lnTo>
                  <a:lnTo>
                    <a:pt x="612901" y="473709"/>
                  </a:lnTo>
                  <a:lnTo>
                    <a:pt x="607640" y="469560"/>
                  </a:lnTo>
                  <a:close/>
                </a:path>
                <a:path w="647064" h="513080">
                  <a:moveTo>
                    <a:pt x="610362" y="435863"/>
                  </a:moveTo>
                  <a:lnTo>
                    <a:pt x="607640" y="469560"/>
                  </a:lnTo>
                  <a:lnTo>
                    <a:pt x="612901" y="473709"/>
                  </a:lnTo>
                  <a:lnTo>
                    <a:pt x="600583" y="489203"/>
                  </a:lnTo>
                  <a:lnTo>
                    <a:pt x="635406" y="489203"/>
                  </a:lnTo>
                  <a:lnTo>
                    <a:pt x="610362" y="435863"/>
                  </a:lnTo>
                  <a:close/>
                </a:path>
                <a:path w="647064" h="513080">
                  <a:moveTo>
                    <a:pt x="12191" y="0"/>
                  </a:moveTo>
                  <a:lnTo>
                    <a:pt x="0" y="15493"/>
                  </a:lnTo>
                  <a:lnTo>
                    <a:pt x="595421" y="485132"/>
                  </a:lnTo>
                  <a:lnTo>
                    <a:pt x="606678" y="481456"/>
                  </a:lnTo>
                  <a:lnTo>
                    <a:pt x="607640" y="46956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29071" y="1641348"/>
              <a:ext cx="885444" cy="48615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26664" y="2788920"/>
            <a:ext cx="887094" cy="551180"/>
            <a:chOff x="3026664" y="2788920"/>
            <a:chExt cx="887094" cy="551180"/>
          </a:xfrm>
        </p:grpSpPr>
        <p:sp>
          <p:nvSpPr>
            <p:cNvPr id="10" name="object 10"/>
            <p:cNvSpPr/>
            <p:nvPr/>
          </p:nvSpPr>
          <p:spPr>
            <a:xfrm>
              <a:off x="3290570" y="2806827"/>
              <a:ext cx="382270" cy="533400"/>
            </a:xfrm>
            <a:custGeom>
              <a:avLst/>
              <a:gdLst/>
              <a:ahLst/>
              <a:cxnLst/>
              <a:rect l="l" t="t" r="r" b="b"/>
              <a:pathLst>
                <a:path w="382270" h="533400">
                  <a:moveTo>
                    <a:pt x="340544" y="491983"/>
                  </a:moveTo>
                  <a:lnTo>
                    <a:pt x="306831" y="493014"/>
                  </a:lnTo>
                  <a:lnTo>
                    <a:pt x="381888" y="533146"/>
                  </a:lnTo>
                  <a:lnTo>
                    <a:pt x="376398" y="497459"/>
                  </a:lnTo>
                  <a:lnTo>
                    <a:pt x="344424" y="497459"/>
                  </a:lnTo>
                  <a:lnTo>
                    <a:pt x="340544" y="491983"/>
                  </a:lnTo>
                  <a:close/>
                </a:path>
                <a:path w="382270" h="533400">
                  <a:moveTo>
                    <a:pt x="356830" y="480471"/>
                  </a:moveTo>
                  <a:lnTo>
                    <a:pt x="352551" y="491617"/>
                  </a:lnTo>
                  <a:lnTo>
                    <a:pt x="340544" y="491983"/>
                  </a:lnTo>
                  <a:lnTo>
                    <a:pt x="344424" y="497459"/>
                  </a:lnTo>
                  <a:lnTo>
                    <a:pt x="360679" y="485902"/>
                  </a:lnTo>
                  <a:lnTo>
                    <a:pt x="356830" y="480471"/>
                  </a:lnTo>
                  <a:close/>
                </a:path>
                <a:path w="382270" h="533400">
                  <a:moveTo>
                    <a:pt x="368934" y="448945"/>
                  </a:moveTo>
                  <a:lnTo>
                    <a:pt x="356830" y="480471"/>
                  </a:lnTo>
                  <a:lnTo>
                    <a:pt x="360679" y="485902"/>
                  </a:lnTo>
                  <a:lnTo>
                    <a:pt x="344424" y="497459"/>
                  </a:lnTo>
                  <a:lnTo>
                    <a:pt x="376398" y="497459"/>
                  </a:lnTo>
                  <a:lnTo>
                    <a:pt x="368934" y="448945"/>
                  </a:lnTo>
                  <a:close/>
                </a:path>
                <a:path w="382270" h="533400">
                  <a:moveTo>
                    <a:pt x="16255" y="0"/>
                  </a:moveTo>
                  <a:lnTo>
                    <a:pt x="0" y="11430"/>
                  </a:lnTo>
                  <a:lnTo>
                    <a:pt x="340544" y="491983"/>
                  </a:lnTo>
                  <a:lnTo>
                    <a:pt x="352551" y="491617"/>
                  </a:lnTo>
                  <a:lnTo>
                    <a:pt x="356830" y="480471"/>
                  </a:lnTo>
                  <a:lnTo>
                    <a:pt x="16255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6664" y="2788920"/>
              <a:ext cx="886967" cy="48463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379464" y="2788920"/>
            <a:ext cx="885825" cy="551180"/>
            <a:chOff x="6379464" y="2788920"/>
            <a:chExt cx="885825" cy="551180"/>
          </a:xfrm>
        </p:grpSpPr>
        <p:sp>
          <p:nvSpPr>
            <p:cNvPr id="13" name="object 13"/>
            <p:cNvSpPr/>
            <p:nvPr/>
          </p:nvSpPr>
          <p:spPr>
            <a:xfrm>
              <a:off x="6617589" y="2811272"/>
              <a:ext cx="391795" cy="528955"/>
            </a:xfrm>
            <a:custGeom>
              <a:avLst/>
              <a:gdLst/>
              <a:ahLst/>
              <a:cxnLst/>
              <a:rect l="l" t="t" r="r" b="b"/>
              <a:pathLst>
                <a:path w="391795" h="528954">
                  <a:moveTo>
                    <a:pt x="349350" y="487990"/>
                  </a:moveTo>
                  <a:lnTo>
                    <a:pt x="315594" y="489584"/>
                  </a:lnTo>
                  <a:lnTo>
                    <a:pt x="391413" y="528446"/>
                  </a:lnTo>
                  <a:lnTo>
                    <a:pt x="385421" y="493394"/>
                  </a:lnTo>
                  <a:lnTo>
                    <a:pt x="353313" y="493394"/>
                  </a:lnTo>
                  <a:lnTo>
                    <a:pt x="349350" y="487990"/>
                  </a:lnTo>
                  <a:close/>
                </a:path>
                <a:path w="391795" h="528954">
                  <a:moveTo>
                    <a:pt x="365410" y="476261"/>
                  </a:moveTo>
                  <a:lnTo>
                    <a:pt x="361314" y="487425"/>
                  </a:lnTo>
                  <a:lnTo>
                    <a:pt x="349350" y="487990"/>
                  </a:lnTo>
                  <a:lnTo>
                    <a:pt x="353313" y="493394"/>
                  </a:lnTo>
                  <a:lnTo>
                    <a:pt x="369315" y="481583"/>
                  </a:lnTo>
                  <a:lnTo>
                    <a:pt x="365410" y="476261"/>
                  </a:lnTo>
                  <a:close/>
                </a:path>
                <a:path w="391795" h="528954">
                  <a:moveTo>
                    <a:pt x="377062" y="444500"/>
                  </a:moveTo>
                  <a:lnTo>
                    <a:pt x="365410" y="476261"/>
                  </a:lnTo>
                  <a:lnTo>
                    <a:pt x="369315" y="481583"/>
                  </a:lnTo>
                  <a:lnTo>
                    <a:pt x="353313" y="493394"/>
                  </a:lnTo>
                  <a:lnTo>
                    <a:pt x="385421" y="493394"/>
                  </a:lnTo>
                  <a:lnTo>
                    <a:pt x="377062" y="444500"/>
                  </a:lnTo>
                  <a:close/>
                </a:path>
                <a:path w="391795" h="528954">
                  <a:moveTo>
                    <a:pt x="16001" y="0"/>
                  </a:moveTo>
                  <a:lnTo>
                    <a:pt x="0" y="11683"/>
                  </a:lnTo>
                  <a:lnTo>
                    <a:pt x="349350" y="487990"/>
                  </a:lnTo>
                  <a:lnTo>
                    <a:pt x="361314" y="487425"/>
                  </a:lnTo>
                  <a:lnTo>
                    <a:pt x="365410" y="476261"/>
                  </a:lnTo>
                  <a:lnTo>
                    <a:pt x="16001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9464" y="2788920"/>
              <a:ext cx="885443" cy="484631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36464" y="2788920"/>
            <a:ext cx="887094" cy="551815"/>
            <a:chOff x="5236464" y="2788920"/>
            <a:chExt cx="887094" cy="551815"/>
          </a:xfrm>
        </p:grpSpPr>
        <p:sp>
          <p:nvSpPr>
            <p:cNvPr id="16" name="object 16"/>
            <p:cNvSpPr/>
            <p:nvPr/>
          </p:nvSpPr>
          <p:spPr>
            <a:xfrm>
              <a:off x="5478018" y="2794635"/>
              <a:ext cx="385445" cy="546100"/>
            </a:xfrm>
            <a:custGeom>
              <a:avLst/>
              <a:gdLst/>
              <a:ahLst/>
              <a:cxnLst/>
              <a:rect l="l" t="t" r="r" b="b"/>
              <a:pathLst>
                <a:path w="385445" h="546100">
                  <a:moveTo>
                    <a:pt x="12446" y="461390"/>
                  </a:moveTo>
                  <a:lnTo>
                    <a:pt x="0" y="545719"/>
                  </a:lnTo>
                  <a:lnTo>
                    <a:pt x="66153" y="509777"/>
                  </a:lnTo>
                  <a:lnTo>
                    <a:pt x="37211" y="509777"/>
                  </a:lnTo>
                  <a:lnTo>
                    <a:pt x="20955" y="498347"/>
                  </a:lnTo>
                  <a:lnTo>
                    <a:pt x="24740" y="492926"/>
                  </a:lnTo>
                  <a:lnTo>
                    <a:pt x="12446" y="461390"/>
                  </a:lnTo>
                  <a:close/>
                </a:path>
                <a:path w="385445" h="546100">
                  <a:moveTo>
                    <a:pt x="29083" y="504063"/>
                  </a:moveTo>
                  <a:lnTo>
                    <a:pt x="37211" y="509777"/>
                  </a:lnTo>
                  <a:lnTo>
                    <a:pt x="41016" y="504328"/>
                  </a:lnTo>
                  <a:lnTo>
                    <a:pt x="29083" y="504063"/>
                  </a:lnTo>
                  <a:close/>
                </a:path>
                <a:path w="385445" h="546100">
                  <a:moveTo>
                    <a:pt x="41016" y="504328"/>
                  </a:moveTo>
                  <a:lnTo>
                    <a:pt x="37211" y="509777"/>
                  </a:lnTo>
                  <a:lnTo>
                    <a:pt x="66153" y="509777"/>
                  </a:lnTo>
                  <a:lnTo>
                    <a:pt x="74803" y="505078"/>
                  </a:lnTo>
                  <a:lnTo>
                    <a:pt x="41016" y="504328"/>
                  </a:lnTo>
                  <a:close/>
                </a:path>
                <a:path w="385445" h="546100">
                  <a:moveTo>
                    <a:pt x="368935" y="0"/>
                  </a:moveTo>
                  <a:lnTo>
                    <a:pt x="24740" y="492926"/>
                  </a:lnTo>
                  <a:lnTo>
                    <a:pt x="29083" y="504063"/>
                  </a:lnTo>
                  <a:lnTo>
                    <a:pt x="41016" y="504328"/>
                  </a:lnTo>
                  <a:lnTo>
                    <a:pt x="385191" y="11429"/>
                  </a:lnTo>
                  <a:lnTo>
                    <a:pt x="368935" y="0"/>
                  </a:lnTo>
                  <a:close/>
                </a:path>
                <a:path w="385445" h="546100">
                  <a:moveTo>
                    <a:pt x="24740" y="492926"/>
                  </a:moveTo>
                  <a:lnTo>
                    <a:pt x="20955" y="498347"/>
                  </a:lnTo>
                  <a:lnTo>
                    <a:pt x="29083" y="504063"/>
                  </a:lnTo>
                  <a:lnTo>
                    <a:pt x="24740" y="492926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36464" y="2788920"/>
              <a:ext cx="886967" cy="48463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883664" y="2790444"/>
            <a:ext cx="887094" cy="549910"/>
            <a:chOff x="1883664" y="2790444"/>
            <a:chExt cx="887094" cy="549910"/>
          </a:xfrm>
        </p:grpSpPr>
        <p:sp>
          <p:nvSpPr>
            <p:cNvPr id="19" name="object 19"/>
            <p:cNvSpPr/>
            <p:nvPr/>
          </p:nvSpPr>
          <p:spPr>
            <a:xfrm>
              <a:off x="2138934" y="2814320"/>
              <a:ext cx="389890" cy="525780"/>
            </a:xfrm>
            <a:custGeom>
              <a:avLst/>
              <a:gdLst/>
              <a:ahLst/>
              <a:cxnLst/>
              <a:rect l="l" t="t" r="r" b="b"/>
              <a:pathLst>
                <a:path w="389889" h="525779">
                  <a:moveTo>
                    <a:pt x="14351" y="441832"/>
                  </a:moveTo>
                  <a:lnTo>
                    <a:pt x="0" y="525780"/>
                  </a:lnTo>
                  <a:lnTo>
                    <a:pt x="68385" y="490728"/>
                  </a:lnTo>
                  <a:lnTo>
                    <a:pt x="38100" y="490728"/>
                  </a:lnTo>
                  <a:lnTo>
                    <a:pt x="22098" y="478917"/>
                  </a:lnTo>
                  <a:lnTo>
                    <a:pt x="26004" y="473598"/>
                  </a:lnTo>
                  <a:lnTo>
                    <a:pt x="14351" y="441832"/>
                  </a:lnTo>
                  <a:close/>
                </a:path>
                <a:path w="389889" h="525779">
                  <a:moveTo>
                    <a:pt x="26004" y="473598"/>
                  </a:moveTo>
                  <a:lnTo>
                    <a:pt x="22098" y="478917"/>
                  </a:lnTo>
                  <a:lnTo>
                    <a:pt x="38100" y="490728"/>
                  </a:lnTo>
                  <a:lnTo>
                    <a:pt x="42068" y="485324"/>
                  </a:lnTo>
                  <a:lnTo>
                    <a:pt x="30099" y="484759"/>
                  </a:lnTo>
                  <a:lnTo>
                    <a:pt x="26004" y="473598"/>
                  </a:lnTo>
                  <a:close/>
                </a:path>
                <a:path w="389889" h="525779">
                  <a:moveTo>
                    <a:pt x="42068" y="485324"/>
                  </a:moveTo>
                  <a:lnTo>
                    <a:pt x="38100" y="490728"/>
                  </a:lnTo>
                  <a:lnTo>
                    <a:pt x="68385" y="490728"/>
                  </a:lnTo>
                  <a:lnTo>
                    <a:pt x="75818" y="486918"/>
                  </a:lnTo>
                  <a:lnTo>
                    <a:pt x="42068" y="485324"/>
                  </a:lnTo>
                  <a:close/>
                </a:path>
                <a:path w="389889" h="525779">
                  <a:moveTo>
                    <a:pt x="373888" y="0"/>
                  </a:moveTo>
                  <a:lnTo>
                    <a:pt x="26004" y="473598"/>
                  </a:lnTo>
                  <a:lnTo>
                    <a:pt x="30099" y="484759"/>
                  </a:lnTo>
                  <a:lnTo>
                    <a:pt x="42068" y="485324"/>
                  </a:lnTo>
                  <a:lnTo>
                    <a:pt x="389890" y="11684"/>
                  </a:lnTo>
                  <a:lnTo>
                    <a:pt x="373888" y="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3664" y="2790444"/>
              <a:ext cx="886968" cy="48310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680972" y="3839464"/>
            <a:ext cx="887094" cy="570865"/>
            <a:chOff x="1680972" y="3839464"/>
            <a:chExt cx="887094" cy="570865"/>
          </a:xfrm>
        </p:grpSpPr>
        <p:sp>
          <p:nvSpPr>
            <p:cNvPr id="22" name="object 22"/>
            <p:cNvSpPr/>
            <p:nvPr/>
          </p:nvSpPr>
          <p:spPr>
            <a:xfrm>
              <a:off x="1739646" y="3839464"/>
              <a:ext cx="795655" cy="570865"/>
            </a:xfrm>
            <a:custGeom>
              <a:avLst/>
              <a:gdLst/>
              <a:ahLst/>
              <a:cxnLst/>
              <a:rect l="l" t="t" r="r" b="b"/>
              <a:pathLst>
                <a:path w="795655" h="570864">
                  <a:moveTo>
                    <a:pt x="324231" y="9652"/>
                  </a:moveTo>
                  <a:lnTo>
                    <a:pt x="306959" y="0"/>
                  </a:lnTo>
                  <a:lnTo>
                    <a:pt x="19316" y="515404"/>
                  </a:lnTo>
                  <a:lnTo>
                    <a:pt x="3810" y="485216"/>
                  </a:lnTo>
                  <a:lnTo>
                    <a:pt x="0" y="570318"/>
                  </a:lnTo>
                  <a:lnTo>
                    <a:pt x="57962" y="530796"/>
                  </a:lnTo>
                  <a:lnTo>
                    <a:pt x="70358" y="522351"/>
                  </a:lnTo>
                  <a:lnTo>
                    <a:pt x="36614" y="525030"/>
                  </a:lnTo>
                  <a:lnTo>
                    <a:pt x="324231" y="9652"/>
                  </a:lnTo>
                  <a:close/>
                </a:path>
                <a:path w="795655" h="570864">
                  <a:moveTo>
                    <a:pt x="795147" y="562648"/>
                  </a:moveTo>
                  <a:lnTo>
                    <a:pt x="792429" y="523976"/>
                  </a:lnTo>
                  <a:lnTo>
                    <a:pt x="789178" y="477659"/>
                  </a:lnTo>
                  <a:lnTo>
                    <a:pt x="774509" y="508215"/>
                  </a:lnTo>
                  <a:lnTo>
                    <a:pt x="769391" y="499579"/>
                  </a:lnTo>
                  <a:lnTo>
                    <a:pt x="769391" y="518883"/>
                  </a:lnTo>
                  <a:lnTo>
                    <a:pt x="769391" y="499579"/>
                  </a:lnTo>
                  <a:lnTo>
                    <a:pt x="477901" y="7366"/>
                  </a:lnTo>
                  <a:lnTo>
                    <a:pt x="460883" y="17526"/>
                  </a:lnTo>
                  <a:lnTo>
                    <a:pt x="757364" y="518299"/>
                  </a:lnTo>
                  <a:lnTo>
                    <a:pt x="723519" y="516496"/>
                  </a:lnTo>
                  <a:lnTo>
                    <a:pt x="795147" y="562648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0972" y="3889248"/>
              <a:ext cx="886968" cy="420623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3224783" y="3837940"/>
            <a:ext cx="887094" cy="570865"/>
            <a:chOff x="3224783" y="3837940"/>
            <a:chExt cx="887094" cy="570865"/>
          </a:xfrm>
        </p:grpSpPr>
        <p:sp>
          <p:nvSpPr>
            <p:cNvPr id="25" name="object 25"/>
            <p:cNvSpPr/>
            <p:nvPr/>
          </p:nvSpPr>
          <p:spPr>
            <a:xfrm>
              <a:off x="3277362" y="3837940"/>
              <a:ext cx="793750" cy="570865"/>
            </a:xfrm>
            <a:custGeom>
              <a:avLst/>
              <a:gdLst/>
              <a:ahLst/>
              <a:cxnLst/>
              <a:rect l="l" t="t" r="r" b="b"/>
              <a:pathLst>
                <a:path w="793750" h="570864">
                  <a:moveTo>
                    <a:pt x="324231" y="9652"/>
                  </a:moveTo>
                  <a:lnTo>
                    <a:pt x="306959" y="0"/>
                  </a:lnTo>
                  <a:lnTo>
                    <a:pt x="19316" y="515404"/>
                  </a:lnTo>
                  <a:lnTo>
                    <a:pt x="3810" y="485228"/>
                  </a:lnTo>
                  <a:lnTo>
                    <a:pt x="0" y="570318"/>
                  </a:lnTo>
                  <a:lnTo>
                    <a:pt x="57962" y="530796"/>
                  </a:lnTo>
                  <a:lnTo>
                    <a:pt x="70358" y="522351"/>
                  </a:lnTo>
                  <a:lnTo>
                    <a:pt x="36614" y="525030"/>
                  </a:lnTo>
                  <a:lnTo>
                    <a:pt x="324231" y="9652"/>
                  </a:lnTo>
                  <a:close/>
                </a:path>
                <a:path w="793750" h="570864">
                  <a:moveTo>
                    <a:pt x="793623" y="562648"/>
                  </a:moveTo>
                  <a:lnTo>
                    <a:pt x="790905" y="523976"/>
                  </a:lnTo>
                  <a:lnTo>
                    <a:pt x="787654" y="477672"/>
                  </a:lnTo>
                  <a:lnTo>
                    <a:pt x="772985" y="508215"/>
                  </a:lnTo>
                  <a:lnTo>
                    <a:pt x="767854" y="499554"/>
                  </a:lnTo>
                  <a:lnTo>
                    <a:pt x="767854" y="518883"/>
                  </a:lnTo>
                  <a:lnTo>
                    <a:pt x="767854" y="499554"/>
                  </a:lnTo>
                  <a:lnTo>
                    <a:pt x="476377" y="7366"/>
                  </a:lnTo>
                  <a:lnTo>
                    <a:pt x="459359" y="17526"/>
                  </a:lnTo>
                  <a:lnTo>
                    <a:pt x="755840" y="518299"/>
                  </a:lnTo>
                  <a:lnTo>
                    <a:pt x="721995" y="516496"/>
                  </a:lnTo>
                  <a:lnTo>
                    <a:pt x="793623" y="562648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4783" y="3889248"/>
              <a:ext cx="886968" cy="420623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5020055" y="3837940"/>
            <a:ext cx="885825" cy="570865"/>
            <a:chOff x="5020055" y="3837940"/>
            <a:chExt cx="885825" cy="570865"/>
          </a:xfrm>
        </p:grpSpPr>
        <p:sp>
          <p:nvSpPr>
            <p:cNvPr id="28" name="object 28"/>
            <p:cNvSpPr/>
            <p:nvPr/>
          </p:nvSpPr>
          <p:spPr>
            <a:xfrm>
              <a:off x="5074158" y="3837940"/>
              <a:ext cx="793750" cy="570865"/>
            </a:xfrm>
            <a:custGeom>
              <a:avLst/>
              <a:gdLst/>
              <a:ahLst/>
              <a:cxnLst/>
              <a:rect l="l" t="t" r="r" b="b"/>
              <a:pathLst>
                <a:path w="793750" h="570864">
                  <a:moveTo>
                    <a:pt x="324231" y="9652"/>
                  </a:moveTo>
                  <a:lnTo>
                    <a:pt x="306959" y="0"/>
                  </a:lnTo>
                  <a:lnTo>
                    <a:pt x="19316" y="515404"/>
                  </a:lnTo>
                  <a:lnTo>
                    <a:pt x="3810" y="485228"/>
                  </a:lnTo>
                  <a:lnTo>
                    <a:pt x="0" y="570318"/>
                  </a:lnTo>
                  <a:lnTo>
                    <a:pt x="57962" y="530796"/>
                  </a:lnTo>
                  <a:lnTo>
                    <a:pt x="70358" y="522351"/>
                  </a:lnTo>
                  <a:lnTo>
                    <a:pt x="36614" y="525030"/>
                  </a:lnTo>
                  <a:lnTo>
                    <a:pt x="324231" y="9652"/>
                  </a:lnTo>
                  <a:close/>
                </a:path>
                <a:path w="793750" h="570864">
                  <a:moveTo>
                    <a:pt x="793623" y="562648"/>
                  </a:moveTo>
                  <a:lnTo>
                    <a:pt x="790905" y="523976"/>
                  </a:lnTo>
                  <a:lnTo>
                    <a:pt x="787654" y="477672"/>
                  </a:lnTo>
                  <a:lnTo>
                    <a:pt x="772985" y="508215"/>
                  </a:lnTo>
                  <a:lnTo>
                    <a:pt x="767854" y="499554"/>
                  </a:lnTo>
                  <a:lnTo>
                    <a:pt x="767854" y="518883"/>
                  </a:lnTo>
                  <a:lnTo>
                    <a:pt x="767854" y="499554"/>
                  </a:lnTo>
                  <a:lnTo>
                    <a:pt x="476377" y="7366"/>
                  </a:lnTo>
                  <a:lnTo>
                    <a:pt x="459359" y="17526"/>
                  </a:lnTo>
                  <a:lnTo>
                    <a:pt x="755840" y="518299"/>
                  </a:lnTo>
                  <a:lnTo>
                    <a:pt x="721995" y="516496"/>
                  </a:lnTo>
                  <a:lnTo>
                    <a:pt x="793623" y="562648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0055" y="3881628"/>
              <a:ext cx="885444" cy="420623"/>
            </a:xfrm>
            <a:prstGeom prst="rect">
              <a:avLst/>
            </a:prstGeom>
          </p:spPr>
        </p:pic>
      </p:grpSp>
      <p:grpSp>
        <p:nvGrpSpPr>
          <p:cNvPr id="30" name="object 30"/>
          <p:cNvGrpSpPr/>
          <p:nvPr/>
        </p:nvGrpSpPr>
        <p:grpSpPr>
          <a:xfrm>
            <a:off x="6571488" y="3837940"/>
            <a:ext cx="885825" cy="570865"/>
            <a:chOff x="6571488" y="3837940"/>
            <a:chExt cx="885825" cy="570865"/>
          </a:xfrm>
        </p:grpSpPr>
        <p:sp>
          <p:nvSpPr>
            <p:cNvPr id="31" name="object 31"/>
            <p:cNvSpPr/>
            <p:nvPr/>
          </p:nvSpPr>
          <p:spPr>
            <a:xfrm>
              <a:off x="6613398" y="3837940"/>
              <a:ext cx="793750" cy="570865"/>
            </a:xfrm>
            <a:custGeom>
              <a:avLst/>
              <a:gdLst/>
              <a:ahLst/>
              <a:cxnLst/>
              <a:rect l="l" t="t" r="r" b="b"/>
              <a:pathLst>
                <a:path w="793750" h="570864">
                  <a:moveTo>
                    <a:pt x="324231" y="9652"/>
                  </a:moveTo>
                  <a:lnTo>
                    <a:pt x="306959" y="0"/>
                  </a:lnTo>
                  <a:lnTo>
                    <a:pt x="19316" y="515404"/>
                  </a:lnTo>
                  <a:lnTo>
                    <a:pt x="3797" y="485228"/>
                  </a:lnTo>
                  <a:lnTo>
                    <a:pt x="0" y="570318"/>
                  </a:lnTo>
                  <a:lnTo>
                    <a:pt x="57962" y="530796"/>
                  </a:lnTo>
                  <a:lnTo>
                    <a:pt x="70358" y="522351"/>
                  </a:lnTo>
                  <a:lnTo>
                    <a:pt x="36614" y="525030"/>
                  </a:lnTo>
                  <a:lnTo>
                    <a:pt x="324231" y="9652"/>
                  </a:lnTo>
                  <a:close/>
                </a:path>
                <a:path w="793750" h="570864">
                  <a:moveTo>
                    <a:pt x="793623" y="562648"/>
                  </a:moveTo>
                  <a:lnTo>
                    <a:pt x="790905" y="523976"/>
                  </a:lnTo>
                  <a:lnTo>
                    <a:pt x="787654" y="477672"/>
                  </a:lnTo>
                  <a:lnTo>
                    <a:pt x="772985" y="508215"/>
                  </a:lnTo>
                  <a:lnTo>
                    <a:pt x="767854" y="499554"/>
                  </a:lnTo>
                  <a:lnTo>
                    <a:pt x="767854" y="518883"/>
                  </a:lnTo>
                  <a:lnTo>
                    <a:pt x="767854" y="499554"/>
                  </a:lnTo>
                  <a:lnTo>
                    <a:pt x="476377" y="7366"/>
                  </a:lnTo>
                  <a:lnTo>
                    <a:pt x="459359" y="17526"/>
                  </a:lnTo>
                  <a:lnTo>
                    <a:pt x="755840" y="518299"/>
                  </a:lnTo>
                  <a:lnTo>
                    <a:pt x="721995" y="516496"/>
                  </a:lnTo>
                  <a:lnTo>
                    <a:pt x="793623" y="562648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1488" y="3881628"/>
              <a:ext cx="885444" cy="420623"/>
            </a:xfrm>
            <a:prstGeom prst="rect">
              <a:avLst/>
            </a:prstGeom>
          </p:spPr>
        </p:pic>
      </p:grp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object 34"/>
          <p:cNvSpPr txBox="1"/>
          <p:nvPr/>
        </p:nvSpPr>
        <p:spPr>
          <a:xfrm>
            <a:off x="5084826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68873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24066" y="3409950"/>
            <a:ext cx="384810" cy="35814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08876" y="3409950"/>
            <a:ext cx="384810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618226" y="1753362"/>
            <a:ext cx="70866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16072" y="2900552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809113" y="1753362"/>
            <a:ext cx="7099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Re</a:t>
            </a:r>
            <a:r>
              <a:rPr sz="1400" b="1" spc="-60" dirty="0">
                <a:solidFill>
                  <a:srgbClr val="0096A7"/>
                </a:solidFill>
                <a:latin typeface="Trebuchet MS"/>
                <a:cs typeface="Trebuchet MS"/>
              </a:rPr>
              <a:t>c</a:t>
            </a: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u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r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973326" y="2901442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326507" y="2900934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69507" y="2899918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09209" y="3961282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661150" y="3961282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770379" y="3969511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314446" y="3968597"/>
            <a:ext cx="70866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0" dirty="0">
                <a:solidFill>
                  <a:srgbClr val="0096A7"/>
                </a:solidFill>
                <a:latin typeface="Trebuchet MS"/>
                <a:cs typeface="Trebuchet MS"/>
              </a:rPr>
              <a:t>Rec</a:t>
            </a:r>
            <a:r>
              <a:rPr sz="1400" b="1" spc="-45" dirty="0">
                <a:solidFill>
                  <a:srgbClr val="0096A7"/>
                </a:solidFill>
                <a:latin typeface="Trebuchet MS"/>
                <a:cs typeface="Trebuchet MS"/>
              </a:rPr>
              <a:t>urse!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751444" y="4292904"/>
            <a:ext cx="11931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 marR="5080" indent="-93345">
              <a:lnSpc>
                <a:spcPct val="100000"/>
              </a:lnSpc>
              <a:spcBef>
                <a:spcPts val="100"/>
              </a:spcBef>
              <a:tabLst>
                <a:tab pos="1108710" algn="l"/>
              </a:tabLst>
            </a:pPr>
            <a:r>
              <a:rPr sz="1400" spc="-45" dirty="0">
                <a:solidFill>
                  <a:srgbClr val="CC0000"/>
                </a:solidFill>
                <a:latin typeface="Microsoft Sans Serif"/>
                <a:cs typeface="Microsoft Sans Serif"/>
              </a:rPr>
              <a:t>Th</a:t>
            </a:r>
            <a:r>
              <a:rPr sz="1400" spc="-30" dirty="0">
                <a:solidFill>
                  <a:srgbClr val="CC0000"/>
                </a:solidFill>
                <a:latin typeface="Microsoft Sans Serif"/>
                <a:cs typeface="Microsoft Sans Serif"/>
              </a:rPr>
              <a:t>i</a:t>
            </a:r>
            <a:r>
              <a:rPr sz="1400" spc="-120" dirty="0">
                <a:solidFill>
                  <a:srgbClr val="CC0000"/>
                </a:solidFill>
                <a:latin typeface="Microsoft Sans Serif"/>
                <a:cs typeface="Microsoft Sans Serif"/>
              </a:rPr>
              <a:t>s</a:t>
            </a:r>
            <a:r>
              <a:rPr sz="1400" spc="-9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CC0000"/>
                </a:solidFill>
                <a:latin typeface="Microsoft Sans Serif"/>
                <a:cs typeface="Microsoft Sans Serif"/>
              </a:rPr>
              <a:t>is</a:t>
            </a:r>
            <a:r>
              <a:rPr sz="1400" spc="-9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45" dirty="0">
                <a:solidFill>
                  <a:srgbClr val="CC0000"/>
                </a:solidFill>
                <a:latin typeface="Microsoft Sans Serif"/>
                <a:cs typeface="Microsoft Sans Serif"/>
              </a:rPr>
              <a:t>wh</a:t>
            </a:r>
            <a:r>
              <a:rPr sz="1400" spc="-35" dirty="0">
                <a:solidFill>
                  <a:srgbClr val="CC0000"/>
                </a:solidFill>
                <a:latin typeface="Microsoft Sans Serif"/>
                <a:cs typeface="Microsoft Sans Serif"/>
              </a:rPr>
              <a:t>ere  </a:t>
            </a:r>
            <a:r>
              <a:rPr sz="1400" spc="-55" dirty="0">
                <a:solidFill>
                  <a:srgbClr val="CC0000"/>
                </a:solidFill>
                <a:latin typeface="Microsoft Sans Serif"/>
                <a:cs typeface="Microsoft Sans Serif"/>
              </a:rPr>
              <a:t>we</a:t>
            </a:r>
            <a:r>
              <a:rPr sz="1400" spc="-9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h</a:t>
            </a:r>
            <a:r>
              <a:rPr sz="1400" spc="-10" dirty="0">
                <a:solidFill>
                  <a:srgbClr val="CC0000"/>
                </a:solidFill>
                <a:latin typeface="Microsoft Sans Serif"/>
                <a:cs typeface="Microsoft Sans Serif"/>
              </a:rPr>
              <a:t>i</a:t>
            </a:r>
            <a:r>
              <a:rPr sz="1400" spc="75" dirty="0">
                <a:solidFill>
                  <a:srgbClr val="CC0000"/>
                </a:solidFill>
                <a:latin typeface="Microsoft Sans Serif"/>
                <a:cs typeface="Microsoft Sans Serif"/>
              </a:rPr>
              <a:t>t</a:t>
            </a:r>
            <a:r>
              <a:rPr sz="1400" spc="-110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25" dirty="0">
                <a:solidFill>
                  <a:srgbClr val="CC0000"/>
                </a:solidFill>
                <a:latin typeface="Microsoft Sans Serif"/>
                <a:cs typeface="Microsoft Sans Serif"/>
              </a:rPr>
              <a:t>o</a:t>
            </a:r>
            <a:r>
              <a:rPr sz="1400" spc="-30" dirty="0">
                <a:solidFill>
                  <a:srgbClr val="CC0000"/>
                </a:solidFill>
                <a:latin typeface="Microsoft Sans Serif"/>
                <a:cs typeface="Microsoft Sans Serif"/>
              </a:rPr>
              <a:t>u</a:t>
            </a:r>
            <a:r>
              <a:rPr sz="1400" spc="5" dirty="0">
                <a:solidFill>
                  <a:srgbClr val="CC0000"/>
                </a:solidFill>
                <a:latin typeface="Microsoft Sans Serif"/>
                <a:cs typeface="Microsoft Sans Serif"/>
              </a:rPr>
              <a:t>r  </a:t>
            </a:r>
            <a:r>
              <a:rPr sz="1400" spc="-15" dirty="0">
                <a:solidFill>
                  <a:srgbClr val="CC0000"/>
                </a:solidFill>
                <a:latin typeface="Microsoft Sans Serif"/>
                <a:cs typeface="Microsoft Sans Serif"/>
              </a:rPr>
              <a:t>b</a:t>
            </a:r>
            <a:r>
              <a:rPr sz="1400" spc="-100" dirty="0">
                <a:solidFill>
                  <a:srgbClr val="CC0000"/>
                </a:solidFill>
                <a:latin typeface="Microsoft Sans Serif"/>
                <a:cs typeface="Microsoft Sans Serif"/>
              </a:rPr>
              <a:t>a</a:t>
            </a:r>
            <a:r>
              <a:rPr sz="1400" spc="-85" dirty="0">
                <a:solidFill>
                  <a:srgbClr val="CC0000"/>
                </a:solidFill>
                <a:latin typeface="Microsoft Sans Serif"/>
                <a:cs typeface="Microsoft Sans Serif"/>
              </a:rPr>
              <a:t>s</a:t>
            </a:r>
            <a:r>
              <a:rPr sz="1400" spc="-90" dirty="0">
                <a:solidFill>
                  <a:srgbClr val="CC0000"/>
                </a:solidFill>
                <a:latin typeface="Microsoft Sans Serif"/>
                <a:cs typeface="Microsoft Sans Serif"/>
              </a:rPr>
              <a:t>e</a:t>
            </a:r>
            <a:r>
              <a:rPr sz="1400" spc="-105" dirty="0">
                <a:solidFill>
                  <a:srgbClr val="CC0000"/>
                </a:solidFill>
                <a:latin typeface="Microsoft Sans Serif"/>
                <a:cs typeface="Microsoft Sans Serif"/>
              </a:rPr>
              <a:t> </a:t>
            </a:r>
            <a:r>
              <a:rPr sz="1400" spc="-85" dirty="0">
                <a:solidFill>
                  <a:srgbClr val="CC0000"/>
                </a:solidFill>
                <a:latin typeface="Microsoft Sans Serif"/>
                <a:cs typeface="Microsoft Sans Serif"/>
              </a:rPr>
              <a:t>case</a:t>
            </a:r>
            <a:r>
              <a:rPr sz="1400" spc="5" dirty="0">
                <a:solidFill>
                  <a:srgbClr val="CC0000"/>
                </a:solidFill>
                <a:latin typeface="Microsoft Sans Serif"/>
                <a:cs typeface="Microsoft Sans Serif"/>
              </a:rPr>
              <a:t>!</a:t>
            </a:r>
            <a:r>
              <a:rPr sz="1400" dirty="0">
                <a:solidFill>
                  <a:srgbClr val="CC0000"/>
                </a:solidFill>
                <a:latin typeface="Microsoft Sans Serif"/>
                <a:cs typeface="Microsoft Sans Serif"/>
              </a:rPr>
              <a:t>	</a:t>
            </a:r>
            <a:r>
              <a:rPr sz="1000" spc="-5" dirty="0">
                <a:solidFill>
                  <a:srgbClr val="585858"/>
                </a:solidFill>
                <a:latin typeface="Arial MT"/>
                <a:cs typeface="Arial MT"/>
              </a:rPr>
              <a:t>9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090417" y="4385817"/>
            <a:ext cx="404495" cy="377190"/>
            <a:chOff x="3090417" y="4385817"/>
            <a:chExt cx="404495" cy="377190"/>
          </a:xfrm>
        </p:grpSpPr>
        <p:sp>
          <p:nvSpPr>
            <p:cNvPr id="50" name="object 50"/>
            <p:cNvSpPr/>
            <p:nvPr/>
          </p:nvSpPr>
          <p:spPr>
            <a:xfrm>
              <a:off x="3100577" y="4395977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384048" y="0"/>
                  </a:moveTo>
                  <a:lnTo>
                    <a:pt x="0" y="0"/>
                  </a:lnTo>
                  <a:lnTo>
                    <a:pt x="0" y="356616"/>
                  </a:lnTo>
                  <a:lnTo>
                    <a:pt x="384048" y="356616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00577" y="4395977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6"/>
                  </a:moveTo>
                  <a:lnTo>
                    <a:pt x="384048" y="356616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223005" y="4411776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905250" y="4409694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991736" y="442488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892802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5014721" y="4438294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674614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801995" y="4438294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444234" y="4418838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7" y="358140"/>
                </a:lnTo>
                <a:lnTo>
                  <a:pt x="38404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6567043" y="443494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7291578" y="4405121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39"/>
                </a:moveTo>
                <a:lnTo>
                  <a:pt x="384048" y="358139"/>
                </a:lnTo>
                <a:lnTo>
                  <a:pt x="384048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378954" y="442122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63" name="object 63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object 64"/>
          <p:cNvSpPr txBox="1"/>
          <p:nvPr/>
        </p:nvSpPr>
        <p:spPr>
          <a:xfrm>
            <a:off x="1768601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152650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521713" y="4429505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6"/>
                </a:moveTo>
                <a:lnTo>
                  <a:pt x="384048" y="356616"/>
                </a:lnTo>
                <a:lnTo>
                  <a:pt x="38404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608582" y="4444390"/>
            <a:ext cx="208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2318766" y="4415790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8" y="358140"/>
                </a:lnTo>
                <a:lnTo>
                  <a:pt x="384048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2404617" y="443189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245357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29405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72" name="object 72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9026" y="377697"/>
            <a:ext cx="67608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 err="1"/>
              <a:t>MaxSubArray</a:t>
            </a:r>
            <a:r>
              <a:rPr lang="en-US" spc="-25" dirty="0"/>
              <a:t> Example 1</a:t>
            </a:r>
            <a:endParaRPr spc="90" dirty="0"/>
          </a:p>
        </p:txBody>
      </p:sp>
      <p:sp>
        <p:nvSpPr>
          <p:cNvPr id="3" name="object 3"/>
          <p:cNvSpPr/>
          <p:nvPr/>
        </p:nvSpPr>
        <p:spPr>
          <a:xfrm>
            <a:off x="2817367" y="1697227"/>
            <a:ext cx="892175" cy="438784"/>
          </a:xfrm>
          <a:custGeom>
            <a:avLst/>
            <a:gdLst/>
            <a:ahLst/>
            <a:cxnLst/>
            <a:rect l="l" t="t" r="r" b="b"/>
            <a:pathLst>
              <a:path w="892175" h="438785">
                <a:moveTo>
                  <a:pt x="836118" y="17252"/>
                </a:moveTo>
                <a:lnTo>
                  <a:pt x="0" y="420370"/>
                </a:lnTo>
                <a:lnTo>
                  <a:pt x="8636" y="438277"/>
                </a:lnTo>
                <a:lnTo>
                  <a:pt x="844807" y="35134"/>
                </a:lnTo>
                <a:lnTo>
                  <a:pt x="846455" y="23368"/>
                </a:lnTo>
                <a:lnTo>
                  <a:pt x="836118" y="17252"/>
                </a:lnTo>
                <a:close/>
              </a:path>
              <a:path w="892175" h="438785">
                <a:moveTo>
                  <a:pt x="882074" y="14350"/>
                </a:moveTo>
                <a:lnTo>
                  <a:pt x="842136" y="14350"/>
                </a:lnTo>
                <a:lnTo>
                  <a:pt x="850772" y="32258"/>
                </a:lnTo>
                <a:lnTo>
                  <a:pt x="844807" y="35134"/>
                </a:lnTo>
                <a:lnTo>
                  <a:pt x="840105" y="68707"/>
                </a:lnTo>
                <a:lnTo>
                  <a:pt x="882074" y="14350"/>
                </a:lnTo>
                <a:close/>
              </a:path>
              <a:path w="892175" h="438785">
                <a:moveTo>
                  <a:pt x="842136" y="14350"/>
                </a:moveTo>
                <a:lnTo>
                  <a:pt x="836118" y="17252"/>
                </a:lnTo>
                <a:lnTo>
                  <a:pt x="846455" y="23368"/>
                </a:lnTo>
                <a:lnTo>
                  <a:pt x="844807" y="35134"/>
                </a:lnTo>
                <a:lnTo>
                  <a:pt x="850772" y="32258"/>
                </a:lnTo>
                <a:lnTo>
                  <a:pt x="842136" y="14350"/>
                </a:lnTo>
                <a:close/>
              </a:path>
              <a:path w="892175" h="438785">
                <a:moveTo>
                  <a:pt x="806957" y="0"/>
                </a:moveTo>
                <a:lnTo>
                  <a:pt x="836118" y="17252"/>
                </a:lnTo>
                <a:lnTo>
                  <a:pt x="842136" y="14350"/>
                </a:lnTo>
                <a:lnTo>
                  <a:pt x="882074" y="14350"/>
                </a:lnTo>
                <a:lnTo>
                  <a:pt x="892174" y="1270"/>
                </a:lnTo>
                <a:lnTo>
                  <a:pt x="806957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76850" y="1714500"/>
            <a:ext cx="838200" cy="400685"/>
          </a:xfrm>
          <a:custGeom>
            <a:avLst/>
            <a:gdLst/>
            <a:ahLst/>
            <a:cxnLst/>
            <a:rect l="l" t="t" r="r" b="b"/>
            <a:pathLst>
              <a:path w="838200" h="400685">
                <a:moveTo>
                  <a:pt x="56091" y="17626"/>
                </a:moveTo>
                <a:lnTo>
                  <a:pt x="46015" y="23723"/>
                </a:lnTo>
                <a:lnTo>
                  <a:pt x="47795" y="35574"/>
                </a:lnTo>
                <a:lnTo>
                  <a:pt x="829437" y="400685"/>
                </a:lnTo>
                <a:lnTo>
                  <a:pt x="837819" y="382650"/>
                </a:lnTo>
                <a:lnTo>
                  <a:pt x="56091" y="17626"/>
                </a:lnTo>
                <a:close/>
              </a:path>
              <a:path w="838200" h="400685">
                <a:moveTo>
                  <a:pt x="85216" y="0"/>
                </a:moveTo>
                <a:lnTo>
                  <a:pt x="0" y="2286"/>
                </a:lnTo>
                <a:lnTo>
                  <a:pt x="52959" y="69087"/>
                </a:lnTo>
                <a:lnTo>
                  <a:pt x="47795" y="35574"/>
                </a:lnTo>
                <a:lnTo>
                  <a:pt x="41783" y="32765"/>
                </a:lnTo>
                <a:lnTo>
                  <a:pt x="50164" y="14859"/>
                </a:lnTo>
                <a:lnTo>
                  <a:pt x="60663" y="14859"/>
                </a:lnTo>
                <a:lnTo>
                  <a:pt x="85216" y="0"/>
                </a:lnTo>
                <a:close/>
              </a:path>
              <a:path w="838200" h="400685">
                <a:moveTo>
                  <a:pt x="45981" y="23796"/>
                </a:moveTo>
                <a:lnTo>
                  <a:pt x="41783" y="32765"/>
                </a:lnTo>
                <a:lnTo>
                  <a:pt x="47795" y="35574"/>
                </a:lnTo>
                <a:lnTo>
                  <a:pt x="45981" y="23796"/>
                </a:lnTo>
                <a:close/>
              </a:path>
              <a:path w="838200" h="400685">
                <a:moveTo>
                  <a:pt x="50164" y="14859"/>
                </a:moveTo>
                <a:lnTo>
                  <a:pt x="46015" y="23723"/>
                </a:lnTo>
                <a:lnTo>
                  <a:pt x="56091" y="17626"/>
                </a:lnTo>
                <a:lnTo>
                  <a:pt x="50164" y="14859"/>
                </a:lnTo>
                <a:close/>
              </a:path>
              <a:path w="838200" h="400685">
                <a:moveTo>
                  <a:pt x="60663" y="14859"/>
                </a:moveTo>
                <a:lnTo>
                  <a:pt x="50164" y="14859"/>
                </a:lnTo>
                <a:lnTo>
                  <a:pt x="56091" y="17626"/>
                </a:lnTo>
                <a:lnTo>
                  <a:pt x="60663" y="14859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35045" y="2759201"/>
            <a:ext cx="552450" cy="446405"/>
          </a:xfrm>
          <a:custGeom>
            <a:avLst/>
            <a:gdLst/>
            <a:ahLst/>
            <a:cxnLst/>
            <a:rect l="l" t="t" r="r" b="b"/>
            <a:pathLst>
              <a:path w="552450" h="446405">
                <a:moveTo>
                  <a:pt x="51002" y="28271"/>
                </a:moveTo>
                <a:lnTo>
                  <a:pt x="39624" y="31877"/>
                </a:lnTo>
                <a:lnTo>
                  <a:pt x="38574" y="43653"/>
                </a:lnTo>
                <a:lnTo>
                  <a:pt x="539495" y="446150"/>
                </a:lnTo>
                <a:lnTo>
                  <a:pt x="551942" y="430656"/>
                </a:lnTo>
                <a:lnTo>
                  <a:pt x="51002" y="28271"/>
                </a:lnTo>
                <a:close/>
              </a:path>
              <a:path w="552450" h="446405">
                <a:moveTo>
                  <a:pt x="0" y="0"/>
                </a:moveTo>
                <a:lnTo>
                  <a:pt x="35560" y="77470"/>
                </a:lnTo>
                <a:lnTo>
                  <a:pt x="38574" y="43653"/>
                </a:lnTo>
                <a:lnTo>
                  <a:pt x="33401" y="39497"/>
                </a:lnTo>
                <a:lnTo>
                  <a:pt x="45847" y="24130"/>
                </a:lnTo>
                <a:lnTo>
                  <a:pt x="64073" y="24130"/>
                </a:lnTo>
                <a:lnTo>
                  <a:pt x="83312" y="18034"/>
                </a:lnTo>
                <a:lnTo>
                  <a:pt x="0" y="0"/>
                </a:lnTo>
                <a:close/>
              </a:path>
              <a:path w="552450" h="446405">
                <a:moveTo>
                  <a:pt x="45847" y="24130"/>
                </a:moveTo>
                <a:lnTo>
                  <a:pt x="33401" y="39497"/>
                </a:lnTo>
                <a:lnTo>
                  <a:pt x="38574" y="43653"/>
                </a:lnTo>
                <a:lnTo>
                  <a:pt x="39624" y="31877"/>
                </a:lnTo>
                <a:lnTo>
                  <a:pt x="51002" y="28271"/>
                </a:lnTo>
                <a:lnTo>
                  <a:pt x="45847" y="24130"/>
                </a:lnTo>
                <a:close/>
              </a:path>
              <a:path w="552450" h="446405">
                <a:moveTo>
                  <a:pt x="64073" y="24130"/>
                </a:moveTo>
                <a:lnTo>
                  <a:pt x="45847" y="24130"/>
                </a:lnTo>
                <a:lnTo>
                  <a:pt x="51002" y="28271"/>
                </a:lnTo>
                <a:lnTo>
                  <a:pt x="64073" y="2413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5485" y="2759201"/>
            <a:ext cx="541655" cy="553720"/>
          </a:xfrm>
          <a:custGeom>
            <a:avLst/>
            <a:gdLst/>
            <a:ahLst/>
            <a:cxnLst/>
            <a:rect l="l" t="t" r="r" b="b"/>
            <a:pathLst>
              <a:path w="541654" h="553720">
                <a:moveTo>
                  <a:pt x="47219" y="34115"/>
                </a:moveTo>
                <a:lnTo>
                  <a:pt x="35560" y="36322"/>
                </a:lnTo>
                <a:lnTo>
                  <a:pt x="33093" y="47929"/>
                </a:lnTo>
                <a:lnTo>
                  <a:pt x="527431" y="553339"/>
                </a:lnTo>
                <a:lnTo>
                  <a:pt x="541655" y="539496"/>
                </a:lnTo>
                <a:lnTo>
                  <a:pt x="47219" y="34115"/>
                </a:lnTo>
                <a:close/>
              </a:path>
              <a:path w="541654" h="553720">
                <a:moveTo>
                  <a:pt x="0" y="0"/>
                </a:moveTo>
                <a:lnTo>
                  <a:pt x="26035" y="81153"/>
                </a:lnTo>
                <a:lnTo>
                  <a:pt x="33093" y="47929"/>
                </a:lnTo>
                <a:lnTo>
                  <a:pt x="28448" y="43180"/>
                </a:lnTo>
                <a:lnTo>
                  <a:pt x="42545" y="29337"/>
                </a:lnTo>
                <a:lnTo>
                  <a:pt x="72465" y="29337"/>
                </a:lnTo>
                <a:lnTo>
                  <a:pt x="80518" y="27812"/>
                </a:lnTo>
                <a:lnTo>
                  <a:pt x="0" y="0"/>
                </a:lnTo>
                <a:close/>
              </a:path>
              <a:path w="541654" h="553720">
                <a:moveTo>
                  <a:pt x="42545" y="29337"/>
                </a:moveTo>
                <a:lnTo>
                  <a:pt x="28448" y="43180"/>
                </a:lnTo>
                <a:lnTo>
                  <a:pt x="33093" y="47929"/>
                </a:lnTo>
                <a:lnTo>
                  <a:pt x="35560" y="36322"/>
                </a:lnTo>
                <a:lnTo>
                  <a:pt x="47219" y="34115"/>
                </a:lnTo>
                <a:lnTo>
                  <a:pt x="42545" y="29337"/>
                </a:lnTo>
                <a:close/>
              </a:path>
              <a:path w="541654" h="553720">
                <a:moveTo>
                  <a:pt x="72465" y="29337"/>
                </a:moveTo>
                <a:lnTo>
                  <a:pt x="42545" y="29337"/>
                </a:lnTo>
                <a:lnTo>
                  <a:pt x="47219" y="34115"/>
                </a:lnTo>
                <a:lnTo>
                  <a:pt x="72465" y="29337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61508" y="2785110"/>
            <a:ext cx="480695" cy="541020"/>
          </a:xfrm>
          <a:custGeom>
            <a:avLst/>
            <a:gdLst/>
            <a:ahLst/>
            <a:cxnLst/>
            <a:rect l="l" t="t" r="r" b="b"/>
            <a:pathLst>
              <a:path w="480695" h="541020">
                <a:moveTo>
                  <a:pt x="434863" y="36353"/>
                </a:moveTo>
                <a:lnTo>
                  <a:pt x="0" y="527303"/>
                </a:lnTo>
                <a:lnTo>
                  <a:pt x="14731" y="540512"/>
                </a:lnTo>
                <a:lnTo>
                  <a:pt x="449689" y="49470"/>
                </a:lnTo>
                <a:lnTo>
                  <a:pt x="446699" y="38128"/>
                </a:lnTo>
                <a:lnTo>
                  <a:pt x="446498" y="37950"/>
                </a:lnTo>
                <a:lnTo>
                  <a:pt x="434863" y="36353"/>
                </a:lnTo>
                <a:close/>
              </a:path>
              <a:path w="480695" h="541020">
                <a:moveTo>
                  <a:pt x="471905" y="31495"/>
                </a:moveTo>
                <a:lnTo>
                  <a:pt x="439165" y="31495"/>
                </a:lnTo>
                <a:lnTo>
                  <a:pt x="446498" y="37950"/>
                </a:lnTo>
                <a:lnTo>
                  <a:pt x="446658" y="37972"/>
                </a:lnTo>
                <a:lnTo>
                  <a:pt x="446699" y="38128"/>
                </a:lnTo>
                <a:lnTo>
                  <a:pt x="454025" y="44576"/>
                </a:lnTo>
                <a:lnTo>
                  <a:pt x="449689" y="49470"/>
                </a:lnTo>
                <a:lnTo>
                  <a:pt x="458342" y="82295"/>
                </a:lnTo>
                <a:lnTo>
                  <a:pt x="471905" y="31495"/>
                </a:lnTo>
                <a:close/>
              </a:path>
              <a:path w="480695" h="541020">
                <a:moveTo>
                  <a:pt x="446699" y="38128"/>
                </a:moveTo>
                <a:lnTo>
                  <a:pt x="449689" y="49470"/>
                </a:lnTo>
                <a:lnTo>
                  <a:pt x="454025" y="44576"/>
                </a:lnTo>
                <a:lnTo>
                  <a:pt x="446699" y="38128"/>
                </a:lnTo>
                <a:close/>
              </a:path>
              <a:path w="480695" h="541020">
                <a:moveTo>
                  <a:pt x="439165" y="31495"/>
                </a:moveTo>
                <a:lnTo>
                  <a:pt x="434863" y="36353"/>
                </a:lnTo>
                <a:lnTo>
                  <a:pt x="446498" y="37950"/>
                </a:lnTo>
                <a:lnTo>
                  <a:pt x="439165" y="31495"/>
                </a:lnTo>
                <a:close/>
              </a:path>
              <a:path w="480695" h="541020">
                <a:moveTo>
                  <a:pt x="480313" y="0"/>
                </a:moveTo>
                <a:lnTo>
                  <a:pt x="401319" y="31750"/>
                </a:lnTo>
                <a:lnTo>
                  <a:pt x="434863" y="36353"/>
                </a:lnTo>
                <a:lnTo>
                  <a:pt x="439165" y="31495"/>
                </a:lnTo>
                <a:lnTo>
                  <a:pt x="471905" y="31495"/>
                </a:lnTo>
                <a:lnTo>
                  <a:pt x="480313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075052" y="2820161"/>
            <a:ext cx="392430" cy="458470"/>
          </a:xfrm>
          <a:custGeom>
            <a:avLst/>
            <a:gdLst/>
            <a:ahLst/>
            <a:cxnLst/>
            <a:rect l="l" t="t" r="r" b="b"/>
            <a:pathLst>
              <a:path w="392430" h="458470">
                <a:moveTo>
                  <a:pt x="347805" y="37231"/>
                </a:moveTo>
                <a:lnTo>
                  <a:pt x="0" y="445388"/>
                </a:lnTo>
                <a:lnTo>
                  <a:pt x="14986" y="458215"/>
                </a:lnTo>
                <a:lnTo>
                  <a:pt x="362800" y="50047"/>
                </a:lnTo>
                <a:lnTo>
                  <a:pt x="359560" y="38692"/>
                </a:lnTo>
                <a:lnTo>
                  <a:pt x="347805" y="37231"/>
                </a:lnTo>
                <a:close/>
              </a:path>
              <a:path w="392430" h="458470">
                <a:moveTo>
                  <a:pt x="384501" y="32257"/>
                </a:moveTo>
                <a:lnTo>
                  <a:pt x="352044" y="32257"/>
                </a:lnTo>
                <a:lnTo>
                  <a:pt x="367030" y="45085"/>
                </a:lnTo>
                <a:lnTo>
                  <a:pt x="362800" y="50047"/>
                </a:lnTo>
                <a:lnTo>
                  <a:pt x="372110" y="82676"/>
                </a:lnTo>
                <a:lnTo>
                  <a:pt x="384501" y="32257"/>
                </a:lnTo>
                <a:close/>
              </a:path>
              <a:path w="392430" h="458470">
                <a:moveTo>
                  <a:pt x="359560" y="38692"/>
                </a:moveTo>
                <a:lnTo>
                  <a:pt x="362800" y="50047"/>
                </a:lnTo>
                <a:lnTo>
                  <a:pt x="367030" y="45085"/>
                </a:lnTo>
                <a:lnTo>
                  <a:pt x="359560" y="38692"/>
                </a:lnTo>
                <a:close/>
              </a:path>
              <a:path w="392430" h="458470">
                <a:moveTo>
                  <a:pt x="352044" y="32257"/>
                </a:moveTo>
                <a:lnTo>
                  <a:pt x="347805" y="37231"/>
                </a:lnTo>
                <a:lnTo>
                  <a:pt x="359451" y="38597"/>
                </a:lnTo>
                <a:lnTo>
                  <a:pt x="352044" y="32257"/>
                </a:lnTo>
                <a:close/>
              </a:path>
              <a:path w="392430" h="458470">
                <a:moveTo>
                  <a:pt x="392430" y="0"/>
                </a:moveTo>
                <a:lnTo>
                  <a:pt x="314071" y="33274"/>
                </a:lnTo>
                <a:lnTo>
                  <a:pt x="347805" y="37231"/>
                </a:lnTo>
                <a:lnTo>
                  <a:pt x="352044" y="32257"/>
                </a:lnTo>
                <a:lnTo>
                  <a:pt x="384501" y="32257"/>
                </a:lnTo>
                <a:lnTo>
                  <a:pt x="392430" y="0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04467" y="3783329"/>
            <a:ext cx="264795" cy="648970"/>
          </a:xfrm>
          <a:custGeom>
            <a:avLst/>
            <a:gdLst/>
            <a:ahLst/>
            <a:cxnLst/>
            <a:rect l="l" t="t" r="r" b="b"/>
            <a:pathLst>
              <a:path w="264794" h="648970">
                <a:moveTo>
                  <a:pt x="237997" y="47498"/>
                </a:moveTo>
                <a:lnTo>
                  <a:pt x="226368" y="50108"/>
                </a:lnTo>
                <a:lnTo>
                  <a:pt x="0" y="641870"/>
                </a:lnTo>
                <a:lnTo>
                  <a:pt x="18541" y="648944"/>
                </a:lnTo>
                <a:lnTo>
                  <a:pt x="244878" y="57176"/>
                </a:lnTo>
                <a:lnTo>
                  <a:pt x="237997" y="47498"/>
                </a:lnTo>
                <a:close/>
              </a:path>
              <a:path w="264794" h="648970">
                <a:moveTo>
                  <a:pt x="260500" y="43942"/>
                </a:moveTo>
                <a:lnTo>
                  <a:pt x="228726" y="43942"/>
                </a:lnTo>
                <a:lnTo>
                  <a:pt x="247269" y="50927"/>
                </a:lnTo>
                <a:lnTo>
                  <a:pt x="244878" y="57176"/>
                </a:lnTo>
                <a:lnTo>
                  <a:pt x="264540" y="84836"/>
                </a:lnTo>
                <a:lnTo>
                  <a:pt x="260500" y="43942"/>
                </a:lnTo>
                <a:close/>
              </a:path>
              <a:path w="264794" h="648970">
                <a:moveTo>
                  <a:pt x="256158" y="0"/>
                </a:moveTo>
                <a:lnTo>
                  <a:pt x="193294" y="57531"/>
                </a:lnTo>
                <a:lnTo>
                  <a:pt x="226368" y="50108"/>
                </a:lnTo>
                <a:lnTo>
                  <a:pt x="228726" y="43942"/>
                </a:lnTo>
                <a:lnTo>
                  <a:pt x="260500" y="43942"/>
                </a:lnTo>
                <a:lnTo>
                  <a:pt x="256158" y="0"/>
                </a:lnTo>
                <a:close/>
              </a:path>
              <a:path w="264794" h="648970">
                <a:moveTo>
                  <a:pt x="238166" y="47498"/>
                </a:moveTo>
                <a:lnTo>
                  <a:pt x="237997" y="47498"/>
                </a:lnTo>
                <a:lnTo>
                  <a:pt x="244878" y="57176"/>
                </a:lnTo>
                <a:lnTo>
                  <a:pt x="247269" y="50927"/>
                </a:lnTo>
                <a:lnTo>
                  <a:pt x="238166" y="47498"/>
                </a:lnTo>
                <a:close/>
              </a:path>
              <a:path w="264794" h="648970">
                <a:moveTo>
                  <a:pt x="228726" y="43942"/>
                </a:moveTo>
                <a:lnTo>
                  <a:pt x="226368" y="50108"/>
                </a:lnTo>
                <a:lnTo>
                  <a:pt x="237997" y="47498"/>
                </a:lnTo>
                <a:lnTo>
                  <a:pt x="238166" y="47498"/>
                </a:lnTo>
                <a:lnTo>
                  <a:pt x="228726" y="4394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80082" y="3783329"/>
            <a:ext cx="339725" cy="637540"/>
          </a:xfrm>
          <a:custGeom>
            <a:avLst/>
            <a:gdLst/>
            <a:ahLst/>
            <a:cxnLst/>
            <a:rect l="l" t="t" r="r" b="b"/>
            <a:pathLst>
              <a:path w="339725" h="637539">
                <a:moveTo>
                  <a:pt x="23594" y="44968"/>
                </a:moveTo>
                <a:lnTo>
                  <a:pt x="23446" y="45047"/>
                </a:lnTo>
                <a:lnTo>
                  <a:pt x="17765" y="55457"/>
                </a:lnTo>
                <a:lnTo>
                  <a:pt x="321944" y="637120"/>
                </a:lnTo>
                <a:lnTo>
                  <a:pt x="339470" y="627938"/>
                </a:lnTo>
                <a:lnTo>
                  <a:pt x="35320" y="46242"/>
                </a:lnTo>
                <a:lnTo>
                  <a:pt x="23594" y="44968"/>
                </a:lnTo>
                <a:close/>
              </a:path>
              <a:path w="339725" h="637539">
                <a:moveTo>
                  <a:pt x="0" y="0"/>
                </a:moveTo>
                <a:lnTo>
                  <a:pt x="1524" y="85217"/>
                </a:lnTo>
                <a:lnTo>
                  <a:pt x="17765" y="55457"/>
                </a:lnTo>
                <a:lnTo>
                  <a:pt x="14731" y="49657"/>
                </a:lnTo>
                <a:lnTo>
                  <a:pt x="23446" y="45047"/>
                </a:lnTo>
                <a:lnTo>
                  <a:pt x="23615" y="44958"/>
                </a:lnTo>
                <a:lnTo>
                  <a:pt x="32257" y="40386"/>
                </a:lnTo>
                <a:lnTo>
                  <a:pt x="55903" y="40386"/>
                </a:lnTo>
                <a:lnTo>
                  <a:pt x="0" y="0"/>
                </a:lnTo>
                <a:close/>
              </a:path>
              <a:path w="339725" h="637539">
                <a:moveTo>
                  <a:pt x="23446" y="45047"/>
                </a:moveTo>
                <a:lnTo>
                  <a:pt x="14731" y="49657"/>
                </a:lnTo>
                <a:lnTo>
                  <a:pt x="17765" y="55457"/>
                </a:lnTo>
                <a:lnTo>
                  <a:pt x="23446" y="45047"/>
                </a:lnTo>
                <a:close/>
              </a:path>
              <a:path w="339725" h="637539">
                <a:moveTo>
                  <a:pt x="55903" y="40386"/>
                </a:moveTo>
                <a:lnTo>
                  <a:pt x="32257" y="40386"/>
                </a:lnTo>
                <a:lnTo>
                  <a:pt x="35320" y="46242"/>
                </a:lnTo>
                <a:lnTo>
                  <a:pt x="69087" y="49911"/>
                </a:lnTo>
                <a:lnTo>
                  <a:pt x="55903" y="40386"/>
                </a:lnTo>
                <a:close/>
              </a:path>
              <a:path w="339725" h="637539">
                <a:moveTo>
                  <a:pt x="32257" y="40386"/>
                </a:moveTo>
                <a:lnTo>
                  <a:pt x="23594" y="44968"/>
                </a:lnTo>
                <a:lnTo>
                  <a:pt x="35320" y="46242"/>
                </a:lnTo>
                <a:lnTo>
                  <a:pt x="32257" y="40386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090672" y="3797046"/>
            <a:ext cx="403860" cy="965835"/>
            <a:chOff x="3090672" y="3797046"/>
            <a:chExt cx="403860" cy="965835"/>
          </a:xfrm>
        </p:grpSpPr>
        <p:sp>
          <p:nvSpPr>
            <p:cNvPr id="12" name="object 12"/>
            <p:cNvSpPr/>
            <p:nvPr/>
          </p:nvSpPr>
          <p:spPr>
            <a:xfrm>
              <a:off x="3282950" y="3797046"/>
              <a:ext cx="173355" cy="601980"/>
            </a:xfrm>
            <a:custGeom>
              <a:avLst/>
              <a:gdLst/>
              <a:ahLst/>
              <a:cxnLst/>
              <a:rect l="l" t="t" r="r" b="b"/>
              <a:pathLst>
                <a:path w="173354" h="601979">
                  <a:moveTo>
                    <a:pt x="141604" y="49402"/>
                  </a:moveTo>
                  <a:lnTo>
                    <a:pt x="130558" y="53455"/>
                  </a:lnTo>
                  <a:lnTo>
                    <a:pt x="0" y="597242"/>
                  </a:lnTo>
                  <a:lnTo>
                    <a:pt x="19303" y="601865"/>
                  </a:lnTo>
                  <a:lnTo>
                    <a:pt x="149714" y="58119"/>
                  </a:lnTo>
                  <a:lnTo>
                    <a:pt x="141604" y="49402"/>
                  </a:lnTo>
                  <a:close/>
                </a:path>
                <a:path w="173354" h="601979">
                  <a:moveTo>
                    <a:pt x="164503" y="47116"/>
                  </a:moveTo>
                  <a:lnTo>
                    <a:pt x="132079" y="47116"/>
                  </a:lnTo>
                  <a:lnTo>
                    <a:pt x="151257" y="51688"/>
                  </a:lnTo>
                  <a:lnTo>
                    <a:pt x="149714" y="58119"/>
                  </a:lnTo>
                  <a:lnTo>
                    <a:pt x="172847" y="82981"/>
                  </a:lnTo>
                  <a:lnTo>
                    <a:pt x="164503" y="47116"/>
                  </a:lnTo>
                  <a:close/>
                </a:path>
                <a:path w="173354" h="601979">
                  <a:moveTo>
                    <a:pt x="153542" y="0"/>
                  </a:moveTo>
                  <a:lnTo>
                    <a:pt x="98678" y="65150"/>
                  </a:lnTo>
                  <a:lnTo>
                    <a:pt x="130558" y="53455"/>
                  </a:lnTo>
                  <a:lnTo>
                    <a:pt x="132079" y="47116"/>
                  </a:lnTo>
                  <a:lnTo>
                    <a:pt x="164503" y="47116"/>
                  </a:lnTo>
                  <a:lnTo>
                    <a:pt x="153542" y="0"/>
                  </a:lnTo>
                  <a:close/>
                </a:path>
                <a:path w="173354" h="601979">
                  <a:moveTo>
                    <a:pt x="141668" y="49402"/>
                  </a:moveTo>
                  <a:lnTo>
                    <a:pt x="149714" y="58119"/>
                  </a:lnTo>
                  <a:lnTo>
                    <a:pt x="151257" y="51688"/>
                  </a:lnTo>
                  <a:lnTo>
                    <a:pt x="141668" y="49402"/>
                  </a:lnTo>
                  <a:close/>
                </a:path>
                <a:path w="173354" h="601979">
                  <a:moveTo>
                    <a:pt x="132079" y="47116"/>
                  </a:moveTo>
                  <a:lnTo>
                    <a:pt x="130558" y="53455"/>
                  </a:lnTo>
                  <a:lnTo>
                    <a:pt x="141604" y="49402"/>
                  </a:lnTo>
                  <a:lnTo>
                    <a:pt x="132079" y="47116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00578" y="4395978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6"/>
                  </a:moveTo>
                  <a:lnTo>
                    <a:pt x="384048" y="356616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6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818001" y="3797046"/>
            <a:ext cx="481330" cy="979169"/>
            <a:chOff x="3818001" y="3797046"/>
            <a:chExt cx="481330" cy="979169"/>
          </a:xfrm>
        </p:grpSpPr>
        <p:sp>
          <p:nvSpPr>
            <p:cNvPr id="15" name="object 15"/>
            <p:cNvSpPr/>
            <p:nvPr/>
          </p:nvSpPr>
          <p:spPr>
            <a:xfrm>
              <a:off x="3818001" y="3797046"/>
              <a:ext cx="288290" cy="617220"/>
            </a:xfrm>
            <a:custGeom>
              <a:avLst/>
              <a:gdLst/>
              <a:ahLst/>
              <a:cxnLst/>
              <a:rect l="l" t="t" r="r" b="b"/>
              <a:pathLst>
                <a:path w="288289" h="617220">
                  <a:moveTo>
                    <a:pt x="24257" y="46354"/>
                  </a:moveTo>
                  <a:lnTo>
                    <a:pt x="17948" y="56438"/>
                  </a:lnTo>
                  <a:lnTo>
                    <a:pt x="270128" y="616762"/>
                  </a:lnTo>
                  <a:lnTo>
                    <a:pt x="288163" y="608634"/>
                  </a:lnTo>
                  <a:lnTo>
                    <a:pt x="35977" y="48297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3428" y="0"/>
                  </a:moveTo>
                  <a:lnTo>
                    <a:pt x="0" y="85128"/>
                  </a:lnTo>
                  <a:lnTo>
                    <a:pt x="17948" y="56438"/>
                  </a:lnTo>
                  <a:lnTo>
                    <a:pt x="15239" y="50418"/>
                  </a:lnTo>
                  <a:lnTo>
                    <a:pt x="33274" y="42290"/>
                  </a:lnTo>
                  <a:lnTo>
                    <a:pt x="55295" y="42290"/>
                  </a:lnTo>
                  <a:lnTo>
                    <a:pt x="3428" y="0"/>
                  </a:lnTo>
                  <a:close/>
                </a:path>
                <a:path w="288289" h="617220">
                  <a:moveTo>
                    <a:pt x="24257" y="46354"/>
                  </a:moveTo>
                  <a:lnTo>
                    <a:pt x="15239" y="50418"/>
                  </a:lnTo>
                  <a:lnTo>
                    <a:pt x="17948" y="56438"/>
                  </a:lnTo>
                  <a:lnTo>
                    <a:pt x="24257" y="46354"/>
                  </a:lnTo>
                  <a:close/>
                </a:path>
                <a:path w="288289" h="617220">
                  <a:moveTo>
                    <a:pt x="55295" y="42290"/>
                  </a:moveTo>
                  <a:lnTo>
                    <a:pt x="33274" y="42290"/>
                  </a:lnTo>
                  <a:lnTo>
                    <a:pt x="35977" y="48297"/>
                  </a:lnTo>
                  <a:lnTo>
                    <a:pt x="69469" y="53847"/>
                  </a:lnTo>
                  <a:lnTo>
                    <a:pt x="55295" y="42290"/>
                  </a:lnTo>
                  <a:close/>
                </a:path>
                <a:path w="288289" h="617220">
                  <a:moveTo>
                    <a:pt x="33274" y="42290"/>
                  </a:moveTo>
                  <a:lnTo>
                    <a:pt x="24257" y="46354"/>
                  </a:lnTo>
                  <a:lnTo>
                    <a:pt x="35977" y="48297"/>
                  </a:lnTo>
                  <a:lnTo>
                    <a:pt x="33274" y="42290"/>
                  </a:lnTo>
                  <a:close/>
                </a:path>
              </a:pathLst>
            </a:custGeom>
            <a:solidFill>
              <a:srgbClr val="0096A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05250" y="4409694"/>
              <a:ext cx="384175" cy="356870"/>
            </a:xfrm>
            <a:custGeom>
              <a:avLst/>
              <a:gdLst/>
              <a:ahLst/>
              <a:cxnLst/>
              <a:rect l="l" t="t" r="r" b="b"/>
              <a:pathLst>
                <a:path w="384175" h="356870">
                  <a:moveTo>
                    <a:pt x="0" y="356615"/>
                  </a:moveTo>
                  <a:lnTo>
                    <a:pt x="384048" y="356615"/>
                  </a:lnTo>
                  <a:lnTo>
                    <a:pt x="384048" y="0"/>
                  </a:lnTo>
                  <a:lnTo>
                    <a:pt x="0" y="0"/>
                  </a:lnTo>
                  <a:lnTo>
                    <a:pt x="0" y="356615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075301" y="3768090"/>
            <a:ext cx="217170" cy="659130"/>
          </a:xfrm>
          <a:custGeom>
            <a:avLst/>
            <a:gdLst/>
            <a:ahLst/>
            <a:cxnLst/>
            <a:rect l="l" t="t" r="r" b="b"/>
            <a:pathLst>
              <a:path w="217170" h="659129">
                <a:moveTo>
                  <a:pt x="187198" y="48768"/>
                </a:moveTo>
                <a:lnTo>
                  <a:pt x="175946" y="52300"/>
                </a:lnTo>
                <a:lnTo>
                  <a:pt x="0" y="652945"/>
                </a:lnTo>
                <a:lnTo>
                  <a:pt x="19050" y="658520"/>
                </a:lnTo>
                <a:lnTo>
                  <a:pt x="194869" y="57894"/>
                </a:lnTo>
                <a:lnTo>
                  <a:pt x="187198" y="48768"/>
                </a:lnTo>
                <a:close/>
              </a:path>
              <a:path w="217170" h="659129">
                <a:moveTo>
                  <a:pt x="209838" y="45974"/>
                </a:moveTo>
                <a:lnTo>
                  <a:pt x="177800" y="45974"/>
                </a:lnTo>
                <a:lnTo>
                  <a:pt x="196723" y="51562"/>
                </a:lnTo>
                <a:lnTo>
                  <a:pt x="194869" y="57894"/>
                </a:lnTo>
                <a:lnTo>
                  <a:pt x="216662" y="83820"/>
                </a:lnTo>
                <a:lnTo>
                  <a:pt x="209838" y="45974"/>
                </a:lnTo>
                <a:close/>
              </a:path>
              <a:path w="217170" h="659129">
                <a:moveTo>
                  <a:pt x="201549" y="0"/>
                </a:moveTo>
                <a:lnTo>
                  <a:pt x="143510" y="62484"/>
                </a:lnTo>
                <a:lnTo>
                  <a:pt x="175946" y="52300"/>
                </a:lnTo>
                <a:lnTo>
                  <a:pt x="177800" y="45974"/>
                </a:lnTo>
                <a:lnTo>
                  <a:pt x="209838" y="45974"/>
                </a:lnTo>
                <a:lnTo>
                  <a:pt x="201549" y="0"/>
                </a:lnTo>
                <a:close/>
              </a:path>
              <a:path w="217170" h="659129">
                <a:moveTo>
                  <a:pt x="187261" y="48768"/>
                </a:moveTo>
                <a:lnTo>
                  <a:pt x="194869" y="57894"/>
                </a:lnTo>
                <a:lnTo>
                  <a:pt x="196723" y="51562"/>
                </a:lnTo>
                <a:lnTo>
                  <a:pt x="187261" y="48768"/>
                </a:lnTo>
                <a:close/>
              </a:path>
              <a:path w="217170" h="659129">
                <a:moveTo>
                  <a:pt x="177800" y="45974"/>
                </a:moveTo>
                <a:lnTo>
                  <a:pt x="175946" y="52300"/>
                </a:lnTo>
                <a:lnTo>
                  <a:pt x="187198" y="48768"/>
                </a:lnTo>
                <a:lnTo>
                  <a:pt x="177800" y="4597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647309" y="3768090"/>
            <a:ext cx="229235" cy="659130"/>
          </a:xfrm>
          <a:custGeom>
            <a:avLst/>
            <a:gdLst/>
            <a:ahLst/>
            <a:cxnLst/>
            <a:rect l="l" t="t" r="r" b="b"/>
            <a:pathLst>
              <a:path w="229235" h="659129">
                <a:moveTo>
                  <a:pt x="28828" y="48514"/>
                </a:moveTo>
                <a:lnTo>
                  <a:pt x="21301" y="57798"/>
                </a:lnTo>
                <a:lnTo>
                  <a:pt x="209930" y="658698"/>
                </a:lnTo>
                <a:lnTo>
                  <a:pt x="228853" y="652767"/>
                </a:lnTo>
                <a:lnTo>
                  <a:pt x="40228" y="51841"/>
                </a:lnTo>
                <a:lnTo>
                  <a:pt x="28828" y="48514"/>
                </a:lnTo>
                <a:close/>
              </a:path>
              <a:path w="229235" h="659129">
                <a:moveTo>
                  <a:pt x="13588" y="0"/>
                </a:moveTo>
                <a:lnTo>
                  <a:pt x="0" y="84074"/>
                </a:lnTo>
                <a:lnTo>
                  <a:pt x="21301" y="57798"/>
                </a:lnTo>
                <a:lnTo>
                  <a:pt x="19303" y="51435"/>
                </a:lnTo>
                <a:lnTo>
                  <a:pt x="38226" y="45466"/>
                </a:lnTo>
                <a:lnTo>
                  <a:pt x="57454" y="45466"/>
                </a:lnTo>
                <a:lnTo>
                  <a:pt x="13588" y="0"/>
                </a:lnTo>
                <a:close/>
              </a:path>
              <a:path w="229235" h="659129">
                <a:moveTo>
                  <a:pt x="57454" y="45466"/>
                </a:moveTo>
                <a:lnTo>
                  <a:pt x="38226" y="45466"/>
                </a:lnTo>
                <a:lnTo>
                  <a:pt x="40228" y="51841"/>
                </a:lnTo>
                <a:lnTo>
                  <a:pt x="72770" y="61341"/>
                </a:lnTo>
                <a:lnTo>
                  <a:pt x="57454" y="45466"/>
                </a:lnTo>
                <a:close/>
              </a:path>
              <a:path w="229235" h="659129">
                <a:moveTo>
                  <a:pt x="38226" y="45466"/>
                </a:moveTo>
                <a:lnTo>
                  <a:pt x="19303" y="51435"/>
                </a:lnTo>
                <a:lnTo>
                  <a:pt x="21301" y="57798"/>
                </a:lnTo>
                <a:lnTo>
                  <a:pt x="28828" y="48514"/>
                </a:lnTo>
                <a:lnTo>
                  <a:pt x="39183" y="48514"/>
                </a:lnTo>
                <a:lnTo>
                  <a:pt x="38226" y="45466"/>
                </a:lnTo>
                <a:close/>
              </a:path>
              <a:path w="229235" h="659129">
                <a:moveTo>
                  <a:pt x="39183" y="48514"/>
                </a:moveTo>
                <a:lnTo>
                  <a:pt x="28828" y="48514"/>
                </a:lnTo>
                <a:lnTo>
                  <a:pt x="40228" y="51841"/>
                </a:lnTo>
                <a:lnTo>
                  <a:pt x="39183" y="48514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26732" y="3768090"/>
            <a:ext cx="206375" cy="654685"/>
          </a:xfrm>
          <a:custGeom>
            <a:avLst/>
            <a:gdLst/>
            <a:ahLst/>
            <a:cxnLst/>
            <a:rect l="l" t="t" r="r" b="b"/>
            <a:pathLst>
              <a:path w="206375" h="654685">
                <a:moveTo>
                  <a:pt x="175895" y="49022"/>
                </a:moveTo>
                <a:lnTo>
                  <a:pt x="164608" y="52740"/>
                </a:lnTo>
                <a:lnTo>
                  <a:pt x="0" y="649338"/>
                </a:lnTo>
                <a:lnTo>
                  <a:pt x="19050" y="654596"/>
                </a:lnTo>
                <a:lnTo>
                  <a:pt x="183653" y="57964"/>
                </a:lnTo>
                <a:lnTo>
                  <a:pt x="175895" y="49022"/>
                </a:lnTo>
                <a:close/>
              </a:path>
              <a:path w="206375" h="654685">
                <a:moveTo>
                  <a:pt x="198515" y="46355"/>
                </a:moveTo>
                <a:lnTo>
                  <a:pt x="166370" y="46355"/>
                </a:lnTo>
                <a:lnTo>
                  <a:pt x="185420" y="51562"/>
                </a:lnTo>
                <a:lnTo>
                  <a:pt x="183653" y="57964"/>
                </a:lnTo>
                <a:lnTo>
                  <a:pt x="205867" y="83566"/>
                </a:lnTo>
                <a:lnTo>
                  <a:pt x="198515" y="46355"/>
                </a:lnTo>
                <a:close/>
              </a:path>
              <a:path w="206375" h="654685">
                <a:moveTo>
                  <a:pt x="189357" y="0"/>
                </a:moveTo>
                <a:lnTo>
                  <a:pt x="132334" y="63373"/>
                </a:lnTo>
                <a:lnTo>
                  <a:pt x="164608" y="52740"/>
                </a:lnTo>
                <a:lnTo>
                  <a:pt x="166370" y="46355"/>
                </a:lnTo>
                <a:lnTo>
                  <a:pt x="198515" y="46355"/>
                </a:lnTo>
                <a:lnTo>
                  <a:pt x="189357" y="0"/>
                </a:lnTo>
                <a:close/>
              </a:path>
              <a:path w="206375" h="654685">
                <a:moveTo>
                  <a:pt x="176127" y="49022"/>
                </a:moveTo>
                <a:lnTo>
                  <a:pt x="175895" y="49022"/>
                </a:lnTo>
                <a:lnTo>
                  <a:pt x="183653" y="57964"/>
                </a:lnTo>
                <a:lnTo>
                  <a:pt x="185420" y="51562"/>
                </a:lnTo>
                <a:lnTo>
                  <a:pt x="176127" y="49022"/>
                </a:lnTo>
                <a:close/>
              </a:path>
              <a:path w="206375" h="654685">
                <a:moveTo>
                  <a:pt x="166370" y="46355"/>
                </a:moveTo>
                <a:lnTo>
                  <a:pt x="164608" y="52740"/>
                </a:lnTo>
                <a:lnTo>
                  <a:pt x="175895" y="49022"/>
                </a:lnTo>
                <a:lnTo>
                  <a:pt x="176127" y="49022"/>
                </a:lnTo>
                <a:lnTo>
                  <a:pt x="166370" y="46355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197597" y="3768090"/>
            <a:ext cx="295275" cy="642620"/>
          </a:xfrm>
          <a:custGeom>
            <a:avLst/>
            <a:gdLst/>
            <a:ahLst/>
            <a:cxnLst/>
            <a:rect l="l" t="t" r="r" b="b"/>
            <a:pathLst>
              <a:path w="295275" h="642620">
                <a:moveTo>
                  <a:pt x="24637" y="46482"/>
                </a:moveTo>
                <a:lnTo>
                  <a:pt x="18208" y="56557"/>
                </a:lnTo>
                <a:lnTo>
                  <a:pt x="277113" y="642150"/>
                </a:lnTo>
                <a:lnTo>
                  <a:pt x="295275" y="634136"/>
                </a:lnTo>
                <a:lnTo>
                  <a:pt x="36340" y="48492"/>
                </a:lnTo>
                <a:lnTo>
                  <a:pt x="24637" y="46482"/>
                </a:lnTo>
                <a:close/>
              </a:path>
              <a:path w="295275" h="642620">
                <a:moveTo>
                  <a:pt x="4063" y="0"/>
                </a:moveTo>
                <a:lnTo>
                  <a:pt x="0" y="85090"/>
                </a:lnTo>
                <a:lnTo>
                  <a:pt x="18208" y="56557"/>
                </a:lnTo>
                <a:lnTo>
                  <a:pt x="15494" y="50419"/>
                </a:lnTo>
                <a:lnTo>
                  <a:pt x="33654" y="42418"/>
                </a:lnTo>
                <a:lnTo>
                  <a:pt x="55422" y="42418"/>
                </a:lnTo>
                <a:lnTo>
                  <a:pt x="4063" y="0"/>
                </a:lnTo>
                <a:close/>
              </a:path>
              <a:path w="295275" h="642620">
                <a:moveTo>
                  <a:pt x="33654" y="42418"/>
                </a:moveTo>
                <a:lnTo>
                  <a:pt x="15494" y="50419"/>
                </a:lnTo>
                <a:lnTo>
                  <a:pt x="18208" y="56557"/>
                </a:lnTo>
                <a:lnTo>
                  <a:pt x="24637" y="46482"/>
                </a:lnTo>
                <a:lnTo>
                  <a:pt x="35451" y="46482"/>
                </a:lnTo>
                <a:lnTo>
                  <a:pt x="33654" y="42418"/>
                </a:lnTo>
                <a:close/>
              </a:path>
              <a:path w="295275" h="642620">
                <a:moveTo>
                  <a:pt x="55422" y="42418"/>
                </a:moveTo>
                <a:lnTo>
                  <a:pt x="33654" y="42418"/>
                </a:lnTo>
                <a:lnTo>
                  <a:pt x="36340" y="48492"/>
                </a:lnTo>
                <a:lnTo>
                  <a:pt x="69723" y="54229"/>
                </a:lnTo>
                <a:lnTo>
                  <a:pt x="55422" y="42418"/>
                </a:lnTo>
                <a:close/>
              </a:path>
              <a:path w="295275" h="642620">
                <a:moveTo>
                  <a:pt x="35451" y="46482"/>
                </a:moveTo>
                <a:lnTo>
                  <a:pt x="24637" y="46482"/>
                </a:lnTo>
                <a:lnTo>
                  <a:pt x="36340" y="48492"/>
                </a:lnTo>
                <a:lnTo>
                  <a:pt x="35451" y="46482"/>
                </a:lnTo>
                <a:close/>
              </a:path>
            </a:pathLst>
          </a:custGeom>
          <a:solidFill>
            <a:srgbClr val="0096A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3025139" y="1193291"/>
          <a:ext cx="3075940" cy="35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6615"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5084826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68873" y="3409950"/>
            <a:ext cx="384175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4066" y="3409950"/>
            <a:ext cx="384810" cy="358140"/>
          </a:xfrm>
          <a:prstGeom prst="rect">
            <a:avLst/>
          </a:prstGeom>
          <a:ln w="2133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08876" y="3409950"/>
            <a:ext cx="384810" cy="35814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23005" y="4411776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91736" y="442488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92802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14721" y="4438294"/>
            <a:ext cx="13843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4" dirty="0">
                <a:latin typeface="Microsoft Sans Serif"/>
                <a:cs typeface="Microsoft Sans Serif"/>
              </a:rPr>
              <a:t>3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674614" y="4423409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5"/>
                </a:moveTo>
                <a:lnTo>
                  <a:pt x="384048" y="356615"/>
                </a:lnTo>
                <a:lnTo>
                  <a:pt x="384048" y="0"/>
                </a:lnTo>
                <a:lnTo>
                  <a:pt x="0" y="0"/>
                </a:lnTo>
                <a:lnTo>
                  <a:pt x="0" y="35661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801995" y="4438294"/>
            <a:ext cx="1289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90" dirty="0">
                <a:latin typeface="Microsoft Sans Serif"/>
                <a:cs typeface="Microsoft Sans Serif"/>
              </a:rPr>
              <a:t>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444234" y="4418838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7" y="358140"/>
                </a:lnTo>
                <a:lnTo>
                  <a:pt x="384047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567043" y="4434941"/>
            <a:ext cx="138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291578" y="4405121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39"/>
                </a:moveTo>
                <a:lnTo>
                  <a:pt x="384048" y="358139"/>
                </a:lnTo>
                <a:lnTo>
                  <a:pt x="384048" y="0"/>
                </a:lnTo>
                <a:lnTo>
                  <a:pt x="0" y="0"/>
                </a:lnTo>
                <a:lnTo>
                  <a:pt x="0" y="358139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378954" y="4421225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77985" y="4769002"/>
            <a:ext cx="16573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585858"/>
                </a:solidFill>
                <a:latin typeface="Arial MT"/>
                <a:cs typeface="Arial MT"/>
              </a:rPr>
              <a:t>11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2043683" y="2272283"/>
          <a:ext cx="1536700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-2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1768601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152650" y="3426714"/>
            <a:ext cx="384175" cy="356870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20"/>
              </a:spcBef>
            </a:pPr>
            <a:r>
              <a:rPr sz="1800" spc="-85" dirty="0">
                <a:latin typeface="Microsoft Sans Serif"/>
                <a:cs typeface="Microsoft Sans Serif"/>
              </a:rPr>
              <a:t>-5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521713" y="4429505"/>
            <a:ext cx="384175" cy="356870"/>
          </a:xfrm>
          <a:custGeom>
            <a:avLst/>
            <a:gdLst/>
            <a:ahLst/>
            <a:cxnLst/>
            <a:rect l="l" t="t" r="r" b="b"/>
            <a:pathLst>
              <a:path w="384175" h="356870">
                <a:moveTo>
                  <a:pt x="0" y="356616"/>
                </a:moveTo>
                <a:lnTo>
                  <a:pt x="384048" y="356616"/>
                </a:lnTo>
                <a:lnTo>
                  <a:pt x="384048" y="0"/>
                </a:lnTo>
                <a:lnTo>
                  <a:pt x="0" y="0"/>
                </a:lnTo>
                <a:lnTo>
                  <a:pt x="0" y="356616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608582" y="4444390"/>
            <a:ext cx="20827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14" dirty="0">
                <a:latin typeface="Microsoft Sans Serif"/>
                <a:cs typeface="Microsoft Sans Serif"/>
              </a:rPr>
              <a:t>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318766" y="4415790"/>
            <a:ext cx="384175" cy="358140"/>
          </a:xfrm>
          <a:custGeom>
            <a:avLst/>
            <a:gdLst/>
            <a:ahLst/>
            <a:cxnLst/>
            <a:rect l="l" t="t" r="r" b="b"/>
            <a:pathLst>
              <a:path w="384175" h="358139">
                <a:moveTo>
                  <a:pt x="0" y="358140"/>
                </a:moveTo>
                <a:lnTo>
                  <a:pt x="384048" y="358140"/>
                </a:lnTo>
                <a:lnTo>
                  <a:pt x="384048" y="0"/>
                </a:lnTo>
                <a:lnTo>
                  <a:pt x="0" y="0"/>
                </a:lnTo>
                <a:lnTo>
                  <a:pt x="0" y="358140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404617" y="4431893"/>
            <a:ext cx="2082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icrosoft Sans Serif"/>
                <a:cs typeface="Microsoft Sans Serif"/>
              </a:rPr>
              <a:t>-</a:t>
            </a:r>
            <a:r>
              <a:rPr sz="1800" spc="-120" dirty="0">
                <a:latin typeface="Microsoft Sans Serif"/>
                <a:cs typeface="Microsoft Sans Serif"/>
              </a:rPr>
              <a:t>5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45357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spc="-120" dirty="0">
                <a:latin typeface="Microsoft Sans Serif"/>
                <a:cs typeface="Microsoft Sans Serif"/>
              </a:rPr>
              <a:t>6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29405" y="3440429"/>
            <a:ext cx="384175" cy="356870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2730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215"/>
              </a:spcBef>
            </a:pPr>
            <a:r>
              <a:rPr sz="1800" spc="-85" dirty="0">
                <a:latin typeface="Microsoft Sans Serif"/>
                <a:cs typeface="Microsoft Sans Serif"/>
              </a:rPr>
              <a:t>-2</a:t>
            </a:r>
            <a:endParaRPr sz="1800">
              <a:latin typeface="Microsoft Sans Serif"/>
              <a:cs typeface="Microsoft Sans Serif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5498591" y="2272283"/>
          <a:ext cx="1539239" cy="3581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4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1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85" dirty="0">
                          <a:latin typeface="Microsoft Sans Serif"/>
                          <a:cs typeface="Microsoft Sans Serif"/>
                        </a:rPr>
                        <a:t>-6</a:t>
                      </a:r>
                      <a:endParaRPr sz="18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38734" y="3445002"/>
            <a:ext cx="105473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2,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5,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70" dirty="0">
                <a:solidFill>
                  <a:srgbClr val="0096A7"/>
                </a:solidFill>
                <a:latin typeface="Trebuchet MS"/>
                <a:cs typeface="Trebuchet MS"/>
              </a:rPr>
              <a:t>7)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24121" y="2831719"/>
            <a:ext cx="93916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2,4)</a:t>
            </a:r>
            <a:endParaRPr sz="1400">
              <a:latin typeface="Trebuchet MS"/>
              <a:cs typeface="Trebuchet MS"/>
            </a:endParaRPr>
          </a:p>
          <a:p>
            <a:pPr marL="2540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15808" y="3081020"/>
            <a:ext cx="9899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05" dirty="0">
                <a:solidFill>
                  <a:srgbClr val="0096A7"/>
                </a:solidFill>
                <a:latin typeface="Trebuchet MS"/>
                <a:cs typeface="Trebuchet MS"/>
              </a:rPr>
              <a:t>6,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6219" y="2173605"/>
            <a:ext cx="931544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35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-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2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95" dirty="0">
                <a:solidFill>
                  <a:srgbClr val="0096A7"/>
                </a:solidFill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400" b="1" spc="4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35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400" b="1" spc="-15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85" dirty="0">
                <a:solidFill>
                  <a:srgbClr val="0096A7"/>
                </a:solidFill>
                <a:latin typeface="Trebuchet MS"/>
                <a:cs typeface="Trebuchet MS"/>
              </a:rPr>
              <a:t>6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90841" y="2062988"/>
            <a:ext cx="88138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ax</a:t>
            </a:r>
            <a:r>
              <a:rPr sz="1400" b="1" spc="-16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40" dirty="0">
                <a:solidFill>
                  <a:srgbClr val="0096A7"/>
                </a:solidFill>
                <a:latin typeface="Trebuchet MS"/>
                <a:cs typeface="Trebuchet MS"/>
              </a:rPr>
              <a:t>(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4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120" dirty="0">
                <a:solidFill>
                  <a:srgbClr val="0096A7"/>
                </a:solidFill>
                <a:latin typeface="Trebuchet MS"/>
                <a:cs typeface="Trebuchet MS"/>
              </a:rPr>
              <a:t>5</a:t>
            </a:r>
            <a:r>
              <a:rPr sz="1400" b="1" spc="-80" dirty="0">
                <a:solidFill>
                  <a:srgbClr val="0096A7"/>
                </a:solidFill>
                <a:latin typeface="Trebuchet MS"/>
                <a:cs typeface="Trebuchet MS"/>
              </a:rPr>
              <a:t>,</a:t>
            </a:r>
            <a:r>
              <a:rPr sz="1400" b="1" spc="-65" dirty="0">
                <a:solidFill>
                  <a:srgbClr val="0096A7"/>
                </a:solidFill>
                <a:latin typeface="Trebuchet MS"/>
                <a:cs typeface="Trebuchet MS"/>
              </a:rPr>
              <a:t>9)</a:t>
            </a:r>
            <a:endParaRPr sz="1400">
              <a:latin typeface="Trebuchet MS"/>
              <a:cs typeface="Trebuchet MS"/>
            </a:endParaRPr>
          </a:p>
          <a:p>
            <a:pPr marL="1905" algn="ctr">
              <a:lnSpc>
                <a:spcPct val="100000"/>
              </a:lnSpc>
              <a:spcBef>
                <a:spcPts val="5"/>
              </a:spcBef>
            </a:pPr>
            <a:r>
              <a:rPr sz="1400" b="1" spc="1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400" b="1" spc="55" dirty="0">
                <a:solidFill>
                  <a:srgbClr val="0096A7"/>
                </a:solidFill>
                <a:latin typeface="Trebuchet MS"/>
                <a:cs typeface="Trebuchet MS"/>
              </a:rPr>
              <a:t>SS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=</a:t>
            </a:r>
            <a:r>
              <a:rPr sz="1400" b="1" spc="-165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400" b="1" spc="-9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6952" y="1135202"/>
            <a:ext cx="1233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solidFill>
                  <a:srgbClr val="0096A7"/>
                </a:solidFill>
                <a:latin typeface="Trebuchet MS"/>
                <a:cs typeface="Trebuchet MS"/>
              </a:rPr>
              <a:t>Ma</a:t>
            </a:r>
            <a:r>
              <a:rPr sz="1800" b="1" spc="-90" dirty="0">
                <a:solidFill>
                  <a:srgbClr val="0096A7"/>
                </a:solidFill>
                <a:latin typeface="Trebuchet MS"/>
                <a:cs typeface="Trebuchet MS"/>
              </a:rPr>
              <a:t>x</a:t>
            </a:r>
            <a:r>
              <a:rPr sz="1800" b="1" spc="-204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95" dirty="0">
                <a:solidFill>
                  <a:srgbClr val="0096A7"/>
                </a:solidFill>
                <a:latin typeface="Trebuchet MS"/>
                <a:cs typeface="Trebuchet MS"/>
              </a:rPr>
              <a:t>(6,</a:t>
            </a:r>
            <a:r>
              <a:rPr sz="1800" b="1" spc="-140" dirty="0">
                <a:solidFill>
                  <a:srgbClr val="0096A7"/>
                </a:solidFill>
                <a:latin typeface="Trebuchet MS"/>
                <a:cs typeface="Trebuchet MS"/>
              </a:rPr>
              <a:t>9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,1</a:t>
            </a:r>
            <a:r>
              <a:rPr lang="en-US" b="1" spc="-125" dirty="0">
                <a:solidFill>
                  <a:srgbClr val="0096A7"/>
                </a:solidFill>
                <a:latin typeface="Trebuchet MS"/>
                <a:cs typeface="Trebuchet MS"/>
              </a:rPr>
              <a:t>3</a:t>
            </a:r>
            <a:r>
              <a:rPr sz="1800" b="1" spc="-125" dirty="0">
                <a:solidFill>
                  <a:srgbClr val="0096A7"/>
                </a:solidFill>
                <a:latin typeface="Trebuchet MS"/>
                <a:cs typeface="Trebuchet MS"/>
              </a:rPr>
              <a:t>)</a:t>
            </a:r>
            <a:endParaRPr sz="1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b="1" spc="55" dirty="0">
                <a:solidFill>
                  <a:srgbClr val="0096A7"/>
                </a:solidFill>
                <a:latin typeface="Trebuchet MS"/>
                <a:cs typeface="Trebuchet MS"/>
              </a:rPr>
              <a:t>M</a:t>
            </a:r>
            <a:r>
              <a:rPr sz="1800" b="1" spc="40" dirty="0">
                <a:solidFill>
                  <a:srgbClr val="0096A7"/>
                </a:solidFill>
                <a:latin typeface="Trebuchet MS"/>
                <a:cs typeface="Trebuchet MS"/>
              </a:rPr>
              <a:t>S</a:t>
            </a:r>
            <a:r>
              <a:rPr sz="1800" b="1" spc="-20" dirty="0">
                <a:solidFill>
                  <a:srgbClr val="0096A7"/>
                </a:solidFill>
                <a:latin typeface="Trebuchet MS"/>
                <a:cs typeface="Trebuchet MS"/>
              </a:rPr>
              <a:t>S=</a:t>
            </a:r>
            <a:r>
              <a:rPr sz="1800" b="1" spc="-210" dirty="0">
                <a:solidFill>
                  <a:srgbClr val="0096A7"/>
                </a:solidFill>
                <a:latin typeface="Trebuchet MS"/>
                <a:cs typeface="Trebuchet MS"/>
              </a:rPr>
              <a:t> </a:t>
            </a:r>
            <a:r>
              <a:rPr sz="1800" b="1" spc="-155" dirty="0">
                <a:solidFill>
                  <a:srgbClr val="0096A7"/>
                </a:solidFill>
                <a:latin typeface="Trebuchet MS"/>
                <a:cs typeface="Trebuchet MS"/>
              </a:rPr>
              <a:t>13</a:t>
            </a:r>
            <a:endParaRPr sz="1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872</Words>
  <Application>Microsoft Macintosh PowerPoint</Application>
  <PresentationFormat>On-screen Show (16:9)</PresentationFormat>
  <Paragraphs>350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MT</vt:lpstr>
      <vt:lpstr>Calibri</vt:lpstr>
      <vt:lpstr>Microsoft Sans Serif</vt:lpstr>
      <vt:lpstr>Palatino Linotype</vt:lpstr>
      <vt:lpstr>Tahoma</vt:lpstr>
      <vt:lpstr>Times New Roman</vt:lpstr>
      <vt:lpstr>Trebuchet MS</vt:lpstr>
      <vt:lpstr>Office Theme</vt:lpstr>
      <vt:lpstr>CS 2009</vt:lpstr>
      <vt:lpstr>The Maximum Subarray Problem</vt:lpstr>
      <vt:lpstr>The Maximum Subarray Problem</vt:lpstr>
      <vt:lpstr>Divide-and-Conquer</vt:lpstr>
      <vt:lpstr>Where is Result?</vt:lpstr>
      <vt:lpstr>Case 3: Cross the Middle</vt:lpstr>
      <vt:lpstr>The Maximum Subarray Problem - Example</vt:lpstr>
      <vt:lpstr>MaxSubArray: RECURSIVE CALLS</vt:lpstr>
      <vt:lpstr>MaxSubArray Example 1</vt:lpstr>
      <vt:lpstr>Divide and Conquer Solution</vt:lpstr>
      <vt:lpstr>Divide and Conquer Solution</vt:lpstr>
      <vt:lpstr>Divide and Conquer Solution</vt:lpstr>
      <vt:lpstr>Divide and Conquer Solution</vt:lpstr>
      <vt:lpstr>Divide and Conquer Solution</vt:lpstr>
      <vt:lpstr>Divide and Conquer Solution</vt:lpstr>
      <vt:lpstr>MaxSubArray Example 2</vt:lpstr>
      <vt:lpstr>MaxSubArray Example 3</vt:lpstr>
      <vt:lpstr>MaxSubArray Example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2009</dc:title>
  <cp:lastModifiedBy>anaum hamid</cp:lastModifiedBy>
  <cp:revision>2</cp:revision>
  <dcterms:created xsi:type="dcterms:W3CDTF">2022-09-21T06:12:43Z</dcterms:created>
  <dcterms:modified xsi:type="dcterms:W3CDTF">2022-09-23T23:54:29Z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2022-09-21T00:00:00Z</vt:filetime>
  </property>
  <property fmtid="{D5CDD505-2E9C-101B-9397-08002B2CF9AE}" pid="3" name="Creator">
    <vt:lpwstr>PDFium</vt:lpwstr>
  </property>
  <property fmtid="{D5CDD505-2E9C-101B-9397-08002B2CF9AE}" pid="4" name="LastSaved">
    <vt:filetime>2022-09-21T00:00:00Z</vt:filetime>
  </property>
</Properties>
</file>