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64" r:id="rId4"/>
    <p:sldId id="258" r:id="rId5"/>
    <p:sldId id="266" r:id="rId6"/>
    <p:sldId id="259" r:id="rId7"/>
    <p:sldId id="260" r:id="rId8"/>
    <p:sldId id="261" r:id="rId9"/>
    <p:sldId id="271" r:id="rId10"/>
    <p:sldId id="262" r:id="rId11"/>
    <p:sldId id="272" r:id="rId12"/>
    <p:sldId id="267" r:id="rId13"/>
    <p:sldId id="265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23" y="3766457"/>
            <a:ext cx="10909073" cy="1654629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/>
              <a:t>CS2009</a:t>
            </a:r>
            <a:br>
              <a:rPr lang="en-US" sz="6000" b="1" i="1" dirty="0"/>
            </a:br>
            <a:r>
              <a:rPr lang="en-US" sz="6000" b="1" i="1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1474" y="5496089"/>
            <a:ext cx="9622971" cy="771743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Course supervisor: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anaum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hamid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46" y="932016"/>
            <a:ext cx="10026044" cy="2506511"/>
          </a:xfrm>
          <a:prstGeom prst="rect">
            <a:avLst/>
          </a:prstGeom>
        </p:spPr>
      </p:pic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Worst Case Time :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42" y="2290551"/>
            <a:ext cx="79533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4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Loop Invariant:</a:t>
            </a:r>
          </a:p>
          <a:p>
            <a:pPr marL="0" indent="0">
              <a:buNone/>
            </a:pPr>
            <a:r>
              <a:rPr lang="en-US" dirty="0"/>
              <a:t>	Before understanding loop invariant of insertion sort, lets see what loop invariant is:</a:t>
            </a:r>
          </a:p>
          <a:p>
            <a:pPr marL="0" indent="0">
              <a:buNone/>
            </a:pPr>
            <a:r>
              <a:rPr lang="en-US" dirty="0"/>
              <a:t>Loop invariant is the condition that remains true before and after each iteration of loop.</a:t>
            </a:r>
          </a:p>
          <a:p>
            <a:pPr marL="0" indent="0">
              <a:buNone/>
            </a:pPr>
            <a:r>
              <a:rPr lang="en-US" dirty="0"/>
              <a:t>For example:			</a:t>
            </a:r>
          </a:p>
          <a:p>
            <a:pPr marL="0" indent="0">
              <a:buNone/>
            </a:pPr>
            <a:r>
              <a:rPr lang="en-US" dirty="0"/>
              <a:t>					j = 9;</a:t>
            </a:r>
          </a:p>
          <a:p>
            <a:pPr marL="0" indent="0">
              <a:buNone/>
            </a:pPr>
            <a:r>
              <a:rPr lang="en-US" dirty="0"/>
              <a:t>					for (</a:t>
            </a:r>
            <a:r>
              <a:rPr lang="en-US" dirty="0" err="1"/>
              <a:t>i</a:t>
            </a:r>
            <a:r>
              <a:rPr lang="en-US" dirty="0"/>
              <a:t>=0 ; </a:t>
            </a:r>
            <a:r>
              <a:rPr lang="en-US" dirty="0" err="1"/>
              <a:t>i</a:t>
            </a:r>
            <a:r>
              <a:rPr lang="en-US" dirty="0"/>
              <a:t>&lt;=9 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					j-- ;</a:t>
            </a:r>
          </a:p>
          <a:p>
            <a:pPr marL="0" indent="0">
              <a:buNone/>
            </a:pPr>
            <a:r>
              <a:rPr lang="en-US" dirty="0"/>
              <a:t>Loop invariant : </a:t>
            </a:r>
            <a:r>
              <a:rPr lang="en-US" b="1" dirty="0"/>
              <a:t>i + j = 9  </a:t>
            </a:r>
            <a:r>
              <a:rPr lang="en-US" dirty="0"/>
              <a:t>(for every iteration)</a:t>
            </a:r>
          </a:p>
          <a:p>
            <a:pPr marL="0" indent="0">
              <a:buNone/>
            </a:pPr>
            <a:r>
              <a:rPr lang="en-US" dirty="0"/>
              <a:t>Now we will prove this loop invariant for initialization, maintenance and termination.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7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88" y="2070177"/>
            <a:ext cx="82391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1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of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Loop Invariant</a:t>
            </a:r>
            <a:r>
              <a:rPr lang="en-US" dirty="0"/>
              <a:t>:</a:t>
            </a:r>
          </a:p>
          <a:p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58" y="2161729"/>
            <a:ext cx="8181975" cy="238125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056" y="3740878"/>
            <a:ext cx="4169944" cy="25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4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410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2065"/>
            <a:ext cx="9384866" cy="23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5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90" y="1845733"/>
            <a:ext cx="9588887" cy="24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448" y="640080"/>
            <a:ext cx="550921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4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219" y="2252546"/>
            <a:ext cx="8118087" cy="29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3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Insertion 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69" y="1737360"/>
            <a:ext cx="6254933" cy="418692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022" y="0"/>
            <a:ext cx="8118087" cy="29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5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8993"/>
            <a:ext cx="8492769" cy="18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6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869" y="1839951"/>
            <a:ext cx="8202032" cy="37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8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2391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9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Best Case Time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02" y="2336387"/>
            <a:ext cx="8201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2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Worst Case Time 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02971"/>
            <a:ext cx="6808935" cy="1120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30324"/>
            <a:ext cx="2581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33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{D3FB6297-24E5-2B44-9706-AD88AC4D0D2C}tf10001122</Template>
  <TotalTime>552</TotalTime>
  <Words>171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CS2009 Design and Analysis of Algorithms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Loop invariant</vt:lpstr>
      <vt:lpstr>Loop Invariant</vt:lpstr>
      <vt:lpstr>Loop invariant of Insertion Sort</vt:lpstr>
      <vt:lpstr>Insertion Sort</vt:lpstr>
      <vt:lpstr>Insertion Sort</vt:lpstr>
      <vt:lpstr>Insertion Sort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anaum hamid</cp:lastModifiedBy>
  <cp:revision>23</cp:revision>
  <dcterms:created xsi:type="dcterms:W3CDTF">2020-10-04T18:16:21Z</dcterms:created>
  <dcterms:modified xsi:type="dcterms:W3CDTF">2022-09-01T10:54:45Z</dcterms:modified>
</cp:coreProperties>
</file>