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63" r:id="rId2"/>
    <p:sldId id="257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80" r:id="rId17"/>
    <p:sldId id="278" r:id="rId18"/>
    <p:sldId id="281" r:id="rId19"/>
    <p:sldId id="279" r:id="rId20"/>
    <p:sldId id="277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3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9181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2403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8100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93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7615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13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168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1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230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609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268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BF88BD0-278A-48F6-B952-0700C6BEFDFF}" type="datetimeFigureOut">
              <a:rPr lang="en-US" smtClean="0"/>
              <a:t>11/14/2022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1F671DE-7DF1-48C8-8FCE-CF0FCF7D681C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4824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89824" y="1734712"/>
            <a:ext cx="9144000" cy="1945190"/>
          </a:xfrm>
        </p:spPr>
        <p:txBody>
          <a:bodyPr>
            <a:normAutofit/>
          </a:bodyPr>
          <a:lstStyle/>
          <a:p>
            <a:pPr algn="ctr"/>
            <a:r>
              <a:rPr lang="en-US" sz="4900" b="1" i="1" dirty="0"/>
              <a:t>CS2009</a:t>
            </a:r>
            <a:br>
              <a:rPr lang="en-US" sz="4900" b="1" i="1" dirty="0"/>
            </a:br>
            <a:r>
              <a:rPr lang="en-US" sz="4900" b="1" i="1" dirty="0"/>
              <a:t>Design and Analysis of Algorithms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11202" y="4537152"/>
            <a:ext cx="10058400" cy="1143000"/>
          </a:xfrm>
        </p:spPr>
        <p:txBody>
          <a:bodyPr>
            <a:normAutofit/>
          </a:bodyPr>
          <a:lstStyle/>
          <a:p>
            <a:r>
              <a:rPr lang="en-US" dirty="0"/>
              <a:t>Dijkstra’s Algorithm					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1593" y="305962"/>
            <a:ext cx="5715000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95202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3742" y="1845734"/>
            <a:ext cx="570547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07202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49930" y="1937640"/>
            <a:ext cx="5753100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87326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63216" y="1845734"/>
            <a:ext cx="5686425" cy="441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9820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3491" y="1845734"/>
            <a:ext cx="5743575" cy="444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56036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7305" y="1845734"/>
            <a:ext cx="5743575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752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59455" y="1845734"/>
            <a:ext cx="5734050" cy="440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776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Pseudocode</a:t>
            </a:r>
            <a:r>
              <a:rPr lang="en-US" dirty="0"/>
              <a:t> :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18" y="2290551"/>
            <a:ext cx="546735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01015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37154" y="1835112"/>
            <a:ext cx="6432652" cy="4022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365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1845734"/>
            <a:ext cx="6572250" cy="3790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5874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u="sng" dirty="0"/>
              <a:t>Disadvantages :</a:t>
            </a:r>
          </a:p>
          <a:p>
            <a:endParaRPr lang="en-US" dirty="0"/>
          </a:p>
          <a:p>
            <a:pPr>
              <a:buFont typeface="Wingdings" panose="05000000000000000000" pitchFamily="2" charset="2"/>
              <a:buChar char="v"/>
            </a:pPr>
            <a:r>
              <a:rPr lang="en-US" dirty="0"/>
              <a:t>Not good for finding shortest path in graphs having negative edges.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9693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6052" y="2040044"/>
            <a:ext cx="5953125" cy="3829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8455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4781" y="1968397"/>
            <a:ext cx="6568068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76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Dijkstra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2478" y="2051824"/>
            <a:ext cx="6902605" cy="3817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97611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1033" y="2085278"/>
            <a:ext cx="7616283" cy="3892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9299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8371" y="1929161"/>
            <a:ext cx="7538224" cy="4137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1968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080" y="2427689"/>
            <a:ext cx="5791200" cy="36766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7280" y="1845734"/>
            <a:ext cx="3200400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541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1830" y="1929343"/>
            <a:ext cx="5829300" cy="404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276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5116" y="1929626"/>
            <a:ext cx="5762625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58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Dijkstra</a:t>
            </a:r>
            <a:r>
              <a:rPr lang="en-US" dirty="0"/>
              <a:t> Algorithm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4253" y="1845734"/>
            <a:ext cx="5667375" cy="435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421534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</TotalTime>
  <Words>68</Words>
  <Application>Microsoft Office PowerPoint</Application>
  <PresentationFormat>Widescreen</PresentationFormat>
  <Paragraphs>25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Calibri</vt:lpstr>
      <vt:lpstr>Calibri Light</vt:lpstr>
      <vt:lpstr>Wingdings</vt:lpstr>
      <vt:lpstr>Retrospect</vt:lpstr>
      <vt:lpstr>CS2009 Design and Analysis of Algorithms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  <vt:lpstr>Dijkstra Algorithm</vt:lpstr>
    </vt:vector>
  </TitlesOfParts>
  <Company>rg-adguard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CS302 Design and Analysis of Algorithms</dc:title>
  <dc:creator>sohail afzal</dc:creator>
  <cp:lastModifiedBy>anaum hamid</cp:lastModifiedBy>
  <cp:revision>28</cp:revision>
  <dcterms:created xsi:type="dcterms:W3CDTF">2020-10-04T18:16:21Z</dcterms:created>
  <dcterms:modified xsi:type="dcterms:W3CDTF">2022-11-14T03:23:36Z</dcterms:modified>
</cp:coreProperties>
</file>