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78" r:id="rId3"/>
    <p:sldId id="264" r:id="rId4"/>
    <p:sldId id="265" r:id="rId5"/>
    <p:sldId id="277" r:id="rId6"/>
    <p:sldId id="266" r:id="rId7"/>
    <p:sldId id="267" r:id="rId8"/>
    <p:sldId id="268" r:id="rId9"/>
    <p:sldId id="269" r:id="rId10"/>
    <p:sldId id="270" r:id="rId11"/>
    <p:sldId id="271" r:id="rId12"/>
    <p:sldId id="272" r:id="rId13"/>
    <p:sldId id="27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11/17/2022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9893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292" y="2345473"/>
            <a:ext cx="78105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53614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6908" y="2165311"/>
            <a:ext cx="7677150" cy="250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703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Applications 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find shortest path between all vertices.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find transitive closure of directed graphs (to find reachability </a:t>
            </a:r>
            <a:r>
              <a:rPr lang="en-US"/>
              <a:t>among vertices)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To find if undirected graph is bipartite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and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486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1C73-67AC-F4E6-80BB-8217F0498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486561"/>
            <a:ext cx="9690962" cy="1250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202124"/>
                </a:solidFill>
              </a:rPr>
              <a:t>S</a:t>
            </a:r>
            <a:r>
              <a:rPr lang="en-US" i="0" dirty="0">
                <a:solidFill>
                  <a:srgbClr val="202124"/>
                </a:solidFill>
                <a:effectLst/>
              </a:rPr>
              <a:t>upplement</a:t>
            </a:r>
            <a:r>
              <a:rPr lang="en-US" sz="3600" i="0" dirty="0">
                <a:solidFill>
                  <a:srgbClr val="202124"/>
                </a:solidFill>
                <a:effectLst/>
                <a:latin typeface="+mn-lt"/>
              </a:rPr>
              <a:t> </a:t>
            </a:r>
            <a:endParaRPr lang="en-US" sz="3600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58399-1DC3-711A-E088-BC32CBD7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https://youtu.be/4OQeCuLYj-4</a:t>
            </a:r>
          </a:p>
        </p:txBody>
      </p:sp>
    </p:spTree>
    <p:extLst>
      <p:ext uri="{BB962C8B-B14F-4D97-AF65-F5344CB8AC3E}">
        <p14:creationId xmlns:p14="http://schemas.microsoft.com/office/powerpoint/2010/main" val="3989152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All pair shortest path algorithm that finds shortest path from every vertex to every other vertex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Works for directed as well as undirected graphs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Works for negative weight edges but does not work in case of negative weight cycles.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Follows dynamic approach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4288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have a graph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205" y="2569427"/>
            <a:ext cx="287655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032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810" y="1845734"/>
            <a:ext cx="7600950" cy="4429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548" y="1962009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800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2781" y="1973615"/>
            <a:ext cx="7877765" cy="357969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6047" y="1973615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03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099" y="1860836"/>
            <a:ext cx="7362825" cy="33813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198" y="5258610"/>
            <a:ext cx="7286625" cy="9239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772" y="1845734"/>
            <a:ext cx="2276475" cy="1504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51772" y="3436756"/>
            <a:ext cx="4140228" cy="19604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390" y="3529281"/>
            <a:ext cx="272090" cy="28569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26480" y="3880974"/>
            <a:ext cx="272090" cy="285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40095" y="1814021"/>
            <a:ext cx="1493000" cy="1645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79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517" y="1845734"/>
            <a:ext cx="7553325" cy="4314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5525" y="1991305"/>
            <a:ext cx="1504950" cy="1381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1371" y="2510417"/>
            <a:ext cx="571500" cy="3429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1371" y="3515862"/>
            <a:ext cx="2575200" cy="2209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57161" y="3965761"/>
            <a:ext cx="290049" cy="20883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04732" y="4335068"/>
            <a:ext cx="272090" cy="2856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161" y="3956609"/>
            <a:ext cx="272090" cy="285694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7161" y="4310009"/>
            <a:ext cx="272090" cy="285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27473" y="2439180"/>
            <a:ext cx="222444" cy="285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49917" y="2752211"/>
            <a:ext cx="272090" cy="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49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957" y="1845734"/>
            <a:ext cx="7524750" cy="2313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731" y="4159405"/>
            <a:ext cx="7419975" cy="21187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1281" y="2004199"/>
            <a:ext cx="1504950" cy="14668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80381" y="2561411"/>
            <a:ext cx="523875" cy="3524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80381" y="3659294"/>
            <a:ext cx="2575200" cy="2209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79464" y="2631338"/>
            <a:ext cx="238125" cy="1714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61670" y="2183548"/>
            <a:ext cx="238125" cy="1714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04731" y="2859723"/>
            <a:ext cx="272090" cy="28569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5499" y="2608501"/>
            <a:ext cx="272090" cy="28569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62481" y="2851480"/>
            <a:ext cx="272090" cy="28569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62489" y="3145417"/>
            <a:ext cx="238568" cy="2511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95024" y="3159327"/>
            <a:ext cx="219308" cy="19737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61670" y="2183548"/>
            <a:ext cx="272090" cy="285694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42341" y="2463372"/>
            <a:ext cx="272090" cy="285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971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 </a:t>
            </a:r>
            <a:r>
              <a:rPr lang="en-US" dirty="0" err="1"/>
              <a:t>Warshall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A4 matrix is the final solution that is giving us shortest path from every vertex to every other.</a:t>
            </a:r>
          </a:p>
          <a:p>
            <a:pPr marL="0" indent="0">
              <a:buNone/>
            </a:pPr>
            <a:r>
              <a:rPr lang="en-US" dirty="0"/>
              <a:t>For example:  value of (1,3) in A4 is 7 which means that shortest path from vertex 1 to vertex 3 is 7. (path : from 1 to 4 and then from 4 to 3</a:t>
            </a:r>
            <a:r>
              <a:rPr lang="en-US"/>
              <a:t>) and so on.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119" y="3358093"/>
            <a:ext cx="1790700" cy="16764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320" y="3991505"/>
            <a:ext cx="704850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558" y="3091392"/>
            <a:ext cx="2575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98390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1974</TotalTime>
  <Words>197</Words>
  <Application>Microsoft Office PowerPoint</Application>
  <PresentationFormat>Widescreen</PresentationFormat>
  <Paragraphs>35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Calibri</vt:lpstr>
      <vt:lpstr>Calibri Light</vt:lpstr>
      <vt:lpstr>Wingdings</vt:lpstr>
      <vt:lpstr>Retrospect</vt:lpstr>
      <vt:lpstr>CS2009 Design and Analysis of Algorithms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Floyd Warshall Algorithm</vt:lpstr>
      <vt:lpstr>Supplement 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91</cp:revision>
  <dcterms:created xsi:type="dcterms:W3CDTF">2020-10-04T18:16:21Z</dcterms:created>
  <dcterms:modified xsi:type="dcterms:W3CDTF">2022-11-17T08:24:27Z</dcterms:modified>
</cp:coreProperties>
</file>