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60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F0C00-5FE8-C2B9-793D-B7E6D75ABF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76A837-1081-CF3E-A711-9AF946A369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75DD9-1A22-86EA-0E37-9D2EAFAB1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256E8-FA06-451A-893C-097DED27EAE1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31E21E-B231-84C8-3072-5EFF4502A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9D577-6D94-7CCA-E5F6-48A775863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40917-7BD3-497B-9C39-4640BA55A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278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05492-838C-2B69-5DD4-4FEAA0128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B8E2A3-D8DD-F2F2-82D6-0276B43928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77409E-880C-BA7B-564F-CB16CA0D9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256E8-FA06-451A-893C-097DED27EAE1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FD485-74BD-00AA-3332-4FD7D4AA7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77E47-0BCC-4A7A-BFFD-2E32C0170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40917-7BD3-497B-9C39-4640BA55A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522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4CDD33-48D7-31EE-1023-407D721A8D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829A79-5419-914B-D874-F53DAD8D00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3BD9A-B442-E54A-4C27-465C5F1B8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256E8-FA06-451A-893C-097DED27EAE1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73978-F446-6875-F533-7765CF546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10DF89-DD12-4965-8B06-B2BA2BFA4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40917-7BD3-497B-9C39-4640BA55A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681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9C965-2EE4-B428-ABAD-6C1F2CF01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53DAE-CC04-83CD-D1AB-C55243E18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B012B5-9869-B2ED-D061-0E8202267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256E8-FA06-451A-893C-097DED27EAE1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19A5F1-227C-FB02-0F57-DB0F459C3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04E3FB-0B7D-0840-7AF8-90237BEC4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40917-7BD3-497B-9C39-4640BA55A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094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72C54-2200-9EA3-DCAD-D80B4F835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C56CE-426A-DC76-883B-366596038C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4DF8BF-97A9-B8F8-3E51-3FC19A250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256E8-FA06-451A-893C-097DED27EAE1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F50F9D-0700-399F-61F1-3B8BACB86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F895D-F47E-81A6-1F1C-320732992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40917-7BD3-497B-9C39-4640BA55A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030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CD49A-DF20-BA07-E63C-9DCFB43E9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C8D31-D7F7-6BA5-55E0-0EA05A495E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8018D9-4E7E-32BB-89C1-F6A34F9C7E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5C0B14-52D8-64FE-3999-468F49F95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256E8-FA06-451A-893C-097DED27EAE1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044253-C1C3-3C9F-7BAA-64C027878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7BC671-7063-31BF-BB3D-D26E4552D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40917-7BD3-497B-9C39-4640BA55A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747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87CB7-939C-70B1-A230-FF9FD3BD6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DB867D-A8F6-659B-A4AB-93BD0F2E6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BE7546-FCEC-64D8-16EE-F9F0B8E97D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F3E582-A063-F286-F738-0ED65A3AE7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843E5E-98CF-BCAC-2649-EE1BCB2BCC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BE8AC4-47E2-F5BE-827E-871F677AE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256E8-FA06-451A-893C-097DED27EAE1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68CBBF-39DB-B89D-C438-4A3B8AE24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771526-52FC-1345-E041-0C2E45875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40917-7BD3-497B-9C39-4640BA55A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907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E414E-4F85-CA0A-66F2-831F4D320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4D496E-BD7F-B940-A0ED-7FBADD83F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256E8-FA06-451A-893C-097DED27EAE1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58BC61-199E-3F07-65C8-82BBB469B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773D2B-0155-2AB7-6CB8-4F1C77D70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40917-7BD3-497B-9C39-4640BA55A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36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EC4BB8-E741-8BC2-8896-EE0DFC200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256E8-FA06-451A-893C-097DED27EAE1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025D45-BCEF-0EA3-2F16-7E8FFC385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3E391D-EB62-7831-5588-9BCAFC7AD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40917-7BD3-497B-9C39-4640BA55A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79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CE733-0B35-89FD-A856-FC4EAF0B7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8D3F5-97BA-E974-A971-444D5DAAA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71A325-318E-B348-6E56-9495779696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E5DC8D-2DFF-A52D-CC74-1F6BF12AE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256E8-FA06-451A-893C-097DED27EAE1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4890-AE68-4A1A-272F-4002CC8BC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3359BF-99F3-D551-2413-C6429BD5D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40917-7BD3-497B-9C39-4640BA55A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63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F8A70-93D9-0C6B-02C1-0CABB1EFD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1226E1-9A4A-E072-F531-35F8BAE2D8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CD175B-8482-DDCF-8E35-011079DD00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E134BF-A790-F6C3-AF7B-20A8E2E11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256E8-FA06-451A-893C-097DED27EAE1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E65EC5-3D22-E668-FC37-6457085E5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B5FE36-708A-8DBF-33B4-40DF5271D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40917-7BD3-497B-9C39-4640BA55A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578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EF3F00-3A74-F9B5-DE57-8311F26EF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8B759D-1689-8DA4-DC19-7094D05D94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5BF736-38F2-57EC-868B-3D1E3A5988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256E8-FA06-451A-893C-097DED27EAE1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587AA-E562-167D-87B3-FFD928FE1A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52C47-B077-BD79-40D7-1A74B18FC5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40917-7BD3-497B-9C39-4640BA55A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57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FA20D-FE07-2DB7-6EC3-49665D9F0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Fully Observable Vs Partially Observable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8DB27-6245-87A1-B117-8B1DD5DA4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i="0" dirty="0">
                <a:effectLst/>
                <a:latin typeface="arial" panose="020B0604020202020204" pitchFamily="34" charset="0"/>
              </a:rPr>
              <a:t>Fully: An agent sensors that can always </a:t>
            </a:r>
            <a:r>
              <a:rPr lang="en-US" sz="2800" i="0" dirty="0" err="1">
                <a:effectLst/>
                <a:latin typeface="arial" panose="020B0604020202020204" pitchFamily="34" charset="0"/>
              </a:rPr>
              <a:t>always</a:t>
            </a:r>
            <a:r>
              <a:rPr lang="en-US" sz="2800" i="0" dirty="0">
                <a:effectLst/>
                <a:latin typeface="arial" panose="020B0604020202020204" pitchFamily="34" charset="0"/>
              </a:rPr>
              <a:t> measure all relevant information in the environment.</a:t>
            </a:r>
          </a:p>
          <a:p>
            <a:r>
              <a:rPr lang="en-US" sz="2800" dirty="0">
                <a:latin typeface="arial" panose="020B0604020202020204" pitchFamily="34" charset="0"/>
              </a:rPr>
              <a:t>Partially Observable</a:t>
            </a:r>
            <a:r>
              <a:rPr lang="en-US" sz="2800" i="0" kern="1200" dirty="0">
                <a:effectLst/>
                <a:latin typeface="arial" panose="020B0604020202020204" pitchFamily="34" charset="0"/>
                <a:ea typeface="+mn-ea"/>
                <a:cs typeface="+mn-cs"/>
              </a:rPr>
              <a:t>(Memory Internal State)</a:t>
            </a:r>
            <a:r>
              <a:rPr lang="en-US" sz="2800" dirty="0">
                <a:latin typeface="arial" panose="020B0604020202020204" pitchFamily="34" charset="0"/>
              </a:rPr>
              <a:t>: Cannot</a:t>
            </a:r>
          </a:p>
          <a:p>
            <a:endParaRPr lang="en-US" sz="2800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A4A5C6-A0AF-5AEB-9A5F-C3A6C9CAC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684" y="3196118"/>
            <a:ext cx="7492632" cy="329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614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44CB0-73A4-9FF6-0743-63036E7F5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Deterministic Vs Stochastic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066E3-2DAB-1D4E-F79E-3F093C0B4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Deterministic: Determine the next state of an agent </a:t>
            </a:r>
            <a:r>
              <a:rPr lang="en-US" sz="2800" i="0" kern="1200">
                <a:solidFill>
                  <a:srgbClr val="202124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(No Uncertainty)</a:t>
            </a:r>
          </a:p>
          <a:p>
            <a:r>
              <a:rPr lang="en-US">
                <a:solidFill>
                  <a:srgbClr val="202124"/>
                </a:solidFill>
                <a:latin typeface="arial" panose="020B0604020202020204" pitchFamily="34" charset="0"/>
              </a:rPr>
              <a:t>Stochastic: Cannot, there is Uncertainty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FE510F-C707-A5A7-F1D9-93CDDDD64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0" y="2930525"/>
            <a:ext cx="7239000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526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17F4A-3D7C-EEA4-4252-EAFB6BCE5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Episodic Vs Sequential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14DF0-2D21-5E77-26CE-5FFEF8233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Sequential</a:t>
            </a:r>
            <a:r>
              <a:rPr lang="en-US" sz="2800" i="0" kern="1200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(Dependent): There could be a consequence/effect on the next state</a:t>
            </a:r>
          </a:p>
          <a:p>
            <a:r>
              <a:rPr lang="en-US" sz="2800" i="0" kern="1200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Episodic(Independent): No there never will be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0A04B2-BECA-4F79-2464-10241D26B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0867" y="3429000"/>
            <a:ext cx="7305675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936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8D774-1F58-D6A9-5B10-C387567CA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Vs Static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176AA-2E00-FB44-D8F2-1F84B1D4F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Dynamic: It’s environment changes while the agent is thinking</a:t>
            </a:r>
          </a:p>
          <a:p>
            <a:r>
              <a:rPr lang="en-US" dirty="0"/>
              <a:t>Static: It doesn’t</a:t>
            </a:r>
          </a:p>
          <a:p>
            <a:r>
              <a:rPr lang="en-US" dirty="0"/>
              <a:t>Semi-Dynamic: The performance of the agent changes but not the environment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0E5AE9-3FB9-BF60-BA95-F3709C525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0989" y="3800171"/>
            <a:ext cx="69723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151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69AAF-702F-10FB-4BBE-F9A5FA696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Vs Discrete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DB35C-550B-E9C8-C06F-B513B019E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Continuous: Decimal, If the agent is being controlled continuously</a:t>
            </a:r>
          </a:p>
          <a:p>
            <a:r>
              <a:rPr lang="en-US" dirty="0"/>
              <a:t>Discrete: Whole Numbered, Fixed Data, Steps, Countable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DB253F-3F66-51DB-CDB9-7B48FEFD9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832" y="3429000"/>
            <a:ext cx="7670130" cy="2850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895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0922F-865D-6684-EC42-B2639A10F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Agent Vs Multi Agent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60372-E91F-AFCE-F577-D779CAAE1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Agent: 1 Agent</a:t>
            </a:r>
          </a:p>
          <a:p>
            <a:r>
              <a:rPr lang="en-US" dirty="0"/>
              <a:t>Multi Agent: &gt; 1 Agent and Random Behavior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808884-15D4-AE8E-22D1-2C50A593D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825" y="3429000"/>
            <a:ext cx="813435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788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82771-E695-5307-D17F-021C0D768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62AF13-F699-A495-AF4D-2D01F151AF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1162" y="1920081"/>
            <a:ext cx="8829675" cy="4162425"/>
          </a:xfrm>
        </p:spPr>
      </p:pic>
    </p:spTree>
    <p:extLst>
      <p:ext uri="{BB962C8B-B14F-4D97-AF65-F5344CB8AC3E}">
        <p14:creationId xmlns:p14="http://schemas.microsoft.com/office/powerpoint/2010/main" val="3147932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22347-8553-0CC6-2B32-061A997EB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839967-16B5-EBFF-800B-30C0592B74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2625" y="2096294"/>
            <a:ext cx="8286750" cy="3810000"/>
          </a:xfrm>
        </p:spPr>
      </p:pic>
    </p:spTree>
    <p:extLst>
      <p:ext uri="{BB962C8B-B14F-4D97-AF65-F5344CB8AC3E}">
        <p14:creationId xmlns:p14="http://schemas.microsoft.com/office/powerpoint/2010/main" val="3034202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155</Words>
  <Application>Microsoft Office PowerPoint</Application>
  <PresentationFormat>Widescreen</PresentationFormat>
  <Paragraphs>21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</vt:lpstr>
      <vt:lpstr>Calibri</vt:lpstr>
      <vt:lpstr>Calibri Light</vt:lpstr>
      <vt:lpstr>Office Theme</vt:lpstr>
      <vt:lpstr>Fully Observable Vs Partially Observable</vt:lpstr>
      <vt:lpstr>Deterministic Vs Stochastic</vt:lpstr>
      <vt:lpstr>Episodic Vs Sequential</vt:lpstr>
      <vt:lpstr>Dynamic Vs Static</vt:lpstr>
      <vt:lpstr>Continuous Vs Discrete</vt:lpstr>
      <vt:lpstr>Single Agent Vs Multi Agent</vt:lpstr>
      <vt:lpstr>Exercise</vt:lpstr>
      <vt:lpstr>Answers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Fully Observable Vs Partially Observable</dc:title>
  <dc:creator>Mohsin Ali</dc:creator>
  <cp:lastModifiedBy>Mohsin Ali</cp:lastModifiedBy>
  <cp:revision>1</cp:revision>
  <dcterms:created xsi:type="dcterms:W3CDTF">2023-02-11T12:27:39Z</dcterms:created>
  <dcterms:modified xsi:type="dcterms:W3CDTF">2023-02-11T12:40:55Z</dcterms:modified>
</cp:coreProperties>
</file>