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98C3BE-C80C-4DC9-ABF7-F1F6A29154F9}"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36CAB419-5DDF-407D-9DE4-C6EFF04490F9}">
      <dgm:prSet phldrT="[Text]"/>
      <dgm:spPr/>
      <dgm:t>
        <a:bodyPr/>
        <a:lstStyle/>
        <a:p>
          <a:r>
            <a:rPr lang="en-US" dirty="0" smtClean="0"/>
            <a:t>Informality </a:t>
          </a:r>
          <a:endParaRPr lang="en-US" dirty="0"/>
        </a:p>
      </dgm:t>
    </dgm:pt>
    <dgm:pt modelId="{9F9ECB04-F79E-4F7A-B3E0-F90FA516AC43}" type="parTrans" cxnId="{A8CDB350-A638-4A64-BF4B-53EC3A22BAC3}">
      <dgm:prSet/>
      <dgm:spPr/>
      <dgm:t>
        <a:bodyPr/>
        <a:lstStyle/>
        <a:p>
          <a:endParaRPr lang="en-US"/>
        </a:p>
      </dgm:t>
    </dgm:pt>
    <dgm:pt modelId="{FFE23297-B255-4C0F-9B67-A339678A580E}" type="sibTrans" cxnId="{A8CDB350-A638-4A64-BF4B-53EC3A22BAC3}">
      <dgm:prSet/>
      <dgm:spPr/>
      <dgm:t>
        <a:bodyPr/>
        <a:lstStyle/>
        <a:p>
          <a:endParaRPr lang="en-US"/>
        </a:p>
      </dgm:t>
    </dgm:pt>
    <dgm:pt modelId="{21097913-819E-4F55-8E2D-532CA8CC530C}">
      <dgm:prSet phldrT="[Text]"/>
      <dgm:spPr/>
      <dgm:t>
        <a:bodyPr/>
        <a:lstStyle/>
        <a:p>
          <a:r>
            <a:rPr lang="en-US" dirty="0" smtClean="0"/>
            <a:t>Formality</a:t>
          </a:r>
          <a:endParaRPr lang="en-US" dirty="0"/>
        </a:p>
      </dgm:t>
    </dgm:pt>
    <dgm:pt modelId="{1433F4E4-279E-445B-ADB7-04C132E2538A}" type="sibTrans" cxnId="{747534B1-3DF7-4A7C-80C9-AC0717973450}">
      <dgm:prSet/>
      <dgm:spPr/>
      <dgm:t>
        <a:bodyPr/>
        <a:lstStyle/>
        <a:p>
          <a:endParaRPr lang="en-US"/>
        </a:p>
      </dgm:t>
    </dgm:pt>
    <dgm:pt modelId="{2BD28B8E-67BE-4886-8052-94C9E3592E55}" type="parTrans" cxnId="{747534B1-3DF7-4A7C-80C9-AC0717973450}">
      <dgm:prSet/>
      <dgm:spPr/>
      <dgm:t>
        <a:bodyPr/>
        <a:lstStyle/>
        <a:p>
          <a:endParaRPr lang="en-US"/>
        </a:p>
      </dgm:t>
    </dgm:pt>
    <dgm:pt modelId="{A4AB9676-D69A-441B-80BF-FC470D255DBC}" type="pres">
      <dgm:prSet presAssocID="{3998C3BE-C80C-4DC9-ABF7-F1F6A29154F9}" presName="diagram" presStyleCnt="0">
        <dgm:presLayoutVars>
          <dgm:dir/>
          <dgm:resizeHandles val="exact"/>
        </dgm:presLayoutVars>
      </dgm:prSet>
      <dgm:spPr/>
      <dgm:t>
        <a:bodyPr/>
        <a:lstStyle/>
        <a:p>
          <a:endParaRPr lang="en-US"/>
        </a:p>
      </dgm:t>
    </dgm:pt>
    <dgm:pt modelId="{0418AF01-230E-47C3-A887-1A57870DF4C5}" type="pres">
      <dgm:prSet presAssocID="{21097913-819E-4F55-8E2D-532CA8CC530C}" presName="node" presStyleLbl="node1" presStyleIdx="0" presStyleCnt="2">
        <dgm:presLayoutVars>
          <dgm:bulletEnabled val="1"/>
        </dgm:presLayoutVars>
      </dgm:prSet>
      <dgm:spPr/>
      <dgm:t>
        <a:bodyPr/>
        <a:lstStyle/>
        <a:p>
          <a:endParaRPr lang="en-US"/>
        </a:p>
      </dgm:t>
    </dgm:pt>
    <dgm:pt modelId="{B7A17EAC-8F35-41EA-9885-BC9DBED26757}" type="pres">
      <dgm:prSet presAssocID="{1433F4E4-279E-445B-ADB7-04C132E2538A}" presName="sibTrans" presStyleCnt="0"/>
      <dgm:spPr/>
      <dgm:t>
        <a:bodyPr/>
        <a:lstStyle/>
        <a:p>
          <a:endParaRPr lang="en-US"/>
        </a:p>
      </dgm:t>
    </dgm:pt>
    <dgm:pt modelId="{26E1EF7B-41D9-4994-8D4E-4CACFAAAE78E}" type="pres">
      <dgm:prSet presAssocID="{36CAB419-5DDF-407D-9DE4-C6EFF04490F9}" presName="node" presStyleLbl="node1" presStyleIdx="1" presStyleCnt="2">
        <dgm:presLayoutVars>
          <dgm:bulletEnabled val="1"/>
        </dgm:presLayoutVars>
      </dgm:prSet>
      <dgm:spPr/>
      <dgm:t>
        <a:bodyPr/>
        <a:lstStyle/>
        <a:p>
          <a:endParaRPr lang="en-US"/>
        </a:p>
      </dgm:t>
    </dgm:pt>
  </dgm:ptLst>
  <dgm:cxnLst>
    <dgm:cxn modelId="{747534B1-3DF7-4A7C-80C9-AC0717973450}" srcId="{3998C3BE-C80C-4DC9-ABF7-F1F6A29154F9}" destId="{21097913-819E-4F55-8E2D-532CA8CC530C}" srcOrd="0" destOrd="0" parTransId="{2BD28B8E-67BE-4886-8052-94C9E3592E55}" sibTransId="{1433F4E4-279E-445B-ADB7-04C132E2538A}"/>
    <dgm:cxn modelId="{BA436EF9-3BF7-465E-BABF-4EA4336D7A65}" type="presOf" srcId="{36CAB419-5DDF-407D-9DE4-C6EFF04490F9}" destId="{26E1EF7B-41D9-4994-8D4E-4CACFAAAE78E}" srcOrd="0" destOrd="0" presId="urn:microsoft.com/office/officeart/2005/8/layout/default"/>
    <dgm:cxn modelId="{A8CDB350-A638-4A64-BF4B-53EC3A22BAC3}" srcId="{3998C3BE-C80C-4DC9-ABF7-F1F6A29154F9}" destId="{36CAB419-5DDF-407D-9DE4-C6EFF04490F9}" srcOrd="1" destOrd="0" parTransId="{9F9ECB04-F79E-4F7A-B3E0-F90FA516AC43}" sibTransId="{FFE23297-B255-4C0F-9B67-A339678A580E}"/>
    <dgm:cxn modelId="{DACC19F2-32AC-4A36-8BB4-BBEAC9B31C7C}" type="presOf" srcId="{21097913-819E-4F55-8E2D-532CA8CC530C}" destId="{0418AF01-230E-47C3-A887-1A57870DF4C5}" srcOrd="0" destOrd="0" presId="urn:microsoft.com/office/officeart/2005/8/layout/default"/>
    <dgm:cxn modelId="{344276C9-4B85-46BF-8F83-9FCE1941C5E7}" type="presOf" srcId="{3998C3BE-C80C-4DC9-ABF7-F1F6A29154F9}" destId="{A4AB9676-D69A-441B-80BF-FC470D255DBC}" srcOrd="0" destOrd="0" presId="urn:microsoft.com/office/officeart/2005/8/layout/default"/>
    <dgm:cxn modelId="{C500A071-79C9-4625-A0F7-09168737F1E5}" type="presParOf" srcId="{A4AB9676-D69A-441B-80BF-FC470D255DBC}" destId="{0418AF01-230E-47C3-A887-1A57870DF4C5}" srcOrd="0" destOrd="0" presId="urn:microsoft.com/office/officeart/2005/8/layout/default"/>
    <dgm:cxn modelId="{0A4BA82E-4444-4C88-A8BF-CA205B2131E5}" type="presParOf" srcId="{A4AB9676-D69A-441B-80BF-FC470D255DBC}" destId="{B7A17EAC-8F35-41EA-9885-BC9DBED26757}" srcOrd="1" destOrd="0" presId="urn:microsoft.com/office/officeart/2005/8/layout/default"/>
    <dgm:cxn modelId="{1D37DF19-8D03-44EE-959D-C9F14445EDB4}" type="presParOf" srcId="{A4AB9676-D69A-441B-80BF-FC470D255DBC}" destId="{26E1EF7B-41D9-4994-8D4E-4CACFAAAE78E}"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CE084-918E-47D0-B1FC-B52305ECA7B3}" type="doc">
      <dgm:prSet loTypeId="urn:microsoft.com/office/officeart/2005/8/layout/vList4" loCatId="list" qsTypeId="urn:microsoft.com/office/officeart/2005/8/quickstyle/simple5" qsCatId="simple" csTypeId="urn:microsoft.com/office/officeart/2005/8/colors/colorful3" csCatId="colorful" phldr="1"/>
      <dgm:spPr/>
      <dgm:t>
        <a:bodyPr/>
        <a:lstStyle/>
        <a:p>
          <a:endParaRPr lang="en-US"/>
        </a:p>
      </dgm:t>
    </dgm:pt>
    <dgm:pt modelId="{D9B5871D-680C-457E-BE7E-94A1DF07FBD9}">
      <dgm:prSet phldrT="[Text]"/>
      <dgm:spPr/>
      <dgm:t>
        <a:bodyPr/>
        <a:lstStyle/>
        <a:p>
          <a:r>
            <a:rPr lang="en-US" dirty="0" smtClean="0"/>
            <a:t>Salutation </a:t>
          </a:r>
          <a:endParaRPr lang="en-US" dirty="0"/>
        </a:p>
      </dgm:t>
    </dgm:pt>
    <dgm:pt modelId="{04DF80ED-A904-4FBA-9DE6-92C549D3A97C}" type="parTrans" cxnId="{7DA60781-A13F-41F7-8393-51C2786A2293}">
      <dgm:prSet/>
      <dgm:spPr/>
      <dgm:t>
        <a:bodyPr/>
        <a:lstStyle/>
        <a:p>
          <a:endParaRPr lang="en-US"/>
        </a:p>
      </dgm:t>
    </dgm:pt>
    <dgm:pt modelId="{6F99F438-CF1D-4DA7-A246-C0870DE149C0}" type="sibTrans" cxnId="{7DA60781-A13F-41F7-8393-51C2786A2293}">
      <dgm:prSet/>
      <dgm:spPr/>
      <dgm:t>
        <a:bodyPr/>
        <a:lstStyle/>
        <a:p>
          <a:endParaRPr lang="en-US"/>
        </a:p>
      </dgm:t>
    </dgm:pt>
    <dgm:pt modelId="{A54338DE-F7FC-4CF6-8AC8-B28ACC4AEF9D}">
      <dgm:prSet phldrT="[Text]"/>
      <dgm:spPr/>
      <dgm:t>
        <a:bodyPr/>
        <a:lstStyle/>
        <a:p>
          <a:r>
            <a:rPr lang="en-US" dirty="0" smtClean="0"/>
            <a:t>About the recipient (To whom it may concern)</a:t>
          </a:r>
          <a:endParaRPr lang="en-US" dirty="0"/>
        </a:p>
      </dgm:t>
    </dgm:pt>
    <dgm:pt modelId="{FA9A85A4-54F6-4E87-8B65-84EE14A1CA5F}" type="parTrans" cxnId="{EC8AA143-AF55-432D-931B-501A23B7594D}">
      <dgm:prSet/>
      <dgm:spPr/>
      <dgm:t>
        <a:bodyPr/>
        <a:lstStyle/>
        <a:p>
          <a:endParaRPr lang="en-US"/>
        </a:p>
      </dgm:t>
    </dgm:pt>
    <dgm:pt modelId="{1631AE36-E5A7-45A4-96C3-F1FA15CE2E44}" type="sibTrans" cxnId="{EC8AA143-AF55-432D-931B-501A23B7594D}">
      <dgm:prSet/>
      <dgm:spPr/>
      <dgm:t>
        <a:bodyPr/>
        <a:lstStyle/>
        <a:p>
          <a:endParaRPr lang="en-US"/>
        </a:p>
      </dgm:t>
    </dgm:pt>
    <dgm:pt modelId="{E350BF24-7769-46D4-90E5-E747952FB77A}">
      <dgm:prSet phldrT="[Text]"/>
      <dgm:spPr/>
      <dgm:t>
        <a:bodyPr/>
        <a:lstStyle/>
        <a:p>
          <a:r>
            <a:rPr lang="en-US" dirty="0" smtClean="0"/>
            <a:t>Respected, Dear, Greetings, Hi, Hello</a:t>
          </a:r>
          <a:endParaRPr lang="en-US" dirty="0"/>
        </a:p>
      </dgm:t>
    </dgm:pt>
    <dgm:pt modelId="{6DC8562E-87AF-41A8-9A36-16B0A27C14AB}" type="parTrans" cxnId="{B14304F6-83BC-4108-8FB4-1F3029ECF149}">
      <dgm:prSet/>
      <dgm:spPr/>
      <dgm:t>
        <a:bodyPr/>
        <a:lstStyle/>
        <a:p>
          <a:endParaRPr lang="en-US"/>
        </a:p>
      </dgm:t>
    </dgm:pt>
    <dgm:pt modelId="{08942F3F-D0BD-455A-A27F-8AD2C1EBF3C9}" type="sibTrans" cxnId="{B14304F6-83BC-4108-8FB4-1F3029ECF149}">
      <dgm:prSet/>
      <dgm:spPr/>
      <dgm:t>
        <a:bodyPr/>
        <a:lstStyle/>
        <a:p>
          <a:endParaRPr lang="en-US"/>
        </a:p>
      </dgm:t>
    </dgm:pt>
    <dgm:pt modelId="{61403DB3-B84A-4628-ACD8-451412421077}">
      <dgm:prSet phldrT="[Text]"/>
      <dgm:spPr/>
      <dgm:t>
        <a:bodyPr/>
        <a:lstStyle/>
        <a:p>
          <a:r>
            <a:rPr lang="en-US" dirty="0" smtClean="0"/>
            <a:t>Body</a:t>
          </a:r>
          <a:endParaRPr lang="en-US" dirty="0"/>
        </a:p>
      </dgm:t>
    </dgm:pt>
    <dgm:pt modelId="{6023A881-98C9-4CBB-9B8E-D6E56157A957}" type="parTrans" cxnId="{21786EDD-82E4-4169-B09F-356B2304DEAA}">
      <dgm:prSet/>
      <dgm:spPr/>
      <dgm:t>
        <a:bodyPr/>
        <a:lstStyle/>
        <a:p>
          <a:endParaRPr lang="en-US"/>
        </a:p>
      </dgm:t>
    </dgm:pt>
    <dgm:pt modelId="{E1B5140A-79B4-45EA-A775-3396B802FF3C}" type="sibTrans" cxnId="{21786EDD-82E4-4169-B09F-356B2304DEAA}">
      <dgm:prSet/>
      <dgm:spPr/>
      <dgm:t>
        <a:bodyPr/>
        <a:lstStyle/>
        <a:p>
          <a:endParaRPr lang="en-US"/>
        </a:p>
      </dgm:t>
    </dgm:pt>
    <dgm:pt modelId="{7673AF4B-5665-49FD-8C12-A34145F17291}">
      <dgm:prSet phldrT="[Text]"/>
      <dgm:spPr/>
      <dgm:t>
        <a:bodyPr/>
        <a:lstStyle/>
        <a:p>
          <a:r>
            <a:rPr lang="en-US" dirty="0" smtClean="0"/>
            <a:t>The main content of the mail</a:t>
          </a:r>
          <a:endParaRPr lang="en-US" dirty="0"/>
        </a:p>
      </dgm:t>
    </dgm:pt>
    <dgm:pt modelId="{8459C670-6135-4FAB-822D-F9D62A15F211}" type="parTrans" cxnId="{5279AD3F-D51B-4273-BF46-F17D3F4CA514}">
      <dgm:prSet/>
      <dgm:spPr/>
      <dgm:t>
        <a:bodyPr/>
        <a:lstStyle/>
        <a:p>
          <a:endParaRPr lang="en-US"/>
        </a:p>
      </dgm:t>
    </dgm:pt>
    <dgm:pt modelId="{9EFF14A6-3CAB-416E-8310-FD9780142AE9}" type="sibTrans" cxnId="{5279AD3F-D51B-4273-BF46-F17D3F4CA514}">
      <dgm:prSet/>
      <dgm:spPr/>
      <dgm:t>
        <a:bodyPr/>
        <a:lstStyle/>
        <a:p>
          <a:endParaRPr lang="en-US"/>
        </a:p>
      </dgm:t>
    </dgm:pt>
    <dgm:pt modelId="{43A01C61-5F7C-46A3-ABFF-581375D443F7}">
      <dgm:prSet phldrT="[Text]"/>
      <dgm:spPr/>
      <dgm:t>
        <a:bodyPr/>
        <a:lstStyle/>
        <a:p>
          <a:r>
            <a:rPr lang="en-US" dirty="0" smtClean="0"/>
            <a:t>Should end with a call to action phrase</a:t>
          </a:r>
          <a:endParaRPr lang="en-US" dirty="0"/>
        </a:p>
      </dgm:t>
    </dgm:pt>
    <dgm:pt modelId="{6BAA7CF8-4C55-458E-96CA-15DCFEF5216E}" type="parTrans" cxnId="{AF819873-BC6F-4883-84A6-DB76902E5395}">
      <dgm:prSet/>
      <dgm:spPr/>
      <dgm:t>
        <a:bodyPr/>
        <a:lstStyle/>
        <a:p>
          <a:endParaRPr lang="en-US"/>
        </a:p>
      </dgm:t>
    </dgm:pt>
    <dgm:pt modelId="{1FE69991-1A7F-4653-8F72-AE43A8948DC7}" type="sibTrans" cxnId="{AF819873-BC6F-4883-84A6-DB76902E5395}">
      <dgm:prSet/>
      <dgm:spPr/>
      <dgm:t>
        <a:bodyPr/>
        <a:lstStyle/>
        <a:p>
          <a:endParaRPr lang="en-US"/>
        </a:p>
      </dgm:t>
    </dgm:pt>
    <dgm:pt modelId="{9165A1F9-B9F4-4B48-84D2-A6EBD860CB0A}">
      <dgm:prSet phldrT="[Text]"/>
      <dgm:spPr/>
      <dgm:t>
        <a:bodyPr/>
        <a:lstStyle/>
        <a:p>
          <a:r>
            <a:rPr lang="en-US" dirty="0" smtClean="0"/>
            <a:t>Closing </a:t>
          </a:r>
          <a:endParaRPr lang="en-US" dirty="0"/>
        </a:p>
      </dgm:t>
    </dgm:pt>
    <dgm:pt modelId="{EC5317D5-208D-42D6-AAB8-5D8A7E5DFA4C}" type="parTrans" cxnId="{4C1BBEF8-F32D-4BC0-BDE4-D59392EA69D4}">
      <dgm:prSet/>
      <dgm:spPr/>
      <dgm:t>
        <a:bodyPr/>
        <a:lstStyle/>
        <a:p>
          <a:endParaRPr lang="en-US"/>
        </a:p>
      </dgm:t>
    </dgm:pt>
    <dgm:pt modelId="{163EA292-8720-4552-9C90-C18C962F24EA}" type="sibTrans" cxnId="{4C1BBEF8-F32D-4BC0-BDE4-D59392EA69D4}">
      <dgm:prSet/>
      <dgm:spPr/>
      <dgm:t>
        <a:bodyPr/>
        <a:lstStyle/>
        <a:p>
          <a:endParaRPr lang="en-US"/>
        </a:p>
      </dgm:t>
    </dgm:pt>
    <dgm:pt modelId="{7CF1DC2F-0C50-47CB-8BE9-55989B2CF523}">
      <dgm:prSet phldrT="[Text]"/>
      <dgm:spPr/>
      <dgm:t>
        <a:bodyPr/>
        <a:lstStyle/>
        <a:p>
          <a:r>
            <a:rPr lang="en-US" dirty="0" smtClean="0"/>
            <a:t>The closure of your email</a:t>
          </a:r>
          <a:endParaRPr lang="en-US" dirty="0"/>
        </a:p>
      </dgm:t>
    </dgm:pt>
    <dgm:pt modelId="{5C940C50-01D1-4EA4-8400-0BE17DEAC89B}" type="parTrans" cxnId="{7413E3A6-A597-4BBB-808E-9BABDDCDA5C8}">
      <dgm:prSet/>
      <dgm:spPr/>
      <dgm:t>
        <a:bodyPr/>
        <a:lstStyle/>
        <a:p>
          <a:endParaRPr lang="en-US"/>
        </a:p>
      </dgm:t>
    </dgm:pt>
    <dgm:pt modelId="{AF8F183D-1FC4-4F9D-A0DC-324267478629}" type="sibTrans" cxnId="{7413E3A6-A597-4BBB-808E-9BABDDCDA5C8}">
      <dgm:prSet/>
      <dgm:spPr/>
      <dgm:t>
        <a:bodyPr/>
        <a:lstStyle/>
        <a:p>
          <a:endParaRPr lang="en-US"/>
        </a:p>
      </dgm:t>
    </dgm:pt>
    <dgm:pt modelId="{5EF4D15A-771A-4EE6-BA03-558ADE77D524}">
      <dgm:prSet phldrT="[Text]"/>
      <dgm:spPr/>
      <dgm:t>
        <a:bodyPr/>
        <a:lstStyle/>
        <a:p>
          <a:r>
            <a:rPr lang="en-US" dirty="0" smtClean="0"/>
            <a:t>Best, Regards, Thank you, etc.</a:t>
          </a:r>
          <a:endParaRPr lang="en-US" dirty="0"/>
        </a:p>
      </dgm:t>
    </dgm:pt>
    <dgm:pt modelId="{B4AD91BE-85E5-4CC8-8260-76351223772F}" type="parTrans" cxnId="{1D044041-68B6-46CA-9A67-A200101AC2C6}">
      <dgm:prSet/>
      <dgm:spPr/>
      <dgm:t>
        <a:bodyPr/>
        <a:lstStyle/>
        <a:p>
          <a:endParaRPr lang="en-US"/>
        </a:p>
      </dgm:t>
    </dgm:pt>
    <dgm:pt modelId="{87BA09BB-00E2-41A4-AB92-499166B2F924}" type="sibTrans" cxnId="{1D044041-68B6-46CA-9A67-A200101AC2C6}">
      <dgm:prSet/>
      <dgm:spPr/>
      <dgm:t>
        <a:bodyPr/>
        <a:lstStyle/>
        <a:p>
          <a:endParaRPr lang="en-US"/>
        </a:p>
      </dgm:t>
    </dgm:pt>
    <dgm:pt modelId="{472D1B04-A40F-4928-8F65-2CFFCE95AF87}">
      <dgm:prSet phldrT="[Text]"/>
      <dgm:spPr/>
      <dgm:t>
        <a:bodyPr/>
        <a:lstStyle/>
        <a:p>
          <a:r>
            <a:rPr lang="en-US" dirty="0" smtClean="0"/>
            <a:t>Can be divided into 3-4 paragraphs if need be</a:t>
          </a:r>
          <a:endParaRPr lang="en-US" dirty="0"/>
        </a:p>
      </dgm:t>
    </dgm:pt>
    <dgm:pt modelId="{22643B9A-6FE3-4B69-A55B-C5C83A70ED1F}" type="parTrans" cxnId="{C54325CA-4379-404F-A7D4-1DE7EEEF1A02}">
      <dgm:prSet/>
      <dgm:spPr/>
      <dgm:t>
        <a:bodyPr/>
        <a:lstStyle/>
        <a:p>
          <a:endParaRPr lang="en-US"/>
        </a:p>
      </dgm:t>
    </dgm:pt>
    <dgm:pt modelId="{81B51DA0-B8B1-45E0-AEE8-9083D0E1FF0F}" type="sibTrans" cxnId="{C54325CA-4379-404F-A7D4-1DE7EEEF1A02}">
      <dgm:prSet/>
      <dgm:spPr/>
      <dgm:t>
        <a:bodyPr/>
        <a:lstStyle/>
        <a:p>
          <a:endParaRPr lang="en-US"/>
        </a:p>
      </dgm:t>
    </dgm:pt>
    <dgm:pt modelId="{68AB0C4E-7B49-4FE5-A9D8-E77045570039}" type="pres">
      <dgm:prSet presAssocID="{202CE084-918E-47D0-B1FC-B52305ECA7B3}" presName="linear" presStyleCnt="0">
        <dgm:presLayoutVars>
          <dgm:dir/>
          <dgm:resizeHandles val="exact"/>
        </dgm:presLayoutVars>
      </dgm:prSet>
      <dgm:spPr/>
      <dgm:t>
        <a:bodyPr/>
        <a:lstStyle/>
        <a:p>
          <a:endParaRPr lang="en-US"/>
        </a:p>
      </dgm:t>
    </dgm:pt>
    <dgm:pt modelId="{CF5CCE8A-93F6-49C2-80DF-927A5E695CAB}" type="pres">
      <dgm:prSet presAssocID="{D9B5871D-680C-457E-BE7E-94A1DF07FBD9}" presName="comp" presStyleCnt="0"/>
      <dgm:spPr/>
      <dgm:t>
        <a:bodyPr/>
        <a:lstStyle/>
        <a:p>
          <a:endParaRPr lang="en-US"/>
        </a:p>
      </dgm:t>
    </dgm:pt>
    <dgm:pt modelId="{0B531D7A-0D22-4A96-955C-EC7B19A5295A}" type="pres">
      <dgm:prSet presAssocID="{D9B5871D-680C-457E-BE7E-94A1DF07FBD9}" presName="box" presStyleLbl="node1" presStyleIdx="0" presStyleCnt="3"/>
      <dgm:spPr/>
      <dgm:t>
        <a:bodyPr/>
        <a:lstStyle/>
        <a:p>
          <a:endParaRPr lang="en-US"/>
        </a:p>
      </dgm:t>
    </dgm:pt>
    <dgm:pt modelId="{399DA35B-0ACF-4284-9B20-60C4A1204E7A}" type="pres">
      <dgm:prSet presAssocID="{D9B5871D-680C-457E-BE7E-94A1DF07FBD9}"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2000" b="-22000"/>
          </a:stretch>
        </a:blipFill>
      </dgm:spPr>
      <dgm:t>
        <a:bodyPr/>
        <a:lstStyle/>
        <a:p>
          <a:endParaRPr lang="en-US"/>
        </a:p>
      </dgm:t>
    </dgm:pt>
    <dgm:pt modelId="{B362D9F9-D0ED-46C6-BC9B-8867EC2121F3}" type="pres">
      <dgm:prSet presAssocID="{D9B5871D-680C-457E-BE7E-94A1DF07FBD9}" presName="text" presStyleLbl="node1" presStyleIdx="0" presStyleCnt="3">
        <dgm:presLayoutVars>
          <dgm:bulletEnabled val="1"/>
        </dgm:presLayoutVars>
      </dgm:prSet>
      <dgm:spPr/>
      <dgm:t>
        <a:bodyPr/>
        <a:lstStyle/>
        <a:p>
          <a:endParaRPr lang="en-US"/>
        </a:p>
      </dgm:t>
    </dgm:pt>
    <dgm:pt modelId="{910CF674-5001-4F73-8F1C-0C57095AE1C5}" type="pres">
      <dgm:prSet presAssocID="{6F99F438-CF1D-4DA7-A246-C0870DE149C0}" presName="spacer" presStyleCnt="0"/>
      <dgm:spPr/>
      <dgm:t>
        <a:bodyPr/>
        <a:lstStyle/>
        <a:p>
          <a:endParaRPr lang="en-US"/>
        </a:p>
      </dgm:t>
    </dgm:pt>
    <dgm:pt modelId="{6C7E7518-9D6B-4D14-AB01-10AFD169A522}" type="pres">
      <dgm:prSet presAssocID="{61403DB3-B84A-4628-ACD8-451412421077}" presName="comp" presStyleCnt="0"/>
      <dgm:spPr/>
      <dgm:t>
        <a:bodyPr/>
        <a:lstStyle/>
        <a:p>
          <a:endParaRPr lang="en-US"/>
        </a:p>
      </dgm:t>
    </dgm:pt>
    <dgm:pt modelId="{03DE02C3-F443-429C-929A-493B182B8B0F}" type="pres">
      <dgm:prSet presAssocID="{61403DB3-B84A-4628-ACD8-451412421077}" presName="box" presStyleLbl="node1" presStyleIdx="1" presStyleCnt="3"/>
      <dgm:spPr/>
      <dgm:t>
        <a:bodyPr/>
        <a:lstStyle/>
        <a:p>
          <a:endParaRPr lang="en-US"/>
        </a:p>
      </dgm:t>
    </dgm:pt>
    <dgm:pt modelId="{1DDC07F8-534E-430F-9E15-ACF7BE63A0E3}" type="pres">
      <dgm:prSet presAssocID="{61403DB3-B84A-4628-ACD8-451412421077}" presName="img" presStyleLbl="fgImgPlac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2000" b="-22000"/>
          </a:stretch>
        </a:blipFill>
      </dgm:spPr>
      <dgm:t>
        <a:bodyPr/>
        <a:lstStyle/>
        <a:p>
          <a:endParaRPr lang="en-US"/>
        </a:p>
      </dgm:t>
    </dgm:pt>
    <dgm:pt modelId="{57CFBC3C-076C-4F1C-B2FB-C1F843351AC4}" type="pres">
      <dgm:prSet presAssocID="{61403DB3-B84A-4628-ACD8-451412421077}" presName="text" presStyleLbl="node1" presStyleIdx="1" presStyleCnt="3">
        <dgm:presLayoutVars>
          <dgm:bulletEnabled val="1"/>
        </dgm:presLayoutVars>
      </dgm:prSet>
      <dgm:spPr/>
      <dgm:t>
        <a:bodyPr/>
        <a:lstStyle/>
        <a:p>
          <a:endParaRPr lang="en-US"/>
        </a:p>
      </dgm:t>
    </dgm:pt>
    <dgm:pt modelId="{F75034ED-41A1-495D-85A5-EA08115E3735}" type="pres">
      <dgm:prSet presAssocID="{E1B5140A-79B4-45EA-A775-3396B802FF3C}" presName="spacer" presStyleCnt="0"/>
      <dgm:spPr/>
      <dgm:t>
        <a:bodyPr/>
        <a:lstStyle/>
        <a:p>
          <a:endParaRPr lang="en-US"/>
        </a:p>
      </dgm:t>
    </dgm:pt>
    <dgm:pt modelId="{AB3A6749-CDBB-40AD-8D3D-8023AD13C9A9}" type="pres">
      <dgm:prSet presAssocID="{9165A1F9-B9F4-4B48-84D2-A6EBD860CB0A}" presName="comp" presStyleCnt="0"/>
      <dgm:spPr/>
      <dgm:t>
        <a:bodyPr/>
        <a:lstStyle/>
        <a:p>
          <a:endParaRPr lang="en-US"/>
        </a:p>
      </dgm:t>
    </dgm:pt>
    <dgm:pt modelId="{826BD86F-6CF9-4052-97F8-1E68EA193CEC}" type="pres">
      <dgm:prSet presAssocID="{9165A1F9-B9F4-4B48-84D2-A6EBD860CB0A}" presName="box" presStyleLbl="node1" presStyleIdx="2" presStyleCnt="3"/>
      <dgm:spPr/>
      <dgm:t>
        <a:bodyPr/>
        <a:lstStyle/>
        <a:p>
          <a:endParaRPr lang="en-US"/>
        </a:p>
      </dgm:t>
    </dgm:pt>
    <dgm:pt modelId="{89AE7F22-2DA7-4B59-A044-E288A26038F5}" type="pres">
      <dgm:prSet presAssocID="{9165A1F9-B9F4-4B48-84D2-A6EBD860CB0A}" presName="img" presStyleLbl="fgImgPlac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2000" b="-22000"/>
          </a:stretch>
        </a:blipFill>
      </dgm:spPr>
      <dgm:t>
        <a:bodyPr/>
        <a:lstStyle/>
        <a:p>
          <a:endParaRPr lang="en-US"/>
        </a:p>
      </dgm:t>
    </dgm:pt>
    <dgm:pt modelId="{654D82B8-F20D-4CD2-8E84-D577A8BF069C}" type="pres">
      <dgm:prSet presAssocID="{9165A1F9-B9F4-4B48-84D2-A6EBD860CB0A}" presName="text" presStyleLbl="node1" presStyleIdx="2" presStyleCnt="3">
        <dgm:presLayoutVars>
          <dgm:bulletEnabled val="1"/>
        </dgm:presLayoutVars>
      </dgm:prSet>
      <dgm:spPr/>
      <dgm:t>
        <a:bodyPr/>
        <a:lstStyle/>
        <a:p>
          <a:endParaRPr lang="en-US"/>
        </a:p>
      </dgm:t>
    </dgm:pt>
  </dgm:ptLst>
  <dgm:cxnLst>
    <dgm:cxn modelId="{C54325CA-4379-404F-A7D4-1DE7EEEF1A02}" srcId="{61403DB3-B84A-4628-ACD8-451412421077}" destId="{472D1B04-A40F-4928-8F65-2CFFCE95AF87}" srcOrd="1" destOrd="0" parTransId="{22643B9A-6FE3-4B69-A55B-C5C83A70ED1F}" sibTransId="{81B51DA0-B8B1-45E0-AEE8-9083D0E1FF0F}"/>
    <dgm:cxn modelId="{EC8AA143-AF55-432D-931B-501A23B7594D}" srcId="{D9B5871D-680C-457E-BE7E-94A1DF07FBD9}" destId="{A54338DE-F7FC-4CF6-8AC8-B28ACC4AEF9D}" srcOrd="0" destOrd="0" parTransId="{FA9A85A4-54F6-4E87-8B65-84EE14A1CA5F}" sibTransId="{1631AE36-E5A7-45A4-96C3-F1FA15CE2E44}"/>
    <dgm:cxn modelId="{FE568D27-2A65-4EA7-AF0D-D2D9E71800D5}" type="presOf" srcId="{61403DB3-B84A-4628-ACD8-451412421077}" destId="{57CFBC3C-076C-4F1C-B2FB-C1F843351AC4}" srcOrd="1" destOrd="0" presId="urn:microsoft.com/office/officeart/2005/8/layout/vList4"/>
    <dgm:cxn modelId="{AF819873-BC6F-4883-84A6-DB76902E5395}" srcId="{61403DB3-B84A-4628-ACD8-451412421077}" destId="{43A01C61-5F7C-46A3-ABFF-581375D443F7}" srcOrd="2" destOrd="0" parTransId="{6BAA7CF8-4C55-458E-96CA-15DCFEF5216E}" sibTransId="{1FE69991-1A7F-4653-8F72-AE43A8948DC7}"/>
    <dgm:cxn modelId="{FA7B4ACE-37D5-4499-A2F9-CAF651251ACE}" type="presOf" srcId="{E350BF24-7769-46D4-90E5-E747952FB77A}" destId="{0B531D7A-0D22-4A96-955C-EC7B19A5295A}" srcOrd="0" destOrd="2" presId="urn:microsoft.com/office/officeart/2005/8/layout/vList4"/>
    <dgm:cxn modelId="{4266B489-C15E-4495-A467-9F6F4C33EC50}" type="presOf" srcId="{472D1B04-A40F-4928-8F65-2CFFCE95AF87}" destId="{57CFBC3C-076C-4F1C-B2FB-C1F843351AC4}" srcOrd="1" destOrd="2" presId="urn:microsoft.com/office/officeart/2005/8/layout/vList4"/>
    <dgm:cxn modelId="{B1ED9E3E-FDE7-4862-9A73-A55C6457E100}" type="presOf" srcId="{5EF4D15A-771A-4EE6-BA03-558ADE77D524}" destId="{654D82B8-F20D-4CD2-8E84-D577A8BF069C}" srcOrd="1" destOrd="2" presId="urn:microsoft.com/office/officeart/2005/8/layout/vList4"/>
    <dgm:cxn modelId="{7DA60781-A13F-41F7-8393-51C2786A2293}" srcId="{202CE084-918E-47D0-B1FC-B52305ECA7B3}" destId="{D9B5871D-680C-457E-BE7E-94A1DF07FBD9}" srcOrd="0" destOrd="0" parTransId="{04DF80ED-A904-4FBA-9DE6-92C549D3A97C}" sibTransId="{6F99F438-CF1D-4DA7-A246-C0870DE149C0}"/>
    <dgm:cxn modelId="{6B434DAB-6C8A-4209-B670-860161516E34}" type="presOf" srcId="{7CF1DC2F-0C50-47CB-8BE9-55989B2CF523}" destId="{826BD86F-6CF9-4052-97F8-1E68EA193CEC}" srcOrd="0" destOrd="1" presId="urn:microsoft.com/office/officeart/2005/8/layout/vList4"/>
    <dgm:cxn modelId="{B14304F6-83BC-4108-8FB4-1F3029ECF149}" srcId="{D9B5871D-680C-457E-BE7E-94A1DF07FBD9}" destId="{E350BF24-7769-46D4-90E5-E747952FB77A}" srcOrd="1" destOrd="0" parTransId="{6DC8562E-87AF-41A8-9A36-16B0A27C14AB}" sibTransId="{08942F3F-D0BD-455A-A27F-8AD2C1EBF3C9}"/>
    <dgm:cxn modelId="{2774BD08-B686-40C3-BD0F-480CD44622A7}" type="presOf" srcId="{9165A1F9-B9F4-4B48-84D2-A6EBD860CB0A}" destId="{654D82B8-F20D-4CD2-8E84-D577A8BF069C}" srcOrd="1" destOrd="0" presId="urn:microsoft.com/office/officeart/2005/8/layout/vList4"/>
    <dgm:cxn modelId="{7413E3A6-A597-4BBB-808E-9BABDDCDA5C8}" srcId="{9165A1F9-B9F4-4B48-84D2-A6EBD860CB0A}" destId="{7CF1DC2F-0C50-47CB-8BE9-55989B2CF523}" srcOrd="0" destOrd="0" parTransId="{5C940C50-01D1-4EA4-8400-0BE17DEAC89B}" sibTransId="{AF8F183D-1FC4-4F9D-A0DC-324267478629}"/>
    <dgm:cxn modelId="{030A209A-9B9B-44E5-A614-DB4BC9D25034}" type="presOf" srcId="{D9B5871D-680C-457E-BE7E-94A1DF07FBD9}" destId="{0B531D7A-0D22-4A96-955C-EC7B19A5295A}" srcOrd="0" destOrd="0" presId="urn:microsoft.com/office/officeart/2005/8/layout/vList4"/>
    <dgm:cxn modelId="{21D4ED4A-DD15-4745-860E-097919ECD790}" type="presOf" srcId="{A54338DE-F7FC-4CF6-8AC8-B28ACC4AEF9D}" destId="{B362D9F9-D0ED-46C6-BC9B-8867EC2121F3}" srcOrd="1" destOrd="1" presId="urn:microsoft.com/office/officeart/2005/8/layout/vList4"/>
    <dgm:cxn modelId="{F1095BDE-40F3-43CC-86DF-35D8CCDD603F}" type="presOf" srcId="{43A01C61-5F7C-46A3-ABFF-581375D443F7}" destId="{57CFBC3C-076C-4F1C-B2FB-C1F843351AC4}" srcOrd="1" destOrd="3" presId="urn:microsoft.com/office/officeart/2005/8/layout/vList4"/>
    <dgm:cxn modelId="{1D044041-68B6-46CA-9A67-A200101AC2C6}" srcId="{9165A1F9-B9F4-4B48-84D2-A6EBD860CB0A}" destId="{5EF4D15A-771A-4EE6-BA03-558ADE77D524}" srcOrd="1" destOrd="0" parTransId="{B4AD91BE-85E5-4CC8-8260-76351223772F}" sibTransId="{87BA09BB-00E2-41A4-AB92-499166B2F924}"/>
    <dgm:cxn modelId="{BA8AB054-7F0F-423B-AF09-BD255610680E}" type="presOf" srcId="{7673AF4B-5665-49FD-8C12-A34145F17291}" destId="{03DE02C3-F443-429C-929A-493B182B8B0F}" srcOrd="0" destOrd="1" presId="urn:microsoft.com/office/officeart/2005/8/layout/vList4"/>
    <dgm:cxn modelId="{DE8E8E11-6201-479C-AAAC-3966CFAB9355}" type="presOf" srcId="{202CE084-918E-47D0-B1FC-B52305ECA7B3}" destId="{68AB0C4E-7B49-4FE5-A9D8-E77045570039}" srcOrd="0" destOrd="0" presId="urn:microsoft.com/office/officeart/2005/8/layout/vList4"/>
    <dgm:cxn modelId="{E18B0ACC-D975-4314-98F7-948494B44DE5}" type="presOf" srcId="{43A01C61-5F7C-46A3-ABFF-581375D443F7}" destId="{03DE02C3-F443-429C-929A-493B182B8B0F}" srcOrd="0" destOrd="3" presId="urn:microsoft.com/office/officeart/2005/8/layout/vList4"/>
    <dgm:cxn modelId="{10DECBE4-FE0F-440D-9267-36D30D0B1DA2}" type="presOf" srcId="{7CF1DC2F-0C50-47CB-8BE9-55989B2CF523}" destId="{654D82B8-F20D-4CD2-8E84-D577A8BF069C}" srcOrd="1" destOrd="1" presId="urn:microsoft.com/office/officeart/2005/8/layout/vList4"/>
    <dgm:cxn modelId="{8AC9EB0E-6229-4B63-A1F4-86A2FE82BB87}" type="presOf" srcId="{7673AF4B-5665-49FD-8C12-A34145F17291}" destId="{57CFBC3C-076C-4F1C-B2FB-C1F843351AC4}" srcOrd="1" destOrd="1" presId="urn:microsoft.com/office/officeart/2005/8/layout/vList4"/>
    <dgm:cxn modelId="{21786EDD-82E4-4169-B09F-356B2304DEAA}" srcId="{202CE084-918E-47D0-B1FC-B52305ECA7B3}" destId="{61403DB3-B84A-4628-ACD8-451412421077}" srcOrd="1" destOrd="0" parTransId="{6023A881-98C9-4CBB-9B8E-D6E56157A957}" sibTransId="{E1B5140A-79B4-45EA-A775-3396B802FF3C}"/>
    <dgm:cxn modelId="{5279AD3F-D51B-4273-BF46-F17D3F4CA514}" srcId="{61403DB3-B84A-4628-ACD8-451412421077}" destId="{7673AF4B-5665-49FD-8C12-A34145F17291}" srcOrd="0" destOrd="0" parTransId="{8459C670-6135-4FAB-822D-F9D62A15F211}" sibTransId="{9EFF14A6-3CAB-416E-8310-FD9780142AE9}"/>
    <dgm:cxn modelId="{4C1BBEF8-F32D-4BC0-BDE4-D59392EA69D4}" srcId="{202CE084-918E-47D0-B1FC-B52305ECA7B3}" destId="{9165A1F9-B9F4-4B48-84D2-A6EBD860CB0A}" srcOrd="2" destOrd="0" parTransId="{EC5317D5-208D-42D6-AAB8-5D8A7E5DFA4C}" sibTransId="{163EA292-8720-4552-9C90-C18C962F24EA}"/>
    <dgm:cxn modelId="{B87C939F-77B1-459F-82B7-256E792FF37C}" type="presOf" srcId="{61403DB3-B84A-4628-ACD8-451412421077}" destId="{03DE02C3-F443-429C-929A-493B182B8B0F}" srcOrd="0" destOrd="0" presId="urn:microsoft.com/office/officeart/2005/8/layout/vList4"/>
    <dgm:cxn modelId="{D182760A-FDE7-4340-A6DF-E70A5E73AEE2}" type="presOf" srcId="{9165A1F9-B9F4-4B48-84D2-A6EBD860CB0A}" destId="{826BD86F-6CF9-4052-97F8-1E68EA193CEC}" srcOrd="0" destOrd="0" presId="urn:microsoft.com/office/officeart/2005/8/layout/vList4"/>
    <dgm:cxn modelId="{F859CA9C-4BC0-4AD9-A2AB-20296598CA3B}" type="presOf" srcId="{472D1B04-A40F-4928-8F65-2CFFCE95AF87}" destId="{03DE02C3-F443-429C-929A-493B182B8B0F}" srcOrd="0" destOrd="2" presId="urn:microsoft.com/office/officeart/2005/8/layout/vList4"/>
    <dgm:cxn modelId="{9F9BFFDB-E219-4C0F-99E6-29A3AC0B8E3F}" type="presOf" srcId="{D9B5871D-680C-457E-BE7E-94A1DF07FBD9}" destId="{B362D9F9-D0ED-46C6-BC9B-8867EC2121F3}" srcOrd="1" destOrd="0" presId="urn:microsoft.com/office/officeart/2005/8/layout/vList4"/>
    <dgm:cxn modelId="{ED9B46AC-169B-4386-97C9-F526DC526A80}" type="presOf" srcId="{E350BF24-7769-46D4-90E5-E747952FB77A}" destId="{B362D9F9-D0ED-46C6-BC9B-8867EC2121F3}" srcOrd="1" destOrd="2" presId="urn:microsoft.com/office/officeart/2005/8/layout/vList4"/>
    <dgm:cxn modelId="{37D70398-A389-462C-A1A1-B3F0980732F3}" type="presOf" srcId="{5EF4D15A-771A-4EE6-BA03-558ADE77D524}" destId="{826BD86F-6CF9-4052-97F8-1E68EA193CEC}" srcOrd="0" destOrd="2" presId="urn:microsoft.com/office/officeart/2005/8/layout/vList4"/>
    <dgm:cxn modelId="{7DEFAC72-40A8-4DAF-B6F4-9E6FD62AED6B}" type="presOf" srcId="{A54338DE-F7FC-4CF6-8AC8-B28ACC4AEF9D}" destId="{0B531D7A-0D22-4A96-955C-EC7B19A5295A}" srcOrd="0" destOrd="1" presId="urn:microsoft.com/office/officeart/2005/8/layout/vList4"/>
    <dgm:cxn modelId="{D2FE2820-262E-4CD2-9D55-EDA266404EBD}" type="presParOf" srcId="{68AB0C4E-7B49-4FE5-A9D8-E77045570039}" destId="{CF5CCE8A-93F6-49C2-80DF-927A5E695CAB}" srcOrd="0" destOrd="0" presId="urn:microsoft.com/office/officeart/2005/8/layout/vList4"/>
    <dgm:cxn modelId="{B174042F-EA20-4FE8-941E-C4FCFB49E22E}" type="presParOf" srcId="{CF5CCE8A-93F6-49C2-80DF-927A5E695CAB}" destId="{0B531D7A-0D22-4A96-955C-EC7B19A5295A}" srcOrd="0" destOrd="0" presId="urn:microsoft.com/office/officeart/2005/8/layout/vList4"/>
    <dgm:cxn modelId="{0110CF08-0648-4872-84C9-36D3F70BF374}" type="presParOf" srcId="{CF5CCE8A-93F6-49C2-80DF-927A5E695CAB}" destId="{399DA35B-0ACF-4284-9B20-60C4A1204E7A}" srcOrd="1" destOrd="0" presId="urn:microsoft.com/office/officeart/2005/8/layout/vList4"/>
    <dgm:cxn modelId="{7130D878-8A43-41DB-83EA-5AE517C07481}" type="presParOf" srcId="{CF5CCE8A-93F6-49C2-80DF-927A5E695CAB}" destId="{B362D9F9-D0ED-46C6-BC9B-8867EC2121F3}" srcOrd="2" destOrd="0" presId="urn:microsoft.com/office/officeart/2005/8/layout/vList4"/>
    <dgm:cxn modelId="{89641FC1-850E-489C-8C69-D7A1E5A9E6B0}" type="presParOf" srcId="{68AB0C4E-7B49-4FE5-A9D8-E77045570039}" destId="{910CF674-5001-4F73-8F1C-0C57095AE1C5}" srcOrd="1" destOrd="0" presId="urn:microsoft.com/office/officeart/2005/8/layout/vList4"/>
    <dgm:cxn modelId="{09D5803E-4042-49D2-ADE1-18022668C621}" type="presParOf" srcId="{68AB0C4E-7B49-4FE5-A9D8-E77045570039}" destId="{6C7E7518-9D6B-4D14-AB01-10AFD169A522}" srcOrd="2" destOrd="0" presId="urn:microsoft.com/office/officeart/2005/8/layout/vList4"/>
    <dgm:cxn modelId="{BC557328-7B91-4989-A04B-618EDBD72885}" type="presParOf" srcId="{6C7E7518-9D6B-4D14-AB01-10AFD169A522}" destId="{03DE02C3-F443-429C-929A-493B182B8B0F}" srcOrd="0" destOrd="0" presId="urn:microsoft.com/office/officeart/2005/8/layout/vList4"/>
    <dgm:cxn modelId="{12FCD1FF-64C4-4F1F-A717-5834D9D3EF60}" type="presParOf" srcId="{6C7E7518-9D6B-4D14-AB01-10AFD169A522}" destId="{1DDC07F8-534E-430F-9E15-ACF7BE63A0E3}" srcOrd="1" destOrd="0" presId="urn:microsoft.com/office/officeart/2005/8/layout/vList4"/>
    <dgm:cxn modelId="{D9E085E9-F2E7-4F8A-BD5C-B9F154C6FA8B}" type="presParOf" srcId="{6C7E7518-9D6B-4D14-AB01-10AFD169A522}" destId="{57CFBC3C-076C-4F1C-B2FB-C1F843351AC4}" srcOrd="2" destOrd="0" presId="urn:microsoft.com/office/officeart/2005/8/layout/vList4"/>
    <dgm:cxn modelId="{DFF06759-BB44-456F-9526-99DCB7A5CF2D}" type="presParOf" srcId="{68AB0C4E-7B49-4FE5-A9D8-E77045570039}" destId="{F75034ED-41A1-495D-85A5-EA08115E3735}" srcOrd="3" destOrd="0" presId="urn:microsoft.com/office/officeart/2005/8/layout/vList4"/>
    <dgm:cxn modelId="{A338FC27-5A11-4E03-8740-639A3379EDAC}" type="presParOf" srcId="{68AB0C4E-7B49-4FE5-A9D8-E77045570039}" destId="{AB3A6749-CDBB-40AD-8D3D-8023AD13C9A9}" srcOrd="4" destOrd="0" presId="urn:microsoft.com/office/officeart/2005/8/layout/vList4"/>
    <dgm:cxn modelId="{69D127DF-13DE-4D7F-8DC7-AF9C40473330}" type="presParOf" srcId="{AB3A6749-CDBB-40AD-8D3D-8023AD13C9A9}" destId="{826BD86F-6CF9-4052-97F8-1E68EA193CEC}" srcOrd="0" destOrd="0" presId="urn:microsoft.com/office/officeart/2005/8/layout/vList4"/>
    <dgm:cxn modelId="{C87BE66E-097F-4D56-AF57-252DBAD5AC3C}" type="presParOf" srcId="{AB3A6749-CDBB-40AD-8D3D-8023AD13C9A9}" destId="{89AE7F22-2DA7-4B59-A044-E288A26038F5}" srcOrd="1" destOrd="0" presId="urn:microsoft.com/office/officeart/2005/8/layout/vList4"/>
    <dgm:cxn modelId="{ADDC11FE-8CA5-4A71-9681-366E124C8778}" type="presParOf" srcId="{AB3A6749-CDBB-40AD-8D3D-8023AD13C9A9}" destId="{654D82B8-F20D-4CD2-8E84-D577A8BF069C}"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04B3D9-DA44-49CF-9F80-E0A4BD2687A7}"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02763467-ACD5-4545-951C-296B173124C0}">
      <dgm:prSet phldrT="[Text]" custT="1"/>
      <dgm:spPr/>
      <dgm:t>
        <a:bodyPr/>
        <a:lstStyle/>
        <a:p>
          <a:r>
            <a:rPr lang="en-US" sz="2800" dirty="0" smtClean="0">
              <a:solidFill>
                <a:schemeClr val="tx1"/>
              </a:solidFill>
            </a:rPr>
            <a:t>It has a subject</a:t>
          </a:r>
          <a:endParaRPr lang="en-US" sz="2800" dirty="0">
            <a:solidFill>
              <a:schemeClr val="tx1"/>
            </a:solidFill>
          </a:endParaRPr>
        </a:p>
      </dgm:t>
    </dgm:pt>
    <dgm:pt modelId="{7CA8DB9D-0381-4D75-8AAA-AA42F9369A09}" type="parTrans" cxnId="{A66C374E-3A3A-4A62-B320-3270D1B59C9D}">
      <dgm:prSet/>
      <dgm:spPr/>
      <dgm:t>
        <a:bodyPr/>
        <a:lstStyle/>
        <a:p>
          <a:endParaRPr lang="en-US"/>
        </a:p>
      </dgm:t>
    </dgm:pt>
    <dgm:pt modelId="{FD291D8E-FE68-4DEC-816D-2059218C3929}" type="sibTrans" cxnId="{A66C374E-3A3A-4A62-B320-3270D1B59C9D}">
      <dgm:prSet/>
      <dgm:spPr/>
      <dgm:t>
        <a:bodyPr/>
        <a:lstStyle/>
        <a:p>
          <a:endParaRPr lang="en-US"/>
        </a:p>
      </dgm:t>
    </dgm:pt>
    <dgm:pt modelId="{F414E1F4-61AF-4820-8EEE-3A1228A9A380}">
      <dgm:prSet phldrT="[Text]" custT="1"/>
      <dgm:spPr/>
      <dgm:t>
        <a:bodyPr/>
        <a:lstStyle/>
        <a:p>
          <a:r>
            <a:rPr lang="en-US" sz="2800" dirty="0" smtClean="0">
              <a:solidFill>
                <a:schemeClr val="tx1"/>
              </a:solidFill>
            </a:rPr>
            <a:t>It has only one topic</a:t>
          </a:r>
          <a:endParaRPr lang="en-US" sz="2800" dirty="0">
            <a:solidFill>
              <a:schemeClr val="tx1"/>
            </a:solidFill>
          </a:endParaRPr>
        </a:p>
      </dgm:t>
    </dgm:pt>
    <dgm:pt modelId="{E01F27AC-6A87-452B-9147-19507C81F4A5}" type="parTrans" cxnId="{81B5525B-4886-45F6-B10D-35F0D96E7616}">
      <dgm:prSet/>
      <dgm:spPr/>
      <dgm:t>
        <a:bodyPr/>
        <a:lstStyle/>
        <a:p>
          <a:endParaRPr lang="en-US"/>
        </a:p>
      </dgm:t>
    </dgm:pt>
    <dgm:pt modelId="{C2CBDE23-2454-406A-90DA-6C13275C2A52}" type="sibTrans" cxnId="{81B5525B-4886-45F6-B10D-35F0D96E7616}">
      <dgm:prSet/>
      <dgm:spPr/>
      <dgm:t>
        <a:bodyPr/>
        <a:lstStyle/>
        <a:p>
          <a:endParaRPr lang="en-US"/>
        </a:p>
      </dgm:t>
    </dgm:pt>
    <dgm:pt modelId="{21D00B30-E167-4B71-BD34-893632A22A14}">
      <dgm:prSet phldrT="[Text]" custT="1"/>
      <dgm:spPr/>
      <dgm:t>
        <a:bodyPr/>
        <a:lstStyle/>
        <a:p>
          <a:r>
            <a:rPr lang="en-US" sz="2800" dirty="0" smtClean="0">
              <a:solidFill>
                <a:schemeClr val="tx1"/>
              </a:solidFill>
            </a:rPr>
            <a:t>It has a conversational tone</a:t>
          </a:r>
          <a:endParaRPr lang="en-US" sz="2800" dirty="0">
            <a:solidFill>
              <a:schemeClr val="tx1"/>
            </a:solidFill>
          </a:endParaRPr>
        </a:p>
      </dgm:t>
    </dgm:pt>
    <dgm:pt modelId="{5D9DF2AA-102C-4176-A56B-7ADE4CF0CF90}" type="parTrans" cxnId="{08567F16-FDE3-466D-AF68-1078A91B49EF}">
      <dgm:prSet/>
      <dgm:spPr/>
      <dgm:t>
        <a:bodyPr/>
        <a:lstStyle/>
        <a:p>
          <a:endParaRPr lang="en-US"/>
        </a:p>
      </dgm:t>
    </dgm:pt>
    <dgm:pt modelId="{431B10B5-B058-4E21-8061-A77D4BC9D6B6}" type="sibTrans" cxnId="{08567F16-FDE3-466D-AF68-1078A91B49EF}">
      <dgm:prSet/>
      <dgm:spPr/>
      <dgm:t>
        <a:bodyPr/>
        <a:lstStyle/>
        <a:p>
          <a:endParaRPr lang="en-US"/>
        </a:p>
      </dgm:t>
    </dgm:pt>
    <dgm:pt modelId="{D40D0FDB-E775-4F2A-A576-4112D70FD02C}">
      <dgm:prSet phldrT="[Text]" custT="1"/>
      <dgm:spPr/>
      <dgm:t>
        <a:bodyPr/>
        <a:lstStyle/>
        <a:p>
          <a:r>
            <a:rPr lang="en-US" sz="2800" dirty="0" smtClean="0">
              <a:solidFill>
                <a:schemeClr val="tx1"/>
              </a:solidFill>
            </a:rPr>
            <a:t>It is concise </a:t>
          </a:r>
          <a:endParaRPr lang="en-US" sz="2800" dirty="0">
            <a:solidFill>
              <a:schemeClr val="tx1"/>
            </a:solidFill>
          </a:endParaRPr>
        </a:p>
      </dgm:t>
    </dgm:pt>
    <dgm:pt modelId="{A2B7084B-5B90-4D7A-9596-8044E8B3576B}" type="parTrans" cxnId="{96F1D6CA-0906-42E9-8C11-141AF58F766C}">
      <dgm:prSet/>
      <dgm:spPr/>
      <dgm:t>
        <a:bodyPr/>
        <a:lstStyle/>
        <a:p>
          <a:endParaRPr lang="en-US"/>
        </a:p>
      </dgm:t>
    </dgm:pt>
    <dgm:pt modelId="{B69A6896-90FB-44E1-A717-2307887351EB}" type="sibTrans" cxnId="{96F1D6CA-0906-42E9-8C11-141AF58F766C}">
      <dgm:prSet/>
      <dgm:spPr/>
      <dgm:t>
        <a:bodyPr/>
        <a:lstStyle/>
        <a:p>
          <a:endParaRPr lang="en-US"/>
        </a:p>
      </dgm:t>
    </dgm:pt>
    <dgm:pt modelId="{5BC96BB2-864D-497A-AC0E-7948460EFC52}">
      <dgm:prSet phldrT="[Text]" custT="1"/>
      <dgm:spPr/>
      <dgm:t>
        <a:bodyPr/>
        <a:lstStyle/>
        <a:p>
          <a:r>
            <a:rPr lang="en-US" sz="2800" dirty="0" smtClean="0">
              <a:solidFill>
                <a:schemeClr val="tx1"/>
              </a:solidFill>
            </a:rPr>
            <a:t>It has a proper face </a:t>
          </a:r>
          <a:r>
            <a:rPr lang="en-US" sz="2800" dirty="0" smtClean="0">
              <a:solidFill>
                <a:schemeClr val="tx1"/>
              </a:solidFill>
            </a:rPr>
            <a:t>validity </a:t>
          </a:r>
          <a:endParaRPr lang="en-US" sz="2800" dirty="0">
            <a:solidFill>
              <a:schemeClr val="tx1"/>
            </a:solidFill>
          </a:endParaRPr>
        </a:p>
      </dgm:t>
    </dgm:pt>
    <dgm:pt modelId="{79F14271-2C22-4A1D-93E1-5F237A83A1D5}" type="parTrans" cxnId="{92CE5B72-4505-46E4-BFD8-B45FFBD900A7}">
      <dgm:prSet/>
      <dgm:spPr/>
      <dgm:t>
        <a:bodyPr/>
        <a:lstStyle/>
        <a:p>
          <a:endParaRPr lang="en-US"/>
        </a:p>
      </dgm:t>
    </dgm:pt>
    <dgm:pt modelId="{11AA8319-E47E-4FCA-A9AA-5000BDD6C9C0}" type="sibTrans" cxnId="{92CE5B72-4505-46E4-BFD8-B45FFBD900A7}">
      <dgm:prSet/>
      <dgm:spPr/>
      <dgm:t>
        <a:bodyPr/>
        <a:lstStyle/>
        <a:p>
          <a:endParaRPr lang="en-US"/>
        </a:p>
      </dgm:t>
    </dgm:pt>
    <dgm:pt modelId="{71334597-1AE4-4CCE-849F-1761FC4EC768}" type="pres">
      <dgm:prSet presAssocID="{6D04B3D9-DA44-49CF-9F80-E0A4BD2687A7}" presName="linear" presStyleCnt="0">
        <dgm:presLayoutVars>
          <dgm:dir/>
          <dgm:animLvl val="lvl"/>
          <dgm:resizeHandles val="exact"/>
        </dgm:presLayoutVars>
      </dgm:prSet>
      <dgm:spPr/>
      <dgm:t>
        <a:bodyPr/>
        <a:lstStyle/>
        <a:p>
          <a:endParaRPr lang="en-US"/>
        </a:p>
      </dgm:t>
    </dgm:pt>
    <dgm:pt modelId="{FF1FF2C1-DB0E-4175-97A1-98FC50A5AF07}" type="pres">
      <dgm:prSet presAssocID="{02763467-ACD5-4545-951C-296B173124C0}" presName="parentLin" presStyleCnt="0"/>
      <dgm:spPr/>
      <dgm:t>
        <a:bodyPr/>
        <a:lstStyle/>
        <a:p>
          <a:endParaRPr lang="en-US"/>
        </a:p>
      </dgm:t>
    </dgm:pt>
    <dgm:pt modelId="{50262A42-45D9-4565-8E6C-43A718BE8B78}" type="pres">
      <dgm:prSet presAssocID="{02763467-ACD5-4545-951C-296B173124C0}" presName="parentLeftMargin" presStyleLbl="node1" presStyleIdx="0" presStyleCnt="5"/>
      <dgm:spPr/>
      <dgm:t>
        <a:bodyPr/>
        <a:lstStyle/>
        <a:p>
          <a:endParaRPr lang="en-US"/>
        </a:p>
      </dgm:t>
    </dgm:pt>
    <dgm:pt modelId="{E35B99A6-D422-4DE7-9BF0-E97ABB163CD7}" type="pres">
      <dgm:prSet presAssocID="{02763467-ACD5-4545-951C-296B173124C0}" presName="parentText" presStyleLbl="node1" presStyleIdx="0" presStyleCnt="5">
        <dgm:presLayoutVars>
          <dgm:chMax val="0"/>
          <dgm:bulletEnabled val="1"/>
        </dgm:presLayoutVars>
      </dgm:prSet>
      <dgm:spPr/>
      <dgm:t>
        <a:bodyPr/>
        <a:lstStyle/>
        <a:p>
          <a:endParaRPr lang="en-US"/>
        </a:p>
      </dgm:t>
    </dgm:pt>
    <dgm:pt modelId="{64D6F03D-A950-457E-A421-392D020ECC2E}" type="pres">
      <dgm:prSet presAssocID="{02763467-ACD5-4545-951C-296B173124C0}" presName="negativeSpace" presStyleCnt="0"/>
      <dgm:spPr/>
      <dgm:t>
        <a:bodyPr/>
        <a:lstStyle/>
        <a:p>
          <a:endParaRPr lang="en-US"/>
        </a:p>
      </dgm:t>
    </dgm:pt>
    <dgm:pt modelId="{44DE6BD3-2B9D-4365-919E-2F18AE87C3D8}" type="pres">
      <dgm:prSet presAssocID="{02763467-ACD5-4545-951C-296B173124C0}" presName="childText" presStyleLbl="conFgAcc1" presStyleIdx="0" presStyleCnt="5">
        <dgm:presLayoutVars>
          <dgm:bulletEnabled val="1"/>
        </dgm:presLayoutVars>
      </dgm:prSet>
      <dgm:spPr/>
      <dgm:t>
        <a:bodyPr/>
        <a:lstStyle/>
        <a:p>
          <a:endParaRPr lang="en-US"/>
        </a:p>
      </dgm:t>
    </dgm:pt>
    <dgm:pt modelId="{5AEB6902-7FC5-4672-862F-14568E4C68AD}" type="pres">
      <dgm:prSet presAssocID="{FD291D8E-FE68-4DEC-816D-2059218C3929}" presName="spaceBetweenRectangles" presStyleCnt="0"/>
      <dgm:spPr/>
      <dgm:t>
        <a:bodyPr/>
        <a:lstStyle/>
        <a:p>
          <a:endParaRPr lang="en-US"/>
        </a:p>
      </dgm:t>
    </dgm:pt>
    <dgm:pt modelId="{2B23CE67-67FE-437F-9FFD-5C72424BCE77}" type="pres">
      <dgm:prSet presAssocID="{F414E1F4-61AF-4820-8EEE-3A1228A9A380}" presName="parentLin" presStyleCnt="0"/>
      <dgm:spPr/>
      <dgm:t>
        <a:bodyPr/>
        <a:lstStyle/>
        <a:p>
          <a:endParaRPr lang="en-US"/>
        </a:p>
      </dgm:t>
    </dgm:pt>
    <dgm:pt modelId="{576D665E-0E6F-48B7-8FB8-C2CA24120CC0}" type="pres">
      <dgm:prSet presAssocID="{F414E1F4-61AF-4820-8EEE-3A1228A9A380}" presName="parentLeftMargin" presStyleLbl="node1" presStyleIdx="0" presStyleCnt="5"/>
      <dgm:spPr/>
      <dgm:t>
        <a:bodyPr/>
        <a:lstStyle/>
        <a:p>
          <a:endParaRPr lang="en-US"/>
        </a:p>
      </dgm:t>
    </dgm:pt>
    <dgm:pt modelId="{6BED226B-5F00-42EC-8FED-AD8AE25F6C20}" type="pres">
      <dgm:prSet presAssocID="{F414E1F4-61AF-4820-8EEE-3A1228A9A380}" presName="parentText" presStyleLbl="node1" presStyleIdx="1" presStyleCnt="5">
        <dgm:presLayoutVars>
          <dgm:chMax val="0"/>
          <dgm:bulletEnabled val="1"/>
        </dgm:presLayoutVars>
      </dgm:prSet>
      <dgm:spPr/>
      <dgm:t>
        <a:bodyPr/>
        <a:lstStyle/>
        <a:p>
          <a:endParaRPr lang="en-US"/>
        </a:p>
      </dgm:t>
    </dgm:pt>
    <dgm:pt modelId="{EF0A595B-63CB-4DF7-AA89-06A717FB9386}" type="pres">
      <dgm:prSet presAssocID="{F414E1F4-61AF-4820-8EEE-3A1228A9A380}" presName="negativeSpace" presStyleCnt="0"/>
      <dgm:spPr/>
      <dgm:t>
        <a:bodyPr/>
        <a:lstStyle/>
        <a:p>
          <a:endParaRPr lang="en-US"/>
        </a:p>
      </dgm:t>
    </dgm:pt>
    <dgm:pt modelId="{73A30219-FF86-46D1-AA2B-C2EE0B934357}" type="pres">
      <dgm:prSet presAssocID="{F414E1F4-61AF-4820-8EEE-3A1228A9A380}" presName="childText" presStyleLbl="conFgAcc1" presStyleIdx="1" presStyleCnt="5">
        <dgm:presLayoutVars>
          <dgm:bulletEnabled val="1"/>
        </dgm:presLayoutVars>
      </dgm:prSet>
      <dgm:spPr/>
      <dgm:t>
        <a:bodyPr/>
        <a:lstStyle/>
        <a:p>
          <a:endParaRPr lang="en-US"/>
        </a:p>
      </dgm:t>
    </dgm:pt>
    <dgm:pt modelId="{D55E161E-29D9-49A4-BADB-2B1E840A1733}" type="pres">
      <dgm:prSet presAssocID="{C2CBDE23-2454-406A-90DA-6C13275C2A52}" presName="spaceBetweenRectangles" presStyleCnt="0"/>
      <dgm:spPr/>
      <dgm:t>
        <a:bodyPr/>
        <a:lstStyle/>
        <a:p>
          <a:endParaRPr lang="en-US"/>
        </a:p>
      </dgm:t>
    </dgm:pt>
    <dgm:pt modelId="{9783FF27-C0F0-4D96-AD0E-52CE582CCBC3}" type="pres">
      <dgm:prSet presAssocID="{21D00B30-E167-4B71-BD34-893632A22A14}" presName="parentLin" presStyleCnt="0"/>
      <dgm:spPr/>
      <dgm:t>
        <a:bodyPr/>
        <a:lstStyle/>
        <a:p>
          <a:endParaRPr lang="en-US"/>
        </a:p>
      </dgm:t>
    </dgm:pt>
    <dgm:pt modelId="{162B9F46-3DB9-4EDC-AFFB-206046512E44}" type="pres">
      <dgm:prSet presAssocID="{21D00B30-E167-4B71-BD34-893632A22A14}" presName="parentLeftMargin" presStyleLbl="node1" presStyleIdx="1" presStyleCnt="5"/>
      <dgm:spPr/>
      <dgm:t>
        <a:bodyPr/>
        <a:lstStyle/>
        <a:p>
          <a:endParaRPr lang="en-US"/>
        </a:p>
      </dgm:t>
    </dgm:pt>
    <dgm:pt modelId="{FA9754D9-CAFA-412B-82BD-E280DD326B36}" type="pres">
      <dgm:prSet presAssocID="{21D00B30-E167-4B71-BD34-893632A22A14}" presName="parentText" presStyleLbl="node1" presStyleIdx="2" presStyleCnt="5">
        <dgm:presLayoutVars>
          <dgm:chMax val="0"/>
          <dgm:bulletEnabled val="1"/>
        </dgm:presLayoutVars>
      </dgm:prSet>
      <dgm:spPr/>
      <dgm:t>
        <a:bodyPr/>
        <a:lstStyle/>
        <a:p>
          <a:endParaRPr lang="en-US"/>
        </a:p>
      </dgm:t>
    </dgm:pt>
    <dgm:pt modelId="{E4B20727-6CF1-4A4C-AF9F-96A74ED7FE1B}" type="pres">
      <dgm:prSet presAssocID="{21D00B30-E167-4B71-BD34-893632A22A14}" presName="negativeSpace" presStyleCnt="0"/>
      <dgm:spPr/>
      <dgm:t>
        <a:bodyPr/>
        <a:lstStyle/>
        <a:p>
          <a:endParaRPr lang="en-US"/>
        </a:p>
      </dgm:t>
    </dgm:pt>
    <dgm:pt modelId="{0BE9EF80-7C3E-4CEE-9851-49D6F4517D30}" type="pres">
      <dgm:prSet presAssocID="{21D00B30-E167-4B71-BD34-893632A22A14}" presName="childText" presStyleLbl="conFgAcc1" presStyleIdx="2" presStyleCnt="5">
        <dgm:presLayoutVars>
          <dgm:bulletEnabled val="1"/>
        </dgm:presLayoutVars>
      </dgm:prSet>
      <dgm:spPr/>
      <dgm:t>
        <a:bodyPr/>
        <a:lstStyle/>
        <a:p>
          <a:endParaRPr lang="en-US"/>
        </a:p>
      </dgm:t>
    </dgm:pt>
    <dgm:pt modelId="{C99A080F-F973-45ED-A95C-F741C86858DE}" type="pres">
      <dgm:prSet presAssocID="{431B10B5-B058-4E21-8061-A77D4BC9D6B6}" presName="spaceBetweenRectangles" presStyleCnt="0"/>
      <dgm:spPr/>
      <dgm:t>
        <a:bodyPr/>
        <a:lstStyle/>
        <a:p>
          <a:endParaRPr lang="en-US"/>
        </a:p>
      </dgm:t>
    </dgm:pt>
    <dgm:pt modelId="{26CF8757-9A80-42D7-9022-5ACD71E0CCB6}" type="pres">
      <dgm:prSet presAssocID="{D40D0FDB-E775-4F2A-A576-4112D70FD02C}" presName="parentLin" presStyleCnt="0"/>
      <dgm:spPr/>
      <dgm:t>
        <a:bodyPr/>
        <a:lstStyle/>
        <a:p>
          <a:endParaRPr lang="en-US"/>
        </a:p>
      </dgm:t>
    </dgm:pt>
    <dgm:pt modelId="{6B3999B4-65C1-4507-B773-32847278CE2F}" type="pres">
      <dgm:prSet presAssocID="{D40D0FDB-E775-4F2A-A576-4112D70FD02C}" presName="parentLeftMargin" presStyleLbl="node1" presStyleIdx="2" presStyleCnt="5"/>
      <dgm:spPr/>
      <dgm:t>
        <a:bodyPr/>
        <a:lstStyle/>
        <a:p>
          <a:endParaRPr lang="en-US"/>
        </a:p>
      </dgm:t>
    </dgm:pt>
    <dgm:pt modelId="{9001326A-52F2-46CE-88E1-9A2CCFA24399}" type="pres">
      <dgm:prSet presAssocID="{D40D0FDB-E775-4F2A-A576-4112D70FD02C}" presName="parentText" presStyleLbl="node1" presStyleIdx="3" presStyleCnt="5">
        <dgm:presLayoutVars>
          <dgm:chMax val="0"/>
          <dgm:bulletEnabled val="1"/>
        </dgm:presLayoutVars>
      </dgm:prSet>
      <dgm:spPr/>
      <dgm:t>
        <a:bodyPr/>
        <a:lstStyle/>
        <a:p>
          <a:endParaRPr lang="en-US"/>
        </a:p>
      </dgm:t>
    </dgm:pt>
    <dgm:pt modelId="{585BC0B1-34F1-4A38-B61D-2C672A8420CF}" type="pres">
      <dgm:prSet presAssocID="{D40D0FDB-E775-4F2A-A576-4112D70FD02C}" presName="negativeSpace" presStyleCnt="0"/>
      <dgm:spPr/>
      <dgm:t>
        <a:bodyPr/>
        <a:lstStyle/>
        <a:p>
          <a:endParaRPr lang="en-US"/>
        </a:p>
      </dgm:t>
    </dgm:pt>
    <dgm:pt modelId="{0FD24BC7-6731-4BA0-9FE1-75C5423FAFA3}" type="pres">
      <dgm:prSet presAssocID="{D40D0FDB-E775-4F2A-A576-4112D70FD02C}" presName="childText" presStyleLbl="conFgAcc1" presStyleIdx="3" presStyleCnt="5">
        <dgm:presLayoutVars>
          <dgm:bulletEnabled val="1"/>
        </dgm:presLayoutVars>
      </dgm:prSet>
      <dgm:spPr/>
      <dgm:t>
        <a:bodyPr/>
        <a:lstStyle/>
        <a:p>
          <a:endParaRPr lang="en-US"/>
        </a:p>
      </dgm:t>
    </dgm:pt>
    <dgm:pt modelId="{819F80D2-8370-4998-BBFD-4F84DBD0DF7D}" type="pres">
      <dgm:prSet presAssocID="{B69A6896-90FB-44E1-A717-2307887351EB}" presName="spaceBetweenRectangles" presStyleCnt="0"/>
      <dgm:spPr/>
      <dgm:t>
        <a:bodyPr/>
        <a:lstStyle/>
        <a:p>
          <a:endParaRPr lang="en-US"/>
        </a:p>
      </dgm:t>
    </dgm:pt>
    <dgm:pt modelId="{80973D46-8C2D-4D68-8712-DF59441C5F7F}" type="pres">
      <dgm:prSet presAssocID="{5BC96BB2-864D-497A-AC0E-7948460EFC52}" presName="parentLin" presStyleCnt="0"/>
      <dgm:spPr/>
      <dgm:t>
        <a:bodyPr/>
        <a:lstStyle/>
        <a:p>
          <a:endParaRPr lang="en-US"/>
        </a:p>
      </dgm:t>
    </dgm:pt>
    <dgm:pt modelId="{541907E8-60BB-4CBD-9A9C-EDFAB6BE197A}" type="pres">
      <dgm:prSet presAssocID="{5BC96BB2-864D-497A-AC0E-7948460EFC52}" presName="parentLeftMargin" presStyleLbl="node1" presStyleIdx="3" presStyleCnt="5"/>
      <dgm:spPr/>
      <dgm:t>
        <a:bodyPr/>
        <a:lstStyle/>
        <a:p>
          <a:endParaRPr lang="en-US"/>
        </a:p>
      </dgm:t>
    </dgm:pt>
    <dgm:pt modelId="{B83DB81B-E62D-48DF-A45C-882DACADC13D}" type="pres">
      <dgm:prSet presAssocID="{5BC96BB2-864D-497A-AC0E-7948460EFC52}" presName="parentText" presStyleLbl="node1" presStyleIdx="4" presStyleCnt="5">
        <dgm:presLayoutVars>
          <dgm:chMax val="0"/>
          <dgm:bulletEnabled val="1"/>
        </dgm:presLayoutVars>
      </dgm:prSet>
      <dgm:spPr/>
      <dgm:t>
        <a:bodyPr/>
        <a:lstStyle/>
        <a:p>
          <a:endParaRPr lang="en-US"/>
        </a:p>
      </dgm:t>
    </dgm:pt>
    <dgm:pt modelId="{73B9916E-6C52-42C7-92EE-CF3C234CF3D2}" type="pres">
      <dgm:prSet presAssocID="{5BC96BB2-864D-497A-AC0E-7948460EFC52}" presName="negativeSpace" presStyleCnt="0"/>
      <dgm:spPr/>
      <dgm:t>
        <a:bodyPr/>
        <a:lstStyle/>
        <a:p>
          <a:endParaRPr lang="en-US"/>
        </a:p>
      </dgm:t>
    </dgm:pt>
    <dgm:pt modelId="{81003956-A55F-4F7B-9458-F42D69A239E1}" type="pres">
      <dgm:prSet presAssocID="{5BC96BB2-864D-497A-AC0E-7948460EFC52}" presName="childText" presStyleLbl="conFgAcc1" presStyleIdx="4" presStyleCnt="5">
        <dgm:presLayoutVars>
          <dgm:bulletEnabled val="1"/>
        </dgm:presLayoutVars>
      </dgm:prSet>
      <dgm:spPr/>
      <dgm:t>
        <a:bodyPr/>
        <a:lstStyle/>
        <a:p>
          <a:endParaRPr lang="en-US"/>
        </a:p>
      </dgm:t>
    </dgm:pt>
  </dgm:ptLst>
  <dgm:cxnLst>
    <dgm:cxn modelId="{285F7529-F857-425F-82D8-00556247FC50}" type="presOf" srcId="{6D04B3D9-DA44-49CF-9F80-E0A4BD2687A7}" destId="{71334597-1AE4-4CCE-849F-1761FC4EC768}" srcOrd="0" destOrd="0" presId="urn:microsoft.com/office/officeart/2005/8/layout/list1"/>
    <dgm:cxn modelId="{96F1D6CA-0906-42E9-8C11-141AF58F766C}" srcId="{6D04B3D9-DA44-49CF-9F80-E0A4BD2687A7}" destId="{D40D0FDB-E775-4F2A-A576-4112D70FD02C}" srcOrd="3" destOrd="0" parTransId="{A2B7084B-5B90-4D7A-9596-8044E8B3576B}" sibTransId="{B69A6896-90FB-44E1-A717-2307887351EB}"/>
    <dgm:cxn modelId="{8054C9EE-5DEC-4B81-85EC-8531BFAEC4F6}" type="presOf" srcId="{02763467-ACD5-4545-951C-296B173124C0}" destId="{E35B99A6-D422-4DE7-9BF0-E97ABB163CD7}" srcOrd="1" destOrd="0" presId="urn:microsoft.com/office/officeart/2005/8/layout/list1"/>
    <dgm:cxn modelId="{1FCF689B-22D1-4463-A19E-3F4FCB651471}" type="presOf" srcId="{21D00B30-E167-4B71-BD34-893632A22A14}" destId="{162B9F46-3DB9-4EDC-AFFB-206046512E44}" srcOrd="0" destOrd="0" presId="urn:microsoft.com/office/officeart/2005/8/layout/list1"/>
    <dgm:cxn modelId="{4AC1AF30-5D75-4730-BD73-CD8AF26AC3C3}" type="presOf" srcId="{5BC96BB2-864D-497A-AC0E-7948460EFC52}" destId="{B83DB81B-E62D-48DF-A45C-882DACADC13D}" srcOrd="1" destOrd="0" presId="urn:microsoft.com/office/officeart/2005/8/layout/list1"/>
    <dgm:cxn modelId="{DFEAB5FF-48EA-43E8-AE4E-1FAA2EEE9C04}" type="presOf" srcId="{F414E1F4-61AF-4820-8EEE-3A1228A9A380}" destId="{6BED226B-5F00-42EC-8FED-AD8AE25F6C20}" srcOrd="1" destOrd="0" presId="urn:microsoft.com/office/officeart/2005/8/layout/list1"/>
    <dgm:cxn modelId="{08567F16-FDE3-466D-AF68-1078A91B49EF}" srcId="{6D04B3D9-DA44-49CF-9F80-E0A4BD2687A7}" destId="{21D00B30-E167-4B71-BD34-893632A22A14}" srcOrd="2" destOrd="0" parTransId="{5D9DF2AA-102C-4176-A56B-7ADE4CF0CF90}" sibTransId="{431B10B5-B058-4E21-8061-A77D4BC9D6B6}"/>
    <dgm:cxn modelId="{AAD1BAD9-1C2D-43FE-BFDD-62B80990523C}" type="presOf" srcId="{F414E1F4-61AF-4820-8EEE-3A1228A9A380}" destId="{576D665E-0E6F-48B7-8FB8-C2CA24120CC0}" srcOrd="0" destOrd="0" presId="urn:microsoft.com/office/officeart/2005/8/layout/list1"/>
    <dgm:cxn modelId="{C002C367-232C-4581-9CB4-CBA8BB05EB49}" type="presOf" srcId="{21D00B30-E167-4B71-BD34-893632A22A14}" destId="{FA9754D9-CAFA-412B-82BD-E280DD326B36}" srcOrd="1" destOrd="0" presId="urn:microsoft.com/office/officeart/2005/8/layout/list1"/>
    <dgm:cxn modelId="{A66C374E-3A3A-4A62-B320-3270D1B59C9D}" srcId="{6D04B3D9-DA44-49CF-9F80-E0A4BD2687A7}" destId="{02763467-ACD5-4545-951C-296B173124C0}" srcOrd="0" destOrd="0" parTransId="{7CA8DB9D-0381-4D75-8AAA-AA42F9369A09}" sibTransId="{FD291D8E-FE68-4DEC-816D-2059218C3929}"/>
    <dgm:cxn modelId="{110B2307-2BC6-4ED0-909A-93D07391E368}" type="presOf" srcId="{D40D0FDB-E775-4F2A-A576-4112D70FD02C}" destId="{9001326A-52F2-46CE-88E1-9A2CCFA24399}" srcOrd="1" destOrd="0" presId="urn:microsoft.com/office/officeart/2005/8/layout/list1"/>
    <dgm:cxn modelId="{3AFE2B6B-5B81-40FE-94A7-19A4FA75D349}" type="presOf" srcId="{5BC96BB2-864D-497A-AC0E-7948460EFC52}" destId="{541907E8-60BB-4CBD-9A9C-EDFAB6BE197A}" srcOrd="0" destOrd="0" presId="urn:microsoft.com/office/officeart/2005/8/layout/list1"/>
    <dgm:cxn modelId="{92CE5B72-4505-46E4-BFD8-B45FFBD900A7}" srcId="{6D04B3D9-DA44-49CF-9F80-E0A4BD2687A7}" destId="{5BC96BB2-864D-497A-AC0E-7948460EFC52}" srcOrd="4" destOrd="0" parTransId="{79F14271-2C22-4A1D-93E1-5F237A83A1D5}" sibTransId="{11AA8319-E47E-4FCA-A9AA-5000BDD6C9C0}"/>
    <dgm:cxn modelId="{7EA28190-8C35-4432-8A80-5220B17CC3FB}" type="presOf" srcId="{02763467-ACD5-4545-951C-296B173124C0}" destId="{50262A42-45D9-4565-8E6C-43A718BE8B78}" srcOrd="0" destOrd="0" presId="urn:microsoft.com/office/officeart/2005/8/layout/list1"/>
    <dgm:cxn modelId="{81B5525B-4886-45F6-B10D-35F0D96E7616}" srcId="{6D04B3D9-DA44-49CF-9F80-E0A4BD2687A7}" destId="{F414E1F4-61AF-4820-8EEE-3A1228A9A380}" srcOrd="1" destOrd="0" parTransId="{E01F27AC-6A87-452B-9147-19507C81F4A5}" sibTransId="{C2CBDE23-2454-406A-90DA-6C13275C2A52}"/>
    <dgm:cxn modelId="{A47A19C0-A621-4CCA-B249-D5D789114248}" type="presOf" srcId="{D40D0FDB-E775-4F2A-A576-4112D70FD02C}" destId="{6B3999B4-65C1-4507-B773-32847278CE2F}" srcOrd="0" destOrd="0" presId="urn:microsoft.com/office/officeart/2005/8/layout/list1"/>
    <dgm:cxn modelId="{5ABD0753-21A7-4292-9A60-68D687825966}" type="presParOf" srcId="{71334597-1AE4-4CCE-849F-1761FC4EC768}" destId="{FF1FF2C1-DB0E-4175-97A1-98FC50A5AF07}" srcOrd="0" destOrd="0" presId="urn:microsoft.com/office/officeart/2005/8/layout/list1"/>
    <dgm:cxn modelId="{6FDC60F6-F58D-47CC-B336-24184C742276}" type="presParOf" srcId="{FF1FF2C1-DB0E-4175-97A1-98FC50A5AF07}" destId="{50262A42-45D9-4565-8E6C-43A718BE8B78}" srcOrd="0" destOrd="0" presId="urn:microsoft.com/office/officeart/2005/8/layout/list1"/>
    <dgm:cxn modelId="{95D66D29-0043-4388-BBE3-40E25F9E7C7C}" type="presParOf" srcId="{FF1FF2C1-DB0E-4175-97A1-98FC50A5AF07}" destId="{E35B99A6-D422-4DE7-9BF0-E97ABB163CD7}" srcOrd="1" destOrd="0" presId="urn:microsoft.com/office/officeart/2005/8/layout/list1"/>
    <dgm:cxn modelId="{086FEFE6-F0C9-4092-A97D-3D73B82F5DF4}" type="presParOf" srcId="{71334597-1AE4-4CCE-849F-1761FC4EC768}" destId="{64D6F03D-A950-457E-A421-392D020ECC2E}" srcOrd="1" destOrd="0" presId="urn:microsoft.com/office/officeart/2005/8/layout/list1"/>
    <dgm:cxn modelId="{D76D5C5B-6E73-4CA8-B860-EF3B21FC3F2E}" type="presParOf" srcId="{71334597-1AE4-4CCE-849F-1761FC4EC768}" destId="{44DE6BD3-2B9D-4365-919E-2F18AE87C3D8}" srcOrd="2" destOrd="0" presId="urn:microsoft.com/office/officeart/2005/8/layout/list1"/>
    <dgm:cxn modelId="{7120FBC3-AD1D-427C-8FF4-029F2A0913A3}" type="presParOf" srcId="{71334597-1AE4-4CCE-849F-1761FC4EC768}" destId="{5AEB6902-7FC5-4672-862F-14568E4C68AD}" srcOrd="3" destOrd="0" presId="urn:microsoft.com/office/officeart/2005/8/layout/list1"/>
    <dgm:cxn modelId="{CE190FD3-C7B5-455A-957D-56C0A1FBDDF4}" type="presParOf" srcId="{71334597-1AE4-4CCE-849F-1761FC4EC768}" destId="{2B23CE67-67FE-437F-9FFD-5C72424BCE77}" srcOrd="4" destOrd="0" presId="urn:microsoft.com/office/officeart/2005/8/layout/list1"/>
    <dgm:cxn modelId="{FC2FA1F3-0F94-4FCA-88D2-A4345FC62367}" type="presParOf" srcId="{2B23CE67-67FE-437F-9FFD-5C72424BCE77}" destId="{576D665E-0E6F-48B7-8FB8-C2CA24120CC0}" srcOrd="0" destOrd="0" presId="urn:microsoft.com/office/officeart/2005/8/layout/list1"/>
    <dgm:cxn modelId="{3DAE6453-7054-4973-B1BF-5CD93BD852C3}" type="presParOf" srcId="{2B23CE67-67FE-437F-9FFD-5C72424BCE77}" destId="{6BED226B-5F00-42EC-8FED-AD8AE25F6C20}" srcOrd="1" destOrd="0" presId="urn:microsoft.com/office/officeart/2005/8/layout/list1"/>
    <dgm:cxn modelId="{DCFCA864-BB16-4BD6-A0B4-B27282DDA875}" type="presParOf" srcId="{71334597-1AE4-4CCE-849F-1761FC4EC768}" destId="{EF0A595B-63CB-4DF7-AA89-06A717FB9386}" srcOrd="5" destOrd="0" presId="urn:microsoft.com/office/officeart/2005/8/layout/list1"/>
    <dgm:cxn modelId="{3AE8F559-2BB6-4A26-9F47-2A9E51733D18}" type="presParOf" srcId="{71334597-1AE4-4CCE-849F-1761FC4EC768}" destId="{73A30219-FF86-46D1-AA2B-C2EE0B934357}" srcOrd="6" destOrd="0" presId="urn:microsoft.com/office/officeart/2005/8/layout/list1"/>
    <dgm:cxn modelId="{C96F4107-A2FB-4F8C-A1BB-BF004646625D}" type="presParOf" srcId="{71334597-1AE4-4CCE-849F-1761FC4EC768}" destId="{D55E161E-29D9-49A4-BADB-2B1E840A1733}" srcOrd="7" destOrd="0" presId="urn:microsoft.com/office/officeart/2005/8/layout/list1"/>
    <dgm:cxn modelId="{89056502-5029-45E0-A725-1B006C82E6A8}" type="presParOf" srcId="{71334597-1AE4-4CCE-849F-1761FC4EC768}" destId="{9783FF27-C0F0-4D96-AD0E-52CE582CCBC3}" srcOrd="8" destOrd="0" presId="urn:microsoft.com/office/officeart/2005/8/layout/list1"/>
    <dgm:cxn modelId="{0D391EB8-162C-4A8E-9526-252A8C5AF708}" type="presParOf" srcId="{9783FF27-C0F0-4D96-AD0E-52CE582CCBC3}" destId="{162B9F46-3DB9-4EDC-AFFB-206046512E44}" srcOrd="0" destOrd="0" presId="urn:microsoft.com/office/officeart/2005/8/layout/list1"/>
    <dgm:cxn modelId="{A451B689-A000-428E-8F7C-6B7DFCF2A5E0}" type="presParOf" srcId="{9783FF27-C0F0-4D96-AD0E-52CE582CCBC3}" destId="{FA9754D9-CAFA-412B-82BD-E280DD326B36}" srcOrd="1" destOrd="0" presId="urn:microsoft.com/office/officeart/2005/8/layout/list1"/>
    <dgm:cxn modelId="{966AF62B-7273-47FD-99D1-0C9FEA2B125F}" type="presParOf" srcId="{71334597-1AE4-4CCE-849F-1761FC4EC768}" destId="{E4B20727-6CF1-4A4C-AF9F-96A74ED7FE1B}" srcOrd="9" destOrd="0" presId="urn:microsoft.com/office/officeart/2005/8/layout/list1"/>
    <dgm:cxn modelId="{BB27CDDF-46EF-47C0-8FBD-DE596BB53884}" type="presParOf" srcId="{71334597-1AE4-4CCE-849F-1761FC4EC768}" destId="{0BE9EF80-7C3E-4CEE-9851-49D6F4517D30}" srcOrd="10" destOrd="0" presId="urn:microsoft.com/office/officeart/2005/8/layout/list1"/>
    <dgm:cxn modelId="{E0C60571-94C2-4458-ABBC-0442511079A0}" type="presParOf" srcId="{71334597-1AE4-4CCE-849F-1761FC4EC768}" destId="{C99A080F-F973-45ED-A95C-F741C86858DE}" srcOrd="11" destOrd="0" presId="urn:microsoft.com/office/officeart/2005/8/layout/list1"/>
    <dgm:cxn modelId="{717CC6A4-CF00-4BD1-987A-EC4B7E4CAFE7}" type="presParOf" srcId="{71334597-1AE4-4CCE-849F-1761FC4EC768}" destId="{26CF8757-9A80-42D7-9022-5ACD71E0CCB6}" srcOrd="12" destOrd="0" presId="urn:microsoft.com/office/officeart/2005/8/layout/list1"/>
    <dgm:cxn modelId="{A99FFCE0-611E-4389-BF4A-5764DDFD3A82}" type="presParOf" srcId="{26CF8757-9A80-42D7-9022-5ACD71E0CCB6}" destId="{6B3999B4-65C1-4507-B773-32847278CE2F}" srcOrd="0" destOrd="0" presId="urn:microsoft.com/office/officeart/2005/8/layout/list1"/>
    <dgm:cxn modelId="{0B205B46-5A21-4632-BA96-D32181A3009C}" type="presParOf" srcId="{26CF8757-9A80-42D7-9022-5ACD71E0CCB6}" destId="{9001326A-52F2-46CE-88E1-9A2CCFA24399}" srcOrd="1" destOrd="0" presId="urn:microsoft.com/office/officeart/2005/8/layout/list1"/>
    <dgm:cxn modelId="{63CCB5EF-80AC-4BF8-AB82-34DD31D16007}" type="presParOf" srcId="{71334597-1AE4-4CCE-849F-1761FC4EC768}" destId="{585BC0B1-34F1-4A38-B61D-2C672A8420CF}" srcOrd="13" destOrd="0" presId="urn:microsoft.com/office/officeart/2005/8/layout/list1"/>
    <dgm:cxn modelId="{86C5E1DE-48B6-4FD6-9C02-3DECFAE6EA5D}" type="presParOf" srcId="{71334597-1AE4-4CCE-849F-1761FC4EC768}" destId="{0FD24BC7-6731-4BA0-9FE1-75C5423FAFA3}" srcOrd="14" destOrd="0" presId="urn:microsoft.com/office/officeart/2005/8/layout/list1"/>
    <dgm:cxn modelId="{00872C1C-3D98-4901-A78F-B9F47A2E6FE5}" type="presParOf" srcId="{71334597-1AE4-4CCE-849F-1761FC4EC768}" destId="{819F80D2-8370-4998-BBFD-4F84DBD0DF7D}" srcOrd="15" destOrd="0" presId="urn:microsoft.com/office/officeart/2005/8/layout/list1"/>
    <dgm:cxn modelId="{E9A00D50-DB74-4117-99C2-B1B88DBD7E80}" type="presParOf" srcId="{71334597-1AE4-4CCE-849F-1761FC4EC768}" destId="{80973D46-8C2D-4D68-8712-DF59441C5F7F}" srcOrd="16" destOrd="0" presId="urn:microsoft.com/office/officeart/2005/8/layout/list1"/>
    <dgm:cxn modelId="{0022D722-FFC3-40C5-83F7-C78D9930A156}" type="presParOf" srcId="{80973D46-8C2D-4D68-8712-DF59441C5F7F}" destId="{541907E8-60BB-4CBD-9A9C-EDFAB6BE197A}" srcOrd="0" destOrd="0" presId="urn:microsoft.com/office/officeart/2005/8/layout/list1"/>
    <dgm:cxn modelId="{8BE41B5D-35F3-47E8-B556-AE4EDC58C415}" type="presParOf" srcId="{80973D46-8C2D-4D68-8712-DF59441C5F7F}" destId="{B83DB81B-E62D-48DF-A45C-882DACADC13D}" srcOrd="1" destOrd="0" presId="urn:microsoft.com/office/officeart/2005/8/layout/list1"/>
    <dgm:cxn modelId="{324CA9FE-D2A8-41B3-B621-91DB23BDB8D4}" type="presParOf" srcId="{71334597-1AE4-4CCE-849F-1761FC4EC768}" destId="{73B9916E-6C52-42C7-92EE-CF3C234CF3D2}" srcOrd="17" destOrd="0" presId="urn:microsoft.com/office/officeart/2005/8/layout/list1"/>
    <dgm:cxn modelId="{D4622AE3-1262-4DD1-B051-E5ACCC40CA5E}" type="presParOf" srcId="{71334597-1AE4-4CCE-849F-1761FC4EC768}" destId="{81003956-A55F-4F7B-9458-F42D69A239E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E1FF15-B6D0-4E26-A6CB-C37AF51BC52D}"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8A0949F9-2258-4F81-B99A-F24A457B3013}">
      <dgm:prSet phldrT="[Text]"/>
      <dgm:spPr/>
      <dgm:t>
        <a:bodyPr/>
        <a:lstStyle/>
        <a:p>
          <a:r>
            <a:rPr lang="en-US" dirty="0" smtClean="0">
              <a:solidFill>
                <a:schemeClr val="tx1"/>
              </a:solidFill>
            </a:rPr>
            <a:t>1. Follow the 7’C</a:t>
          </a:r>
          <a:endParaRPr lang="en-US" dirty="0">
            <a:solidFill>
              <a:schemeClr val="tx1"/>
            </a:solidFill>
          </a:endParaRPr>
        </a:p>
      </dgm:t>
    </dgm:pt>
    <dgm:pt modelId="{017B2311-1578-4321-96F7-2C65DBB1A419}" type="parTrans" cxnId="{F549D2ED-F902-4CD3-9435-5E4C6DBB1772}">
      <dgm:prSet/>
      <dgm:spPr/>
      <dgm:t>
        <a:bodyPr/>
        <a:lstStyle/>
        <a:p>
          <a:endParaRPr lang="en-US"/>
        </a:p>
      </dgm:t>
    </dgm:pt>
    <dgm:pt modelId="{67D87932-2D2A-4FC6-87EF-6B4AC8EA275C}" type="sibTrans" cxnId="{F549D2ED-F902-4CD3-9435-5E4C6DBB1772}">
      <dgm:prSet/>
      <dgm:spPr/>
      <dgm:t>
        <a:bodyPr/>
        <a:lstStyle/>
        <a:p>
          <a:endParaRPr lang="en-US"/>
        </a:p>
      </dgm:t>
    </dgm:pt>
    <dgm:pt modelId="{72FC9739-1716-488C-8637-304FD379E183}">
      <dgm:prSet phldrT="[Text]"/>
      <dgm:spPr/>
      <dgm:t>
        <a:bodyPr/>
        <a:lstStyle/>
        <a:p>
          <a:r>
            <a:rPr lang="en-US" dirty="0" smtClean="0">
              <a:solidFill>
                <a:schemeClr val="tx1"/>
              </a:solidFill>
            </a:rPr>
            <a:t>2.Keep your email precise and to the point  </a:t>
          </a:r>
          <a:endParaRPr lang="en-US" dirty="0">
            <a:solidFill>
              <a:schemeClr val="tx1"/>
            </a:solidFill>
          </a:endParaRPr>
        </a:p>
      </dgm:t>
    </dgm:pt>
    <dgm:pt modelId="{CC9B7B74-6BFF-4CF6-993F-C01A3BE645F8}" type="parTrans" cxnId="{873B6EC6-BD7B-4F1C-8C9F-D543B93A14CE}">
      <dgm:prSet/>
      <dgm:spPr/>
      <dgm:t>
        <a:bodyPr/>
        <a:lstStyle/>
        <a:p>
          <a:endParaRPr lang="en-US"/>
        </a:p>
      </dgm:t>
    </dgm:pt>
    <dgm:pt modelId="{D9E40C2D-D937-4506-97A6-BD67C51C0F74}" type="sibTrans" cxnId="{873B6EC6-BD7B-4F1C-8C9F-D543B93A14CE}">
      <dgm:prSet/>
      <dgm:spPr/>
      <dgm:t>
        <a:bodyPr/>
        <a:lstStyle/>
        <a:p>
          <a:endParaRPr lang="en-US"/>
        </a:p>
      </dgm:t>
    </dgm:pt>
    <dgm:pt modelId="{3A119190-D64B-42A6-A040-CE6B817F0340}">
      <dgm:prSet phldrT="[Text]"/>
      <dgm:spPr/>
      <dgm:t>
        <a:bodyPr/>
        <a:lstStyle/>
        <a:p>
          <a:r>
            <a:rPr lang="en-US" dirty="0" smtClean="0">
              <a:solidFill>
                <a:schemeClr val="tx1"/>
              </a:solidFill>
            </a:rPr>
            <a:t>3. Title should be clear and concrete, consists the key words</a:t>
          </a:r>
          <a:endParaRPr lang="en-US" dirty="0">
            <a:solidFill>
              <a:schemeClr val="tx1"/>
            </a:solidFill>
          </a:endParaRPr>
        </a:p>
      </dgm:t>
    </dgm:pt>
    <dgm:pt modelId="{A0FE618D-00F6-4845-827E-DEC4FDAE74D3}" type="parTrans" cxnId="{66E9D29E-2478-4050-803B-C6A9401C4B3F}">
      <dgm:prSet/>
      <dgm:spPr/>
      <dgm:t>
        <a:bodyPr/>
        <a:lstStyle/>
        <a:p>
          <a:endParaRPr lang="en-US"/>
        </a:p>
      </dgm:t>
    </dgm:pt>
    <dgm:pt modelId="{05637AAF-3710-4F95-B690-25504CB7D2D7}" type="sibTrans" cxnId="{66E9D29E-2478-4050-803B-C6A9401C4B3F}">
      <dgm:prSet/>
      <dgm:spPr/>
      <dgm:t>
        <a:bodyPr/>
        <a:lstStyle/>
        <a:p>
          <a:endParaRPr lang="en-US"/>
        </a:p>
      </dgm:t>
    </dgm:pt>
    <dgm:pt modelId="{D4BCA32B-DD50-4E80-AFA2-C2890C238788}">
      <dgm:prSet phldrT="[Text]"/>
      <dgm:spPr/>
      <dgm:t>
        <a:bodyPr/>
        <a:lstStyle/>
        <a:p>
          <a:r>
            <a:rPr lang="en-US" dirty="0" smtClean="0">
              <a:solidFill>
                <a:schemeClr val="tx1"/>
              </a:solidFill>
            </a:rPr>
            <a:t>4. Opening line should be courteous </a:t>
          </a:r>
          <a:endParaRPr lang="en-US" dirty="0">
            <a:solidFill>
              <a:schemeClr val="tx1"/>
            </a:solidFill>
          </a:endParaRPr>
        </a:p>
      </dgm:t>
    </dgm:pt>
    <dgm:pt modelId="{DF54DB0C-57AD-4FD2-A473-73A6D2275235}" type="parTrans" cxnId="{7BAEB002-49A4-4EDE-8683-3C4737C2582F}">
      <dgm:prSet/>
      <dgm:spPr/>
      <dgm:t>
        <a:bodyPr/>
        <a:lstStyle/>
        <a:p>
          <a:endParaRPr lang="en-US"/>
        </a:p>
      </dgm:t>
    </dgm:pt>
    <dgm:pt modelId="{3FCEE87D-221B-4F5B-A0B9-50079AFA63C8}" type="sibTrans" cxnId="{7BAEB002-49A4-4EDE-8683-3C4737C2582F}">
      <dgm:prSet/>
      <dgm:spPr/>
      <dgm:t>
        <a:bodyPr/>
        <a:lstStyle/>
        <a:p>
          <a:endParaRPr lang="en-US"/>
        </a:p>
      </dgm:t>
    </dgm:pt>
    <dgm:pt modelId="{6780CF4F-D8E7-4F58-AAB4-6C8F4C0406D7}">
      <dgm:prSet phldrT="[Text]"/>
      <dgm:spPr/>
      <dgm:t>
        <a:bodyPr/>
        <a:lstStyle/>
        <a:p>
          <a:r>
            <a:rPr lang="en-US" dirty="0" smtClean="0">
              <a:solidFill>
                <a:schemeClr val="tx1"/>
              </a:solidFill>
            </a:rPr>
            <a:t>5. The main body of the email must not be wordy. Divide the content accordingly. Use bullet points.</a:t>
          </a:r>
          <a:endParaRPr lang="en-US" dirty="0">
            <a:solidFill>
              <a:schemeClr val="tx1"/>
            </a:solidFill>
          </a:endParaRPr>
        </a:p>
      </dgm:t>
    </dgm:pt>
    <dgm:pt modelId="{FC04CD0E-9AE3-45CD-9A31-EB7D81F96997}" type="parTrans" cxnId="{256C5D53-E1EE-457A-83E5-C8A611845E2F}">
      <dgm:prSet/>
      <dgm:spPr/>
      <dgm:t>
        <a:bodyPr/>
        <a:lstStyle/>
        <a:p>
          <a:endParaRPr lang="en-US"/>
        </a:p>
      </dgm:t>
    </dgm:pt>
    <dgm:pt modelId="{14D041C9-548A-4B20-9387-FD43C1DF997F}" type="sibTrans" cxnId="{256C5D53-E1EE-457A-83E5-C8A611845E2F}">
      <dgm:prSet/>
      <dgm:spPr/>
      <dgm:t>
        <a:bodyPr/>
        <a:lstStyle/>
        <a:p>
          <a:endParaRPr lang="en-US"/>
        </a:p>
      </dgm:t>
    </dgm:pt>
    <dgm:pt modelId="{07AFF2D9-6F00-430D-A640-70BAABCD897D}">
      <dgm:prSet phldrT="[Text]"/>
      <dgm:spPr/>
      <dgm:t>
        <a:bodyPr/>
        <a:lstStyle/>
        <a:p>
          <a:r>
            <a:rPr lang="en-US" dirty="0" smtClean="0">
              <a:solidFill>
                <a:schemeClr val="tx1"/>
              </a:solidFill>
            </a:rPr>
            <a:t>6. Develop the understanding for CC and BCC</a:t>
          </a:r>
          <a:endParaRPr lang="en-US" dirty="0">
            <a:solidFill>
              <a:schemeClr val="tx1"/>
            </a:solidFill>
          </a:endParaRPr>
        </a:p>
      </dgm:t>
    </dgm:pt>
    <dgm:pt modelId="{2AD431CD-761A-4AB8-A790-0BAA6AC4EAF7}" type="parTrans" cxnId="{7C9AD26D-E3A2-472C-A8C7-3ACA9994070D}">
      <dgm:prSet/>
      <dgm:spPr/>
      <dgm:t>
        <a:bodyPr/>
        <a:lstStyle/>
        <a:p>
          <a:endParaRPr lang="en-US"/>
        </a:p>
      </dgm:t>
    </dgm:pt>
    <dgm:pt modelId="{492CDC0D-2BFF-4D22-B4AE-C9999D947BDA}" type="sibTrans" cxnId="{7C9AD26D-E3A2-472C-A8C7-3ACA9994070D}">
      <dgm:prSet/>
      <dgm:spPr/>
      <dgm:t>
        <a:bodyPr/>
        <a:lstStyle/>
        <a:p>
          <a:endParaRPr lang="en-US"/>
        </a:p>
      </dgm:t>
    </dgm:pt>
    <dgm:pt modelId="{633BD901-AF96-4979-A7F8-9FE2899C895E}">
      <dgm:prSet phldrT="[Text]"/>
      <dgm:spPr/>
      <dgm:t>
        <a:bodyPr/>
        <a:lstStyle/>
        <a:p>
          <a:r>
            <a:rPr lang="en-US" dirty="0" smtClean="0">
              <a:solidFill>
                <a:schemeClr val="tx1"/>
              </a:solidFill>
            </a:rPr>
            <a:t>7. Complementary close must be in alignment of the entire email</a:t>
          </a:r>
          <a:endParaRPr lang="en-US" dirty="0">
            <a:solidFill>
              <a:schemeClr val="tx1"/>
            </a:solidFill>
          </a:endParaRPr>
        </a:p>
      </dgm:t>
    </dgm:pt>
    <dgm:pt modelId="{493A80A3-8954-473F-8BD1-FB5CB8F751D7}" type="parTrans" cxnId="{A7DFCD9E-EE38-4D56-9975-7CB168682EA7}">
      <dgm:prSet/>
      <dgm:spPr/>
      <dgm:t>
        <a:bodyPr/>
        <a:lstStyle/>
        <a:p>
          <a:endParaRPr lang="en-US"/>
        </a:p>
      </dgm:t>
    </dgm:pt>
    <dgm:pt modelId="{FDD66568-F31F-4D36-98D8-FF538E8C05A3}" type="sibTrans" cxnId="{A7DFCD9E-EE38-4D56-9975-7CB168682EA7}">
      <dgm:prSet/>
      <dgm:spPr/>
      <dgm:t>
        <a:bodyPr/>
        <a:lstStyle/>
        <a:p>
          <a:endParaRPr lang="en-US"/>
        </a:p>
      </dgm:t>
    </dgm:pt>
    <dgm:pt modelId="{218AE2CE-9867-44F4-B0D4-C19DCC749FD8}" type="pres">
      <dgm:prSet presAssocID="{93E1FF15-B6D0-4E26-A6CB-C37AF51BC52D}" presName="diagram" presStyleCnt="0">
        <dgm:presLayoutVars>
          <dgm:dir/>
          <dgm:resizeHandles val="exact"/>
        </dgm:presLayoutVars>
      </dgm:prSet>
      <dgm:spPr/>
      <dgm:t>
        <a:bodyPr/>
        <a:lstStyle/>
        <a:p>
          <a:endParaRPr lang="en-US"/>
        </a:p>
      </dgm:t>
    </dgm:pt>
    <dgm:pt modelId="{AD1E2DD3-0B78-4D82-A6B7-E0EC3689BE94}" type="pres">
      <dgm:prSet presAssocID="{8A0949F9-2258-4F81-B99A-F24A457B3013}" presName="node" presStyleLbl="node1" presStyleIdx="0" presStyleCnt="7">
        <dgm:presLayoutVars>
          <dgm:bulletEnabled val="1"/>
        </dgm:presLayoutVars>
      </dgm:prSet>
      <dgm:spPr/>
      <dgm:t>
        <a:bodyPr/>
        <a:lstStyle/>
        <a:p>
          <a:endParaRPr lang="en-US"/>
        </a:p>
      </dgm:t>
    </dgm:pt>
    <dgm:pt modelId="{9874E0EA-259A-4850-8486-9ABC31519840}" type="pres">
      <dgm:prSet presAssocID="{67D87932-2D2A-4FC6-87EF-6B4AC8EA275C}" presName="sibTrans" presStyleCnt="0"/>
      <dgm:spPr/>
      <dgm:t>
        <a:bodyPr/>
        <a:lstStyle/>
        <a:p>
          <a:endParaRPr lang="en-US"/>
        </a:p>
      </dgm:t>
    </dgm:pt>
    <dgm:pt modelId="{15D2BA9A-3550-46F6-BA64-18A46B5C9510}" type="pres">
      <dgm:prSet presAssocID="{72FC9739-1716-488C-8637-304FD379E183}" presName="node" presStyleLbl="node1" presStyleIdx="1" presStyleCnt="7">
        <dgm:presLayoutVars>
          <dgm:bulletEnabled val="1"/>
        </dgm:presLayoutVars>
      </dgm:prSet>
      <dgm:spPr/>
      <dgm:t>
        <a:bodyPr/>
        <a:lstStyle/>
        <a:p>
          <a:endParaRPr lang="en-US"/>
        </a:p>
      </dgm:t>
    </dgm:pt>
    <dgm:pt modelId="{ED94B7A2-18BC-4FFA-9BEF-A1F51CA0B066}" type="pres">
      <dgm:prSet presAssocID="{D9E40C2D-D937-4506-97A6-BD67C51C0F74}" presName="sibTrans" presStyleCnt="0"/>
      <dgm:spPr/>
      <dgm:t>
        <a:bodyPr/>
        <a:lstStyle/>
        <a:p>
          <a:endParaRPr lang="en-US"/>
        </a:p>
      </dgm:t>
    </dgm:pt>
    <dgm:pt modelId="{7616F23C-7BBC-40D9-8595-F7B1B15979E0}" type="pres">
      <dgm:prSet presAssocID="{3A119190-D64B-42A6-A040-CE6B817F0340}" presName="node" presStyleLbl="node1" presStyleIdx="2" presStyleCnt="7">
        <dgm:presLayoutVars>
          <dgm:bulletEnabled val="1"/>
        </dgm:presLayoutVars>
      </dgm:prSet>
      <dgm:spPr/>
      <dgm:t>
        <a:bodyPr/>
        <a:lstStyle/>
        <a:p>
          <a:endParaRPr lang="en-US"/>
        </a:p>
      </dgm:t>
    </dgm:pt>
    <dgm:pt modelId="{5E548A84-8795-4486-8217-DA7052EF33AA}" type="pres">
      <dgm:prSet presAssocID="{05637AAF-3710-4F95-B690-25504CB7D2D7}" presName="sibTrans" presStyleCnt="0"/>
      <dgm:spPr/>
      <dgm:t>
        <a:bodyPr/>
        <a:lstStyle/>
        <a:p>
          <a:endParaRPr lang="en-US"/>
        </a:p>
      </dgm:t>
    </dgm:pt>
    <dgm:pt modelId="{0024AD1A-E261-4C44-B3B1-44DCD93E9263}" type="pres">
      <dgm:prSet presAssocID="{D4BCA32B-DD50-4E80-AFA2-C2890C238788}" presName="node" presStyleLbl="node1" presStyleIdx="3" presStyleCnt="7">
        <dgm:presLayoutVars>
          <dgm:bulletEnabled val="1"/>
        </dgm:presLayoutVars>
      </dgm:prSet>
      <dgm:spPr/>
      <dgm:t>
        <a:bodyPr/>
        <a:lstStyle/>
        <a:p>
          <a:endParaRPr lang="en-US"/>
        </a:p>
      </dgm:t>
    </dgm:pt>
    <dgm:pt modelId="{3ABE3B44-16CF-4B85-9C15-3AA71CD62CEF}" type="pres">
      <dgm:prSet presAssocID="{3FCEE87D-221B-4F5B-A0B9-50079AFA63C8}" presName="sibTrans" presStyleCnt="0"/>
      <dgm:spPr/>
      <dgm:t>
        <a:bodyPr/>
        <a:lstStyle/>
        <a:p>
          <a:endParaRPr lang="en-US"/>
        </a:p>
      </dgm:t>
    </dgm:pt>
    <dgm:pt modelId="{67D055F2-A33A-4D28-A043-F6817E1D1B14}" type="pres">
      <dgm:prSet presAssocID="{6780CF4F-D8E7-4F58-AAB4-6C8F4C0406D7}" presName="node" presStyleLbl="node1" presStyleIdx="4" presStyleCnt="7">
        <dgm:presLayoutVars>
          <dgm:bulletEnabled val="1"/>
        </dgm:presLayoutVars>
      </dgm:prSet>
      <dgm:spPr/>
      <dgm:t>
        <a:bodyPr/>
        <a:lstStyle/>
        <a:p>
          <a:endParaRPr lang="en-US"/>
        </a:p>
      </dgm:t>
    </dgm:pt>
    <dgm:pt modelId="{911937D5-8DD4-4053-97F2-7923DA7FCD2F}" type="pres">
      <dgm:prSet presAssocID="{14D041C9-548A-4B20-9387-FD43C1DF997F}" presName="sibTrans" presStyleCnt="0"/>
      <dgm:spPr/>
      <dgm:t>
        <a:bodyPr/>
        <a:lstStyle/>
        <a:p>
          <a:endParaRPr lang="en-US"/>
        </a:p>
      </dgm:t>
    </dgm:pt>
    <dgm:pt modelId="{A4C44E52-7195-406F-A916-BC8333C13EDC}" type="pres">
      <dgm:prSet presAssocID="{07AFF2D9-6F00-430D-A640-70BAABCD897D}" presName="node" presStyleLbl="node1" presStyleIdx="5" presStyleCnt="7">
        <dgm:presLayoutVars>
          <dgm:bulletEnabled val="1"/>
        </dgm:presLayoutVars>
      </dgm:prSet>
      <dgm:spPr/>
      <dgm:t>
        <a:bodyPr/>
        <a:lstStyle/>
        <a:p>
          <a:endParaRPr lang="en-US"/>
        </a:p>
      </dgm:t>
    </dgm:pt>
    <dgm:pt modelId="{68566679-44E2-4CBC-A39F-D87F8A580D68}" type="pres">
      <dgm:prSet presAssocID="{492CDC0D-2BFF-4D22-B4AE-C9999D947BDA}" presName="sibTrans" presStyleCnt="0"/>
      <dgm:spPr/>
      <dgm:t>
        <a:bodyPr/>
        <a:lstStyle/>
        <a:p>
          <a:endParaRPr lang="en-US"/>
        </a:p>
      </dgm:t>
    </dgm:pt>
    <dgm:pt modelId="{9A33F87D-EBCE-4F01-B795-4CD0051DE8BA}" type="pres">
      <dgm:prSet presAssocID="{633BD901-AF96-4979-A7F8-9FE2899C895E}" presName="node" presStyleLbl="node1" presStyleIdx="6" presStyleCnt="7">
        <dgm:presLayoutVars>
          <dgm:bulletEnabled val="1"/>
        </dgm:presLayoutVars>
      </dgm:prSet>
      <dgm:spPr/>
      <dgm:t>
        <a:bodyPr/>
        <a:lstStyle/>
        <a:p>
          <a:endParaRPr lang="en-US"/>
        </a:p>
      </dgm:t>
    </dgm:pt>
  </dgm:ptLst>
  <dgm:cxnLst>
    <dgm:cxn modelId="{7C9AD26D-E3A2-472C-A8C7-3ACA9994070D}" srcId="{93E1FF15-B6D0-4E26-A6CB-C37AF51BC52D}" destId="{07AFF2D9-6F00-430D-A640-70BAABCD897D}" srcOrd="5" destOrd="0" parTransId="{2AD431CD-761A-4AB8-A790-0BAA6AC4EAF7}" sibTransId="{492CDC0D-2BFF-4D22-B4AE-C9999D947BDA}"/>
    <dgm:cxn modelId="{9C8F2809-1BEA-41B0-AA90-F585AAF0480D}" type="presOf" srcId="{D4BCA32B-DD50-4E80-AFA2-C2890C238788}" destId="{0024AD1A-E261-4C44-B3B1-44DCD93E9263}" srcOrd="0" destOrd="0" presId="urn:microsoft.com/office/officeart/2005/8/layout/default"/>
    <dgm:cxn modelId="{506B7C07-535E-483D-83ED-65B33997EE42}" type="presOf" srcId="{3A119190-D64B-42A6-A040-CE6B817F0340}" destId="{7616F23C-7BBC-40D9-8595-F7B1B15979E0}" srcOrd="0" destOrd="0" presId="urn:microsoft.com/office/officeart/2005/8/layout/default"/>
    <dgm:cxn modelId="{7BAEB002-49A4-4EDE-8683-3C4737C2582F}" srcId="{93E1FF15-B6D0-4E26-A6CB-C37AF51BC52D}" destId="{D4BCA32B-DD50-4E80-AFA2-C2890C238788}" srcOrd="3" destOrd="0" parTransId="{DF54DB0C-57AD-4FD2-A473-73A6D2275235}" sibTransId="{3FCEE87D-221B-4F5B-A0B9-50079AFA63C8}"/>
    <dgm:cxn modelId="{873B6EC6-BD7B-4F1C-8C9F-D543B93A14CE}" srcId="{93E1FF15-B6D0-4E26-A6CB-C37AF51BC52D}" destId="{72FC9739-1716-488C-8637-304FD379E183}" srcOrd="1" destOrd="0" parTransId="{CC9B7B74-6BFF-4CF6-993F-C01A3BE645F8}" sibTransId="{D9E40C2D-D937-4506-97A6-BD67C51C0F74}"/>
    <dgm:cxn modelId="{1E4F629C-21AA-4601-9C73-01C846DCB8B4}" type="presOf" srcId="{93E1FF15-B6D0-4E26-A6CB-C37AF51BC52D}" destId="{218AE2CE-9867-44F4-B0D4-C19DCC749FD8}" srcOrd="0" destOrd="0" presId="urn:microsoft.com/office/officeart/2005/8/layout/default"/>
    <dgm:cxn modelId="{66E9D29E-2478-4050-803B-C6A9401C4B3F}" srcId="{93E1FF15-B6D0-4E26-A6CB-C37AF51BC52D}" destId="{3A119190-D64B-42A6-A040-CE6B817F0340}" srcOrd="2" destOrd="0" parTransId="{A0FE618D-00F6-4845-827E-DEC4FDAE74D3}" sibTransId="{05637AAF-3710-4F95-B690-25504CB7D2D7}"/>
    <dgm:cxn modelId="{014C8DD5-BDE5-454A-91C7-8849054A4901}" type="presOf" srcId="{6780CF4F-D8E7-4F58-AAB4-6C8F4C0406D7}" destId="{67D055F2-A33A-4D28-A043-F6817E1D1B14}" srcOrd="0" destOrd="0" presId="urn:microsoft.com/office/officeart/2005/8/layout/default"/>
    <dgm:cxn modelId="{F549D2ED-F902-4CD3-9435-5E4C6DBB1772}" srcId="{93E1FF15-B6D0-4E26-A6CB-C37AF51BC52D}" destId="{8A0949F9-2258-4F81-B99A-F24A457B3013}" srcOrd="0" destOrd="0" parTransId="{017B2311-1578-4321-96F7-2C65DBB1A419}" sibTransId="{67D87932-2D2A-4FC6-87EF-6B4AC8EA275C}"/>
    <dgm:cxn modelId="{B937C5EF-C24E-4685-92E3-82F0FD0DEB7C}" type="presOf" srcId="{633BD901-AF96-4979-A7F8-9FE2899C895E}" destId="{9A33F87D-EBCE-4F01-B795-4CD0051DE8BA}" srcOrd="0" destOrd="0" presId="urn:microsoft.com/office/officeart/2005/8/layout/default"/>
    <dgm:cxn modelId="{4B5A4230-C806-4A7C-8663-9D7FB9EB4652}" type="presOf" srcId="{07AFF2D9-6F00-430D-A640-70BAABCD897D}" destId="{A4C44E52-7195-406F-A916-BC8333C13EDC}" srcOrd="0" destOrd="0" presId="urn:microsoft.com/office/officeart/2005/8/layout/default"/>
    <dgm:cxn modelId="{580BD86D-7C86-4559-B31E-98E198299DCC}" type="presOf" srcId="{72FC9739-1716-488C-8637-304FD379E183}" destId="{15D2BA9A-3550-46F6-BA64-18A46B5C9510}" srcOrd="0" destOrd="0" presId="urn:microsoft.com/office/officeart/2005/8/layout/default"/>
    <dgm:cxn modelId="{256C5D53-E1EE-457A-83E5-C8A611845E2F}" srcId="{93E1FF15-B6D0-4E26-A6CB-C37AF51BC52D}" destId="{6780CF4F-D8E7-4F58-AAB4-6C8F4C0406D7}" srcOrd="4" destOrd="0" parTransId="{FC04CD0E-9AE3-45CD-9A31-EB7D81F96997}" sibTransId="{14D041C9-548A-4B20-9387-FD43C1DF997F}"/>
    <dgm:cxn modelId="{A7DFCD9E-EE38-4D56-9975-7CB168682EA7}" srcId="{93E1FF15-B6D0-4E26-A6CB-C37AF51BC52D}" destId="{633BD901-AF96-4979-A7F8-9FE2899C895E}" srcOrd="6" destOrd="0" parTransId="{493A80A3-8954-473F-8BD1-FB5CB8F751D7}" sibTransId="{FDD66568-F31F-4D36-98D8-FF538E8C05A3}"/>
    <dgm:cxn modelId="{FDC72D4B-7810-4DE1-B2B4-78CDF12E82E7}" type="presOf" srcId="{8A0949F9-2258-4F81-B99A-F24A457B3013}" destId="{AD1E2DD3-0B78-4D82-A6B7-E0EC3689BE94}" srcOrd="0" destOrd="0" presId="urn:microsoft.com/office/officeart/2005/8/layout/default"/>
    <dgm:cxn modelId="{315635B7-62BE-49A6-B077-C814F512D475}" type="presParOf" srcId="{218AE2CE-9867-44F4-B0D4-C19DCC749FD8}" destId="{AD1E2DD3-0B78-4D82-A6B7-E0EC3689BE94}" srcOrd="0" destOrd="0" presId="urn:microsoft.com/office/officeart/2005/8/layout/default"/>
    <dgm:cxn modelId="{5386C531-D1C1-43AB-BB59-B0EE74DC9CD2}" type="presParOf" srcId="{218AE2CE-9867-44F4-B0D4-C19DCC749FD8}" destId="{9874E0EA-259A-4850-8486-9ABC31519840}" srcOrd="1" destOrd="0" presId="urn:microsoft.com/office/officeart/2005/8/layout/default"/>
    <dgm:cxn modelId="{0FDAC2AA-1CCF-49B7-B092-36C20B2B23F9}" type="presParOf" srcId="{218AE2CE-9867-44F4-B0D4-C19DCC749FD8}" destId="{15D2BA9A-3550-46F6-BA64-18A46B5C9510}" srcOrd="2" destOrd="0" presId="urn:microsoft.com/office/officeart/2005/8/layout/default"/>
    <dgm:cxn modelId="{FF0C3605-D6E0-4AA0-9747-BDF47B2C175B}" type="presParOf" srcId="{218AE2CE-9867-44F4-B0D4-C19DCC749FD8}" destId="{ED94B7A2-18BC-4FFA-9BEF-A1F51CA0B066}" srcOrd="3" destOrd="0" presId="urn:microsoft.com/office/officeart/2005/8/layout/default"/>
    <dgm:cxn modelId="{0CFDDEDA-D82B-450C-AD98-4FFCA757E496}" type="presParOf" srcId="{218AE2CE-9867-44F4-B0D4-C19DCC749FD8}" destId="{7616F23C-7BBC-40D9-8595-F7B1B15979E0}" srcOrd="4" destOrd="0" presId="urn:microsoft.com/office/officeart/2005/8/layout/default"/>
    <dgm:cxn modelId="{2C06D1A6-8E57-4654-8B77-60B11B3E5FEE}" type="presParOf" srcId="{218AE2CE-9867-44F4-B0D4-C19DCC749FD8}" destId="{5E548A84-8795-4486-8217-DA7052EF33AA}" srcOrd="5" destOrd="0" presId="urn:microsoft.com/office/officeart/2005/8/layout/default"/>
    <dgm:cxn modelId="{D39EAB9B-436A-44C7-AF40-3D13C4AB4A3C}" type="presParOf" srcId="{218AE2CE-9867-44F4-B0D4-C19DCC749FD8}" destId="{0024AD1A-E261-4C44-B3B1-44DCD93E9263}" srcOrd="6" destOrd="0" presId="urn:microsoft.com/office/officeart/2005/8/layout/default"/>
    <dgm:cxn modelId="{D181A1BC-309C-4287-AD89-E4119E1D3ADB}" type="presParOf" srcId="{218AE2CE-9867-44F4-B0D4-C19DCC749FD8}" destId="{3ABE3B44-16CF-4B85-9C15-3AA71CD62CEF}" srcOrd="7" destOrd="0" presId="urn:microsoft.com/office/officeart/2005/8/layout/default"/>
    <dgm:cxn modelId="{20AC3921-44AA-4941-82A2-7D0F7F1E4BB6}" type="presParOf" srcId="{218AE2CE-9867-44F4-B0D4-C19DCC749FD8}" destId="{67D055F2-A33A-4D28-A043-F6817E1D1B14}" srcOrd="8" destOrd="0" presId="urn:microsoft.com/office/officeart/2005/8/layout/default"/>
    <dgm:cxn modelId="{4B6C0BF8-F36F-42A2-BB4F-DDD2FB546B77}" type="presParOf" srcId="{218AE2CE-9867-44F4-B0D4-C19DCC749FD8}" destId="{911937D5-8DD4-4053-97F2-7923DA7FCD2F}" srcOrd="9" destOrd="0" presId="urn:microsoft.com/office/officeart/2005/8/layout/default"/>
    <dgm:cxn modelId="{10127783-3E40-478E-B62A-CC38B9050127}" type="presParOf" srcId="{218AE2CE-9867-44F4-B0D4-C19DCC749FD8}" destId="{A4C44E52-7195-406F-A916-BC8333C13EDC}" srcOrd="10" destOrd="0" presId="urn:microsoft.com/office/officeart/2005/8/layout/default"/>
    <dgm:cxn modelId="{EA597EAE-817B-4D2F-967F-E88891ADE295}" type="presParOf" srcId="{218AE2CE-9867-44F4-B0D4-C19DCC749FD8}" destId="{68566679-44E2-4CBC-A39F-D87F8A580D68}" srcOrd="11" destOrd="0" presId="urn:microsoft.com/office/officeart/2005/8/layout/default"/>
    <dgm:cxn modelId="{3B0E788F-7EBB-4C89-88E0-7E0E6C84ABEF}" type="presParOf" srcId="{218AE2CE-9867-44F4-B0D4-C19DCC749FD8}" destId="{9A33F87D-EBCE-4F01-B795-4CD0051DE8BA}"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8AF01-230E-47C3-A887-1A57870DF4C5}">
      <dsp:nvSpPr>
        <dsp:cNvPr id="0" name=""/>
        <dsp:cNvSpPr/>
      </dsp:nvSpPr>
      <dsp:spPr>
        <a:xfrm>
          <a:off x="1283" y="673807"/>
          <a:ext cx="5006206" cy="300372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Formality</a:t>
          </a:r>
          <a:endParaRPr lang="en-US" sz="6500" kern="1200" dirty="0"/>
        </a:p>
      </dsp:txBody>
      <dsp:txXfrm>
        <a:off x="1283" y="673807"/>
        <a:ext cx="5006206" cy="3003723"/>
      </dsp:txXfrm>
    </dsp:sp>
    <dsp:sp modelId="{26E1EF7B-41D9-4994-8D4E-4CACFAAAE78E}">
      <dsp:nvSpPr>
        <dsp:cNvPr id="0" name=""/>
        <dsp:cNvSpPr/>
      </dsp:nvSpPr>
      <dsp:spPr>
        <a:xfrm>
          <a:off x="5508110" y="673807"/>
          <a:ext cx="5006206" cy="300372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Informality </a:t>
          </a:r>
          <a:endParaRPr lang="en-US" sz="6500" kern="1200" dirty="0"/>
        </a:p>
      </dsp:txBody>
      <dsp:txXfrm>
        <a:off x="5508110" y="673807"/>
        <a:ext cx="5006206" cy="300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31D7A-0D22-4A96-955C-EC7B19A5295A}">
      <dsp:nvSpPr>
        <dsp:cNvPr id="0" name=""/>
        <dsp:cNvSpPr/>
      </dsp:nvSpPr>
      <dsp:spPr>
        <a:xfrm>
          <a:off x="0" y="0"/>
          <a:ext cx="10515600" cy="135979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Salutation </a:t>
          </a:r>
          <a:endParaRPr lang="en-US" sz="2100" kern="1200" dirty="0"/>
        </a:p>
        <a:p>
          <a:pPr marL="171450" lvl="1" indent="-171450" algn="l" defTabSz="711200">
            <a:lnSpc>
              <a:spcPct val="90000"/>
            </a:lnSpc>
            <a:spcBef>
              <a:spcPct val="0"/>
            </a:spcBef>
            <a:spcAft>
              <a:spcPct val="15000"/>
            </a:spcAft>
            <a:buChar char="••"/>
          </a:pPr>
          <a:r>
            <a:rPr lang="en-US" sz="1600" kern="1200" dirty="0" smtClean="0"/>
            <a:t>About the recipient (To whom it may concern)</a:t>
          </a:r>
          <a:endParaRPr lang="en-US" sz="1600" kern="1200" dirty="0"/>
        </a:p>
        <a:p>
          <a:pPr marL="171450" lvl="1" indent="-171450" algn="l" defTabSz="711200">
            <a:lnSpc>
              <a:spcPct val="90000"/>
            </a:lnSpc>
            <a:spcBef>
              <a:spcPct val="0"/>
            </a:spcBef>
            <a:spcAft>
              <a:spcPct val="15000"/>
            </a:spcAft>
            <a:buChar char="••"/>
          </a:pPr>
          <a:r>
            <a:rPr lang="en-US" sz="1600" kern="1200" dirty="0" smtClean="0"/>
            <a:t>Respected, Dear, Greetings, Hi, Hello</a:t>
          </a:r>
          <a:endParaRPr lang="en-US" sz="1600" kern="1200" dirty="0"/>
        </a:p>
      </dsp:txBody>
      <dsp:txXfrm>
        <a:off x="2239099" y="0"/>
        <a:ext cx="8276500" cy="1359793"/>
      </dsp:txXfrm>
    </dsp:sp>
    <dsp:sp modelId="{399DA35B-0ACF-4284-9B20-60C4A1204E7A}">
      <dsp:nvSpPr>
        <dsp:cNvPr id="0" name=""/>
        <dsp:cNvSpPr/>
      </dsp:nvSpPr>
      <dsp:spPr>
        <a:xfrm>
          <a:off x="135979" y="135979"/>
          <a:ext cx="2103120" cy="108783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2000" b="-2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03DE02C3-F443-429C-929A-493B182B8B0F}">
      <dsp:nvSpPr>
        <dsp:cNvPr id="0" name=""/>
        <dsp:cNvSpPr/>
      </dsp:nvSpPr>
      <dsp:spPr>
        <a:xfrm>
          <a:off x="0" y="1495772"/>
          <a:ext cx="10515600" cy="1359793"/>
        </a:xfrm>
        <a:prstGeom prst="roundRect">
          <a:avLst>
            <a:gd name="adj" fmla="val 10000"/>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Body</a:t>
          </a:r>
          <a:endParaRPr lang="en-US" sz="2100" kern="1200" dirty="0"/>
        </a:p>
        <a:p>
          <a:pPr marL="171450" lvl="1" indent="-171450" algn="l" defTabSz="711200">
            <a:lnSpc>
              <a:spcPct val="90000"/>
            </a:lnSpc>
            <a:spcBef>
              <a:spcPct val="0"/>
            </a:spcBef>
            <a:spcAft>
              <a:spcPct val="15000"/>
            </a:spcAft>
            <a:buChar char="••"/>
          </a:pPr>
          <a:r>
            <a:rPr lang="en-US" sz="1600" kern="1200" dirty="0" smtClean="0"/>
            <a:t>The main content of the mail</a:t>
          </a:r>
          <a:endParaRPr lang="en-US" sz="1600" kern="1200" dirty="0"/>
        </a:p>
        <a:p>
          <a:pPr marL="171450" lvl="1" indent="-171450" algn="l" defTabSz="711200">
            <a:lnSpc>
              <a:spcPct val="90000"/>
            </a:lnSpc>
            <a:spcBef>
              <a:spcPct val="0"/>
            </a:spcBef>
            <a:spcAft>
              <a:spcPct val="15000"/>
            </a:spcAft>
            <a:buChar char="••"/>
          </a:pPr>
          <a:r>
            <a:rPr lang="en-US" sz="1600" kern="1200" dirty="0" smtClean="0"/>
            <a:t>Can be divided into 3-4 paragraphs if need be</a:t>
          </a:r>
          <a:endParaRPr lang="en-US" sz="1600" kern="1200" dirty="0"/>
        </a:p>
        <a:p>
          <a:pPr marL="171450" lvl="1" indent="-171450" algn="l" defTabSz="711200">
            <a:lnSpc>
              <a:spcPct val="90000"/>
            </a:lnSpc>
            <a:spcBef>
              <a:spcPct val="0"/>
            </a:spcBef>
            <a:spcAft>
              <a:spcPct val="15000"/>
            </a:spcAft>
            <a:buChar char="••"/>
          </a:pPr>
          <a:r>
            <a:rPr lang="en-US" sz="1600" kern="1200" dirty="0" smtClean="0"/>
            <a:t>Should end with a call to action phrase</a:t>
          </a:r>
          <a:endParaRPr lang="en-US" sz="1600" kern="1200" dirty="0"/>
        </a:p>
      </dsp:txBody>
      <dsp:txXfrm>
        <a:off x="2239099" y="1495772"/>
        <a:ext cx="8276500" cy="1359793"/>
      </dsp:txXfrm>
    </dsp:sp>
    <dsp:sp modelId="{1DDC07F8-534E-430F-9E15-ACF7BE63A0E3}">
      <dsp:nvSpPr>
        <dsp:cNvPr id="0" name=""/>
        <dsp:cNvSpPr/>
      </dsp:nvSpPr>
      <dsp:spPr>
        <a:xfrm>
          <a:off x="135979" y="1631751"/>
          <a:ext cx="2103120" cy="108783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2000" b="-2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26BD86F-6CF9-4052-97F8-1E68EA193CEC}">
      <dsp:nvSpPr>
        <dsp:cNvPr id="0" name=""/>
        <dsp:cNvSpPr/>
      </dsp:nvSpPr>
      <dsp:spPr>
        <a:xfrm>
          <a:off x="0" y="2991544"/>
          <a:ext cx="10515600" cy="1359793"/>
        </a:xfrm>
        <a:prstGeom prst="roundRect">
          <a:avLst>
            <a:gd name="adj" fmla="val 1000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Closing </a:t>
          </a:r>
          <a:endParaRPr lang="en-US" sz="2100" kern="1200" dirty="0"/>
        </a:p>
        <a:p>
          <a:pPr marL="171450" lvl="1" indent="-171450" algn="l" defTabSz="711200">
            <a:lnSpc>
              <a:spcPct val="90000"/>
            </a:lnSpc>
            <a:spcBef>
              <a:spcPct val="0"/>
            </a:spcBef>
            <a:spcAft>
              <a:spcPct val="15000"/>
            </a:spcAft>
            <a:buChar char="••"/>
          </a:pPr>
          <a:r>
            <a:rPr lang="en-US" sz="1600" kern="1200" dirty="0" smtClean="0"/>
            <a:t>The closure of your email</a:t>
          </a:r>
          <a:endParaRPr lang="en-US" sz="1600" kern="1200" dirty="0"/>
        </a:p>
        <a:p>
          <a:pPr marL="171450" lvl="1" indent="-171450" algn="l" defTabSz="711200">
            <a:lnSpc>
              <a:spcPct val="90000"/>
            </a:lnSpc>
            <a:spcBef>
              <a:spcPct val="0"/>
            </a:spcBef>
            <a:spcAft>
              <a:spcPct val="15000"/>
            </a:spcAft>
            <a:buChar char="••"/>
          </a:pPr>
          <a:r>
            <a:rPr lang="en-US" sz="1600" kern="1200" dirty="0" smtClean="0"/>
            <a:t>Best, Regards, Thank you, etc.</a:t>
          </a:r>
          <a:endParaRPr lang="en-US" sz="1600" kern="1200" dirty="0"/>
        </a:p>
      </dsp:txBody>
      <dsp:txXfrm>
        <a:off x="2239099" y="2991544"/>
        <a:ext cx="8276500" cy="1359793"/>
      </dsp:txXfrm>
    </dsp:sp>
    <dsp:sp modelId="{89AE7F22-2DA7-4B59-A044-E288A26038F5}">
      <dsp:nvSpPr>
        <dsp:cNvPr id="0" name=""/>
        <dsp:cNvSpPr/>
      </dsp:nvSpPr>
      <dsp:spPr>
        <a:xfrm>
          <a:off x="135979" y="3127524"/>
          <a:ext cx="2103120" cy="108783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2000" b="-2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E6BD3-2B9D-4365-919E-2F18AE87C3D8}">
      <dsp:nvSpPr>
        <dsp:cNvPr id="0" name=""/>
        <dsp:cNvSpPr/>
      </dsp:nvSpPr>
      <dsp:spPr>
        <a:xfrm>
          <a:off x="0" y="346084"/>
          <a:ext cx="10515600" cy="529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35B99A6-D422-4DE7-9BF0-E97ABB163CD7}">
      <dsp:nvSpPr>
        <dsp:cNvPr id="0" name=""/>
        <dsp:cNvSpPr/>
      </dsp:nvSpPr>
      <dsp:spPr>
        <a:xfrm>
          <a:off x="525780" y="36124"/>
          <a:ext cx="7360920" cy="6199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244600">
            <a:lnSpc>
              <a:spcPct val="90000"/>
            </a:lnSpc>
            <a:spcBef>
              <a:spcPct val="0"/>
            </a:spcBef>
            <a:spcAft>
              <a:spcPct val="35000"/>
            </a:spcAft>
          </a:pPr>
          <a:r>
            <a:rPr lang="en-US" sz="2800" kern="1200" dirty="0" smtClean="0">
              <a:solidFill>
                <a:schemeClr val="tx1"/>
              </a:solidFill>
            </a:rPr>
            <a:t>It has a subject</a:t>
          </a:r>
          <a:endParaRPr lang="en-US" sz="2800" kern="1200" dirty="0">
            <a:solidFill>
              <a:schemeClr val="tx1"/>
            </a:solidFill>
          </a:endParaRPr>
        </a:p>
      </dsp:txBody>
      <dsp:txXfrm>
        <a:off x="556042" y="66386"/>
        <a:ext cx="7300396" cy="559396"/>
      </dsp:txXfrm>
    </dsp:sp>
    <dsp:sp modelId="{73A30219-FF86-46D1-AA2B-C2EE0B934357}">
      <dsp:nvSpPr>
        <dsp:cNvPr id="0" name=""/>
        <dsp:cNvSpPr/>
      </dsp:nvSpPr>
      <dsp:spPr>
        <a:xfrm>
          <a:off x="0" y="1298644"/>
          <a:ext cx="10515600" cy="5292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BED226B-5F00-42EC-8FED-AD8AE25F6C20}">
      <dsp:nvSpPr>
        <dsp:cNvPr id="0" name=""/>
        <dsp:cNvSpPr/>
      </dsp:nvSpPr>
      <dsp:spPr>
        <a:xfrm>
          <a:off x="525780" y="988684"/>
          <a:ext cx="7360920" cy="6199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244600">
            <a:lnSpc>
              <a:spcPct val="90000"/>
            </a:lnSpc>
            <a:spcBef>
              <a:spcPct val="0"/>
            </a:spcBef>
            <a:spcAft>
              <a:spcPct val="35000"/>
            </a:spcAft>
          </a:pPr>
          <a:r>
            <a:rPr lang="en-US" sz="2800" kern="1200" dirty="0" smtClean="0">
              <a:solidFill>
                <a:schemeClr val="tx1"/>
              </a:solidFill>
            </a:rPr>
            <a:t>It has only one topic</a:t>
          </a:r>
          <a:endParaRPr lang="en-US" sz="2800" kern="1200" dirty="0">
            <a:solidFill>
              <a:schemeClr val="tx1"/>
            </a:solidFill>
          </a:endParaRPr>
        </a:p>
      </dsp:txBody>
      <dsp:txXfrm>
        <a:off x="556042" y="1018946"/>
        <a:ext cx="7300396" cy="559396"/>
      </dsp:txXfrm>
    </dsp:sp>
    <dsp:sp modelId="{0BE9EF80-7C3E-4CEE-9851-49D6F4517D30}">
      <dsp:nvSpPr>
        <dsp:cNvPr id="0" name=""/>
        <dsp:cNvSpPr/>
      </dsp:nvSpPr>
      <dsp:spPr>
        <a:xfrm>
          <a:off x="0" y="2251204"/>
          <a:ext cx="10515600" cy="5292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A9754D9-CAFA-412B-82BD-E280DD326B36}">
      <dsp:nvSpPr>
        <dsp:cNvPr id="0" name=""/>
        <dsp:cNvSpPr/>
      </dsp:nvSpPr>
      <dsp:spPr>
        <a:xfrm>
          <a:off x="525780" y="1941244"/>
          <a:ext cx="7360920" cy="61992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244600">
            <a:lnSpc>
              <a:spcPct val="90000"/>
            </a:lnSpc>
            <a:spcBef>
              <a:spcPct val="0"/>
            </a:spcBef>
            <a:spcAft>
              <a:spcPct val="35000"/>
            </a:spcAft>
          </a:pPr>
          <a:r>
            <a:rPr lang="en-US" sz="2800" kern="1200" dirty="0" smtClean="0">
              <a:solidFill>
                <a:schemeClr val="tx1"/>
              </a:solidFill>
            </a:rPr>
            <a:t>It has a conversational tone</a:t>
          </a:r>
          <a:endParaRPr lang="en-US" sz="2800" kern="1200" dirty="0">
            <a:solidFill>
              <a:schemeClr val="tx1"/>
            </a:solidFill>
          </a:endParaRPr>
        </a:p>
      </dsp:txBody>
      <dsp:txXfrm>
        <a:off x="556042" y="1971506"/>
        <a:ext cx="7300396" cy="559396"/>
      </dsp:txXfrm>
    </dsp:sp>
    <dsp:sp modelId="{0FD24BC7-6731-4BA0-9FE1-75C5423FAFA3}">
      <dsp:nvSpPr>
        <dsp:cNvPr id="0" name=""/>
        <dsp:cNvSpPr/>
      </dsp:nvSpPr>
      <dsp:spPr>
        <a:xfrm>
          <a:off x="0" y="3203765"/>
          <a:ext cx="10515600" cy="5292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01326A-52F2-46CE-88E1-9A2CCFA24399}">
      <dsp:nvSpPr>
        <dsp:cNvPr id="0" name=""/>
        <dsp:cNvSpPr/>
      </dsp:nvSpPr>
      <dsp:spPr>
        <a:xfrm>
          <a:off x="525780" y="2893805"/>
          <a:ext cx="7360920" cy="6199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244600">
            <a:lnSpc>
              <a:spcPct val="90000"/>
            </a:lnSpc>
            <a:spcBef>
              <a:spcPct val="0"/>
            </a:spcBef>
            <a:spcAft>
              <a:spcPct val="35000"/>
            </a:spcAft>
          </a:pPr>
          <a:r>
            <a:rPr lang="en-US" sz="2800" kern="1200" dirty="0" smtClean="0">
              <a:solidFill>
                <a:schemeClr val="tx1"/>
              </a:solidFill>
            </a:rPr>
            <a:t>It is concise </a:t>
          </a:r>
          <a:endParaRPr lang="en-US" sz="2800" kern="1200" dirty="0">
            <a:solidFill>
              <a:schemeClr val="tx1"/>
            </a:solidFill>
          </a:endParaRPr>
        </a:p>
      </dsp:txBody>
      <dsp:txXfrm>
        <a:off x="556042" y="2924067"/>
        <a:ext cx="7300396" cy="559396"/>
      </dsp:txXfrm>
    </dsp:sp>
    <dsp:sp modelId="{81003956-A55F-4F7B-9458-F42D69A239E1}">
      <dsp:nvSpPr>
        <dsp:cNvPr id="0" name=""/>
        <dsp:cNvSpPr/>
      </dsp:nvSpPr>
      <dsp:spPr>
        <a:xfrm>
          <a:off x="0" y="4156325"/>
          <a:ext cx="10515600" cy="529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83DB81B-E62D-48DF-A45C-882DACADC13D}">
      <dsp:nvSpPr>
        <dsp:cNvPr id="0" name=""/>
        <dsp:cNvSpPr/>
      </dsp:nvSpPr>
      <dsp:spPr>
        <a:xfrm>
          <a:off x="525780" y="3846365"/>
          <a:ext cx="7360920" cy="61992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244600">
            <a:lnSpc>
              <a:spcPct val="90000"/>
            </a:lnSpc>
            <a:spcBef>
              <a:spcPct val="0"/>
            </a:spcBef>
            <a:spcAft>
              <a:spcPct val="35000"/>
            </a:spcAft>
          </a:pPr>
          <a:r>
            <a:rPr lang="en-US" sz="2800" kern="1200" dirty="0" smtClean="0">
              <a:solidFill>
                <a:schemeClr val="tx1"/>
              </a:solidFill>
            </a:rPr>
            <a:t>It has a proper face </a:t>
          </a:r>
          <a:r>
            <a:rPr lang="en-US" sz="2800" kern="1200" dirty="0" smtClean="0">
              <a:solidFill>
                <a:schemeClr val="tx1"/>
              </a:solidFill>
            </a:rPr>
            <a:t>validity </a:t>
          </a:r>
          <a:endParaRPr lang="en-US" sz="2800" kern="1200" dirty="0">
            <a:solidFill>
              <a:schemeClr val="tx1"/>
            </a:solidFill>
          </a:endParaRPr>
        </a:p>
      </dsp:txBody>
      <dsp:txXfrm>
        <a:off x="556042" y="3876627"/>
        <a:ext cx="7300396"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E2DD3-0B78-4D82-A6B7-E0EC3689BE94}">
      <dsp:nvSpPr>
        <dsp:cNvPr id="0" name=""/>
        <dsp:cNvSpPr/>
      </dsp:nvSpPr>
      <dsp:spPr>
        <a:xfrm>
          <a:off x="3427" y="917931"/>
          <a:ext cx="2718943" cy="163136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1. Follow the 7’C</a:t>
          </a:r>
          <a:endParaRPr lang="en-US" sz="2100" kern="1200" dirty="0">
            <a:solidFill>
              <a:schemeClr val="tx1"/>
            </a:solidFill>
          </a:endParaRPr>
        </a:p>
      </dsp:txBody>
      <dsp:txXfrm>
        <a:off x="3427" y="917931"/>
        <a:ext cx="2718943" cy="1631365"/>
      </dsp:txXfrm>
    </dsp:sp>
    <dsp:sp modelId="{15D2BA9A-3550-46F6-BA64-18A46B5C9510}">
      <dsp:nvSpPr>
        <dsp:cNvPr id="0" name=""/>
        <dsp:cNvSpPr/>
      </dsp:nvSpPr>
      <dsp:spPr>
        <a:xfrm>
          <a:off x="2994264" y="917931"/>
          <a:ext cx="2718943" cy="163136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2.Keep your email precise and to the point  </a:t>
          </a:r>
          <a:endParaRPr lang="en-US" sz="2100" kern="1200" dirty="0">
            <a:solidFill>
              <a:schemeClr val="tx1"/>
            </a:solidFill>
          </a:endParaRPr>
        </a:p>
      </dsp:txBody>
      <dsp:txXfrm>
        <a:off x="2994264" y="917931"/>
        <a:ext cx="2718943" cy="1631365"/>
      </dsp:txXfrm>
    </dsp:sp>
    <dsp:sp modelId="{7616F23C-7BBC-40D9-8595-F7B1B15979E0}">
      <dsp:nvSpPr>
        <dsp:cNvPr id="0" name=""/>
        <dsp:cNvSpPr/>
      </dsp:nvSpPr>
      <dsp:spPr>
        <a:xfrm>
          <a:off x="5985102" y="917931"/>
          <a:ext cx="2718943" cy="163136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3. Title should be clear and concrete, consists the key words</a:t>
          </a:r>
          <a:endParaRPr lang="en-US" sz="2100" kern="1200" dirty="0">
            <a:solidFill>
              <a:schemeClr val="tx1"/>
            </a:solidFill>
          </a:endParaRPr>
        </a:p>
      </dsp:txBody>
      <dsp:txXfrm>
        <a:off x="5985102" y="917931"/>
        <a:ext cx="2718943" cy="1631365"/>
      </dsp:txXfrm>
    </dsp:sp>
    <dsp:sp modelId="{0024AD1A-E261-4C44-B3B1-44DCD93E9263}">
      <dsp:nvSpPr>
        <dsp:cNvPr id="0" name=""/>
        <dsp:cNvSpPr/>
      </dsp:nvSpPr>
      <dsp:spPr>
        <a:xfrm>
          <a:off x="8975939" y="917931"/>
          <a:ext cx="2718943" cy="163136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4. Opening line should be courteous </a:t>
          </a:r>
          <a:endParaRPr lang="en-US" sz="2100" kern="1200" dirty="0">
            <a:solidFill>
              <a:schemeClr val="tx1"/>
            </a:solidFill>
          </a:endParaRPr>
        </a:p>
      </dsp:txBody>
      <dsp:txXfrm>
        <a:off x="8975939" y="917931"/>
        <a:ext cx="2718943" cy="1631365"/>
      </dsp:txXfrm>
    </dsp:sp>
    <dsp:sp modelId="{67D055F2-A33A-4D28-A043-F6817E1D1B14}">
      <dsp:nvSpPr>
        <dsp:cNvPr id="0" name=""/>
        <dsp:cNvSpPr/>
      </dsp:nvSpPr>
      <dsp:spPr>
        <a:xfrm>
          <a:off x="1498845" y="2821192"/>
          <a:ext cx="2718943" cy="163136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5. The main body of the email must not be wordy. Divide the content accordingly. Use bullet points.</a:t>
          </a:r>
          <a:endParaRPr lang="en-US" sz="2100" kern="1200" dirty="0">
            <a:solidFill>
              <a:schemeClr val="tx1"/>
            </a:solidFill>
          </a:endParaRPr>
        </a:p>
      </dsp:txBody>
      <dsp:txXfrm>
        <a:off x="1498845" y="2821192"/>
        <a:ext cx="2718943" cy="1631365"/>
      </dsp:txXfrm>
    </dsp:sp>
    <dsp:sp modelId="{A4C44E52-7195-406F-A916-BC8333C13EDC}">
      <dsp:nvSpPr>
        <dsp:cNvPr id="0" name=""/>
        <dsp:cNvSpPr/>
      </dsp:nvSpPr>
      <dsp:spPr>
        <a:xfrm>
          <a:off x="4489683" y="2821192"/>
          <a:ext cx="2718943" cy="163136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6. Develop the understanding for CC and BCC</a:t>
          </a:r>
          <a:endParaRPr lang="en-US" sz="2100" kern="1200" dirty="0">
            <a:solidFill>
              <a:schemeClr val="tx1"/>
            </a:solidFill>
          </a:endParaRPr>
        </a:p>
      </dsp:txBody>
      <dsp:txXfrm>
        <a:off x="4489683" y="2821192"/>
        <a:ext cx="2718943" cy="1631365"/>
      </dsp:txXfrm>
    </dsp:sp>
    <dsp:sp modelId="{9A33F87D-EBCE-4F01-B795-4CD0051DE8BA}">
      <dsp:nvSpPr>
        <dsp:cNvPr id="0" name=""/>
        <dsp:cNvSpPr/>
      </dsp:nvSpPr>
      <dsp:spPr>
        <a:xfrm>
          <a:off x="7480520" y="2821192"/>
          <a:ext cx="2718943" cy="163136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7. Complementary close must be in alignment of the entire email</a:t>
          </a:r>
          <a:endParaRPr lang="en-US" sz="2100" kern="1200" dirty="0">
            <a:solidFill>
              <a:schemeClr val="tx1"/>
            </a:solidFill>
          </a:endParaRPr>
        </a:p>
      </dsp:txBody>
      <dsp:txXfrm>
        <a:off x="7480520" y="2821192"/>
        <a:ext cx="2718943" cy="16313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7DC5F1-884A-45F5-B98F-17D126CFE51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864BF-64A3-4C5B-ACCA-0E97BF92B859}" type="slidenum">
              <a:rPr lang="en-US" smtClean="0"/>
              <a:t>‹#›</a:t>
            </a:fld>
            <a:endParaRPr lang="en-US"/>
          </a:p>
        </p:txBody>
      </p:sp>
    </p:spTree>
    <p:extLst>
      <p:ext uri="{BB962C8B-B14F-4D97-AF65-F5344CB8AC3E}">
        <p14:creationId xmlns:p14="http://schemas.microsoft.com/office/powerpoint/2010/main" val="21221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DC5F1-884A-45F5-B98F-17D126CFE51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864BF-64A3-4C5B-ACCA-0E97BF92B859}" type="slidenum">
              <a:rPr lang="en-US" smtClean="0"/>
              <a:t>‹#›</a:t>
            </a:fld>
            <a:endParaRPr lang="en-US"/>
          </a:p>
        </p:txBody>
      </p:sp>
    </p:spTree>
    <p:extLst>
      <p:ext uri="{BB962C8B-B14F-4D97-AF65-F5344CB8AC3E}">
        <p14:creationId xmlns:p14="http://schemas.microsoft.com/office/powerpoint/2010/main" val="385557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DC5F1-884A-45F5-B98F-17D126CFE51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864BF-64A3-4C5B-ACCA-0E97BF92B859}" type="slidenum">
              <a:rPr lang="en-US" smtClean="0"/>
              <a:t>‹#›</a:t>
            </a:fld>
            <a:endParaRPr lang="en-US"/>
          </a:p>
        </p:txBody>
      </p:sp>
    </p:spTree>
    <p:extLst>
      <p:ext uri="{BB962C8B-B14F-4D97-AF65-F5344CB8AC3E}">
        <p14:creationId xmlns:p14="http://schemas.microsoft.com/office/powerpoint/2010/main" val="392363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DC5F1-884A-45F5-B98F-17D126CFE51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864BF-64A3-4C5B-ACCA-0E97BF92B859}" type="slidenum">
              <a:rPr lang="en-US" smtClean="0"/>
              <a:t>‹#›</a:t>
            </a:fld>
            <a:endParaRPr lang="en-US"/>
          </a:p>
        </p:txBody>
      </p:sp>
    </p:spTree>
    <p:extLst>
      <p:ext uri="{BB962C8B-B14F-4D97-AF65-F5344CB8AC3E}">
        <p14:creationId xmlns:p14="http://schemas.microsoft.com/office/powerpoint/2010/main" val="183138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7DC5F1-884A-45F5-B98F-17D126CFE51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864BF-64A3-4C5B-ACCA-0E97BF92B859}" type="slidenum">
              <a:rPr lang="en-US" smtClean="0"/>
              <a:t>‹#›</a:t>
            </a:fld>
            <a:endParaRPr lang="en-US"/>
          </a:p>
        </p:txBody>
      </p:sp>
    </p:spTree>
    <p:extLst>
      <p:ext uri="{BB962C8B-B14F-4D97-AF65-F5344CB8AC3E}">
        <p14:creationId xmlns:p14="http://schemas.microsoft.com/office/powerpoint/2010/main" val="195938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7DC5F1-884A-45F5-B98F-17D126CFE519}"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864BF-64A3-4C5B-ACCA-0E97BF92B859}" type="slidenum">
              <a:rPr lang="en-US" smtClean="0"/>
              <a:t>‹#›</a:t>
            </a:fld>
            <a:endParaRPr lang="en-US"/>
          </a:p>
        </p:txBody>
      </p:sp>
    </p:spTree>
    <p:extLst>
      <p:ext uri="{BB962C8B-B14F-4D97-AF65-F5344CB8AC3E}">
        <p14:creationId xmlns:p14="http://schemas.microsoft.com/office/powerpoint/2010/main" val="381020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7DC5F1-884A-45F5-B98F-17D126CFE519}"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864BF-64A3-4C5B-ACCA-0E97BF92B859}" type="slidenum">
              <a:rPr lang="en-US" smtClean="0"/>
              <a:t>‹#›</a:t>
            </a:fld>
            <a:endParaRPr lang="en-US"/>
          </a:p>
        </p:txBody>
      </p:sp>
    </p:spTree>
    <p:extLst>
      <p:ext uri="{BB962C8B-B14F-4D97-AF65-F5344CB8AC3E}">
        <p14:creationId xmlns:p14="http://schemas.microsoft.com/office/powerpoint/2010/main" val="150572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7DC5F1-884A-45F5-B98F-17D126CFE519}"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864BF-64A3-4C5B-ACCA-0E97BF92B859}" type="slidenum">
              <a:rPr lang="en-US" smtClean="0"/>
              <a:t>‹#›</a:t>
            </a:fld>
            <a:endParaRPr lang="en-US"/>
          </a:p>
        </p:txBody>
      </p:sp>
    </p:spTree>
    <p:extLst>
      <p:ext uri="{BB962C8B-B14F-4D97-AF65-F5344CB8AC3E}">
        <p14:creationId xmlns:p14="http://schemas.microsoft.com/office/powerpoint/2010/main" val="264564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DC5F1-884A-45F5-B98F-17D126CFE519}"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864BF-64A3-4C5B-ACCA-0E97BF92B859}" type="slidenum">
              <a:rPr lang="en-US" smtClean="0"/>
              <a:t>‹#›</a:t>
            </a:fld>
            <a:endParaRPr lang="en-US"/>
          </a:p>
        </p:txBody>
      </p:sp>
    </p:spTree>
    <p:extLst>
      <p:ext uri="{BB962C8B-B14F-4D97-AF65-F5344CB8AC3E}">
        <p14:creationId xmlns:p14="http://schemas.microsoft.com/office/powerpoint/2010/main" val="246712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DC5F1-884A-45F5-B98F-17D126CFE519}"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864BF-64A3-4C5B-ACCA-0E97BF92B859}" type="slidenum">
              <a:rPr lang="en-US" smtClean="0"/>
              <a:t>‹#›</a:t>
            </a:fld>
            <a:endParaRPr lang="en-US"/>
          </a:p>
        </p:txBody>
      </p:sp>
    </p:spTree>
    <p:extLst>
      <p:ext uri="{BB962C8B-B14F-4D97-AF65-F5344CB8AC3E}">
        <p14:creationId xmlns:p14="http://schemas.microsoft.com/office/powerpoint/2010/main" val="109078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DC5F1-884A-45F5-B98F-17D126CFE519}"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864BF-64A3-4C5B-ACCA-0E97BF92B859}" type="slidenum">
              <a:rPr lang="en-US" smtClean="0"/>
              <a:t>‹#›</a:t>
            </a:fld>
            <a:endParaRPr lang="en-US"/>
          </a:p>
        </p:txBody>
      </p:sp>
    </p:spTree>
    <p:extLst>
      <p:ext uri="{BB962C8B-B14F-4D97-AF65-F5344CB8AC3E}">
        <p14:creationId xmlns:p14="http://schemas.microsoft.com/office/powerpoint/2010/main" val="362379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DC5F1-884A-45F5-B98F-17D126CFE519}" type="datetimeFigureOut">
              <a:rPr lang="en-US" smtClean="0"/>
              <a:t>5/24/2023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864BF-64A3-4C5B-ACCA-0E97BF92B859}" type="slidenum">
              <a:rPr lang="en-US" smtClean="0"/>
              <a:t>‹#›</a:t>
            </a:fld>
            <a:endParaRPr lang="en-US"/>
          </a:p>
        </p:txBody>
      </p:sp>
    </p:spTree>
    <p:extLst>
      <p:ext uri="{BB962C8B-B14F-4D97-AF65-F5344CB8AC3E}">
        <p14:creationId xmlns:p14="http://schemas.microsoft.com/office/powerpoint/2010/main" val="3397858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7634" y="1856458"/>
            <a:ext cx="9680620" cy="3269333"/>
          </a:xfrm>
        </p:spPr>
        <p:txBody>
          <a:bodyPr>
            <a:normAutofit/>
          </a:bodyPr>
          <a:lstStyle/>
          <a:p>
            <a:r>
              <a:rPr lang="en-US" sz="8000" b="1" dirty="0" smtClean="0"/>
              <a:t>How to </a:t>
            </a:r>
            <a:r>
              <a:rPr lang="en-US" sz="8000" b="1" dirty="0" smtClean="0"/>
              <a:t>Write </a:t>
            </a:r>
            <a:r>
              <a:rPr lang="en-US" sz="8000" b="1" dirty="0" smtClean="0"/>
              <a:t>Professional Emails</a:t>
            </a:r>
            <a:endParaRPr lang="en-US" sz="8000" b="1" dirty="0"/>
          </a:p>
        </p:txBody>
      </p:sp>
    </p:spTree>
    <p:extLst>
      <p:ext uri="{BB962C8B-B14F-4D97-AF65-F5344CB8AC3E}">
        <p14:creationId xmlns:p14="http://schemas.microsoft.com/office/powerpoint/2010/main" val="2208830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Emails are divided according to ,</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81989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669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Informal Email</a:t>
            </a:r>
            <a:endParaRPr lang="en-US" b="1" dirty="0"/>
          </a:p>
        </p:txBody>
      </p:sp>
      <p:sp>
        <p:nvSpPr>
          <p:cNvPr id="3" name="Content Placeholder 2"/>
          <p:cNvSpPr>
            <a:spLocks noGrp="1"/>
          </p:cNvSpPr>
          <p:nvPr>
            <p:ph idx="1"/>
          </p:nvPr>
        </p:nvSpPr>
        <p:spPr/>
        <p:txBody>
          <a:bodyPr/>
          <a:lstStyle/>
          <a:p>
            <a:pPr marL="0" indent="0">
              <a:buNone/>
            </a:pPr>
            <a:r>
              <a:rPr lang="en-US" dirty="0" smtClean="0"/>
              <a:t>Hi Anne,</a:t>
            </a:r>
          </a:p>
          <a:p>
            <a:pPr marL="0" indent="0">
              <a:buNone/>
            </a:pPr>
            <a:r>
              <a:rPr lang="en-US" dirty="0" smtClean="0"/>
              <a:t>I miss you so much! Can’t wait to see you on Friday!! We haven’t hung out in so long! I miss my </a:t>
            </a:r>
            <a:r>
              <a:rPr lang="en-US" dirty="0" err="1" smtClean="0"/>
              <a:t>bestie</a:t>
            </a:r>
            <a:r>
              <a:rPr lang="en-US" dirty="0" smtClean="0"/>
              <a:t>! Maybe we can go to the movies or dinner or just chill and watch TV and catch up…</a:t>
            </a:r>
            <a:r>
              <a:rPr lang="en-US" dirty="0" err="1" smtClean="0"/>
              <a:t>idc</a:t>
            </a:r>
            <a:r>
              <a:rPr lang="en-US" dirty="0" smtClean="0"/>
              <a:t>, whichever you want. </a:t>
            </a:r>
          </a:p>
          <a:p>
            <a:pPr marL="0" indent="0">
              <a:buNone/>
            </a:pPr>
            <a:r>
              <a:rPr lang="en-US" dirty="0" smtClean="0"/>
              <a:t>Love </a:t>
            </a:r>
            <a:r>
              <a:rPr lang="en-US" dirty="0" err="1" smtClean="0"/>
              <a:t>ya</a:t>
            </a:r>
            <a:r>
              <a:rPr lang="en-US" dirty="0" smtClean="0"/>
              <a:t>, Jules</a:t>
            </a:r>
            <a:endParaRPr lang="en-US" dirty="0"/>
          </a:p>
        </p:txBody>
      </p:sp>
    </p:spTree>
    <p:extLst>
      <p:ext uri="{BB962C8B-B14F-4D97-AF65-F5344CB8AC3E}">
        <p14:creationId xmlns:p14="http://schemas.microsoft.com/office/powerpoint/2010/main" val="219331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Formal Email</a:t>
            </a:r>
            <a:endParaRPr lang="en-US" b="1" dirty="0"/>
          </a:p>
        </p:txBody>
      </p:sp>
      <p:sp>
        <p:nvSpPr>
          <p:cNvPr id="3" name="Content Placeholder 2"/>
          <p:cNvSpPr>
            <a:spLocks noGrp="1"/>
          </p:cNvSpPr>
          <p:nvPr>
            <p:ph idx="1"/>
          </p:nvPr>
        </p:nvSpPr>
        <p:spPr/>
        <p:txBody>
          <a:bodyPr/>
          <a:lstStyle/>
          <a:p>
            <a:pPr marL="0" indent="0">
              <a:buNone/>
            </a:pPr>
            <a:r>
              <a:rPr lang="en-US" dirty="0" smtClean="0"/>
              <a:t>Dear Professor Johnson, </a:t>
            </a:r>
            <a:endParaRPr lang="en-US" dirty="0" smtClean="0"/>
          </a:p>
          <a:p>
            <a:pPr marL="0" indent="0">
              <a:buNone/>
            </a:pPr>
            <a:endParaRPr lang="en-US" dirty="0" smtClean="0"/>
          </a:p>
          <a:p>
            <a:pPr marL="0" indent="0">
              <a:buNone/>
            </a:pPr>
            <a:r>
              <a:rPr lang="en-US" dirty="0" smtClean="0"/>
              <a:t>I was unable to attend class today due to a doctor’s appointment. When you have a moment, could please let me know what I missed and what homework I need to have completed for Friday? </a:t>
            </a:r>
          </a:p>
          <a:p>
            <a:pPr marL="0" indent="0">
              <a:buNone/>
            </a:pPr>
            <a:r>
              <a:rPr lang="en-US" dirty="0" smtClean="0"/>
              <a:t>Thank you Julia Smith</a:t>
            </a:r>
            <a:endParaRPr lang="en-US" b="1" dirty="0"/>
          </a:p>
        </p:txBody>
      </p:sp>
    </p:spTree>
    <p:extLst>
      <p:ext uri="{BB962C8B-B14F-4D97-AF65-F5344CB8AC3E}">
        <p14:creationId xmlns:p14="http://schemas.microsoft.com/office/powerpoint/2010/main" val="385352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Standard Email Format </a:t>
            </a:r>
            <a:endParaRPr lang="en-US" sz="5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7877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09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US" sz="5400" b="1" dirty="0" smtClean="0"/>
              <a:t>Characteristics of formal Emails</a:t>
            </a:r>
            <a:endParaRPr lang="en-US" sz="5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8251915"/>
              </p:ext>
            </p:extLst>
          </p:nvPr>
        </p:nvGraphicFramePr>
        <p:xfrm>
          <a:off x="838200" y="1455313"/>
          <a:ext cx="10515600" cy="472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915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General Guidelines for Writing Formal Emails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9265457"/>
              </p:ext>
            </p:extLst>
          </p:nvPr>
        </p:nvGraphicFramePr>
        <p:xfrm>
          <a:off x="279042" y="1365161"/>
          <a:ext cx="11698310" cy="5370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588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US" dirty="0" smtClean="0"/>
              <a:t>Example of Weak Email </a:t>
            </a:r>
            <a:endParaRPr lang="en-US" dirty="0"/>
          </a:p>
        </p:txBody>
      </p:sp>
      <p:sp>
        <p:nvSpPr>
          <p:cNvPr id="3" name="Content Placeholder 2"/>
          <p:cNvSpPr>
            <a:spLocks noGrp="1"/>
          </p:cNvSpPr>
          <p:nvPr>
            <p:ph idx="1"/>
          </p:nvPr>
        </p:nvSpPr>
        <p:spPr>
          <a:xfrm>
            <a:off x="838200" y="1403797"/>
            <a:ext cx="10515600" cy="5074276"/>
          </a:xfrm>
        </p:spPr>
        <p:txBody>
          <a:bodyPr>
            <a:normAutofit/>
          </a:bodyPr>
          <a:lstStyle/>
          <a:p>
            <a:pPr marL="0" indent="0">
              <a:buNone/>
            </a:pPr>
            <a:r>
              <a:rPr lang="en-US" sz="2000" i="1" dirty="0"/>
              <a:t>Dear Pam,</a:t>
            </a:r>
            <a:endParaRPr lang="en-US" sz="2000" dirty="0"/>
          </a:p>
          <a:p>
            <a:pPr marL="0" indent="0">
              <a:buNone/>
            </a:pPr>
            <a:r>
              <a:rPr lang="en-US" sz="2000" i="1" dirty="0"/>
              <a:t>I wanted to bring to your attention a number of issues that we’ve been having with our content management system. They’re creating a range of issues for people on my team. </a:t>
            </a:r>
            <a:endParaRPr lang="en-US" sz="2000" dirty="0"/>
          </a:p>
          <a:p>
            <a:pPr marL="0" indent="0">
              <a:buNone/>
            </a:pPr>
            <a:r>
              <a:rPr lang="en-US" sz="2000" i="1" dirty="0"/>
              <a:t>Many of us are having trouble logging into the system. After entering our credentials into the log in window, it’s taking a long time to access, and the screen has been consistently freezing on us or going blank. I’ve had one staff member tell me that it’s taken him 15 minutes to log in and another mention that it took them almost 20 minutes to log in.</a:t>
            </a:r>
            <a:endParaRPr lang="en-US" sz="2000" dirty="0"/>
          </a:p>
          <a:p>
            <a:pPr marL="0" indent="0">
              <a:buNone/>
            </a:pPr>
            <a:r>
              <a:rPr lang="en-US" sz="2000" i="1" dirty="0"/>
              <a:t>In addition, when staff log in, we’re unable to access the “create draft” option. When we click on that, it takes us to “archive” posts and we don’t know how to resolve this. All of this is causing a lot of frustration among the team members. So, I recommend we meet and identify why these issues are occurring and how to fix them.</a:t>
            </a:r>
            <a:endParaRPr lang="en-US" sz="2000" dirty="0"/>
          </a:p>
          <a:p>
            <a:pPr marL="0" indent="0">
              <a:buNone/>
            </a:pPr>
            <a:r>
              <a:rPr lang="en-US" sz="2000" i="1" dirty="0"/>
              <a:t>Thanks,</a:t>
            </a:r>
            <a:endParaRPr lang="en-US" sz="2000" dirty="0"/>
          </a:p>
          <a:p>
            <a:pPr marL="0" indent="0">
              <a:buNone/>
            </a:pPr>
            <a:r>
              <a:rPr lang="en-US" sz="2000" i="1" dirty="0"/>
              <a:t>Jo</a:t>
            </a:r>
            <a:endParaRPr lang="en-US" sz="2000" dirty="0"/>
          </a:p>
          <a:p>
            <a:endParaRPr lang="en-US" sz="2000" dirty="0"/>
          </a:p>
        </p:txBody>
      </p:sp>
    </p:spTree>
    <p:extLst>
      <p:ext uri="{BB962C8B-B14F-4D97-AF65-F5344CB8AC3E}">
        <p14:creationId xmlns:p14="http://schemas.microsoft.com/office/powerpoint/2010/main" val="423255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Strong Email</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i="1" dirty="0"/>
              <a:t>Dear Pam,</a:t>
            </a:r>
            <a:endParaRPr lang="en-US" dirty="0"/>
          </a:p>
          <a:p>
            <a:pPr marL="0" indent="0">
              <a:buNone/>
            </a:pPr>
            <a:r>
              <a:rPr lang="en-US" i="1" dirty="0"/>
              <a:t>I’m reaching out to set up a call today at 2 pm to discuss some of the ongoing software issues with our content management system that are causing a lot of delays for my team.</a:t>
            </a:r>
            <a:endParaRPr lang="en-US" dirty="0"/>
          </a:p>
          <a:p>
            <a:pPr marL="0" indent="0">
              <a:buNone/>
            </a:pPr>
            <a:r>
              <a:rPr lang="en-US" i="1" dirty="0"/>
              <a:t>We’ve identified two major issues.</a:t>
            </a:r>
            <a:endParaRPr lang="en-US" dirty="0"/>
          </a:p>
          <a:p>
            <a:r>
              <a:rPr lang="en-US" b="1" i="1" dirty="0"/>
              <a:t>Log-in issues: </a:t>
            </a:r>
            <a:r>
              <a:rPr lang="en-US" i="1" dirty="0"/>
              <a:t>Many of my team members have reported that their computer screens are freezing or turning blank when they log onto the website. For others, it’s taking 15-20 minutes to log in.</a:t>
            </a:r>
            <a:endParaRPr lang="en-US" dirty="0"/>
          </a:p>
          <a:p>
            <a:r>
              <a:rPr lang="en-US" b="1" i="1" dirty="0"/>
              <a:t>Unable to create draft:</a:t>
            </a:r>
            <a:r>
              <a:rPr lang="en-US" i="1" dirty="0"/>
              <a:t> When we click “create draft,” we are being redirected to the archives folder</a:t>
            </a:r>
            <a:r>
              <a:rPr lang="en-US" i="1" dirty="0" smtClean="0"/>
              <a:t>.</a:t>
            </a:r>
          </a:p>
          <a:p>
            <a:pPr marL="0" indent="0">
              <a:buNone/>
            </a:pPr>
            <a:endParaRPr lang="en-US" dirty="0"/>
          </a:p>
          <a:p>
            <a:pPr marL="0" indent="0">
              <a:buNone/>
            </a:pPr>
            <a:r>
              <a:rPr lang="en-US" i="1" dirty="0"/>
              <a:t>I’m blocking some time on our calendars to talk in detail about these concerns. Hope that is okay.</a:t>
            </a:r>
            <a:endParaRPr lang="en-US" dirty="0"/>
          </a:p>
          <a:p>
            <a:pPr marL="0" indent="0">
              <a:buNone/>
            </a:pPr>
            <a:r>
              <a:rPr lang="en-US" i="1" dirty="0"/>
              <a:t>Please do let me know if you’d like me to collect any additional information before our meeting.</a:t>
            </a:r>
            <a:endParaRPr lang="en-US" dirty="0"/>
          </a:p>
          <a:p>
            <a:pPr marL="0" indent="0">
              <a:buNone/>
            </a:pPr>
            <a:r>
              <a:rPr lang="en-US" i="1" dirty="0"/>
              <a:t>Thanks,</a:t>
            </a:r>
            <a:endParaRPr lang="en-US" dirty="0"/>
          </a:p>
          <a:p>
            <a:pPr marL="0" indent="0">
              <a:buNone/>
            </a:pPr>
            <a:r>
              <a:rPr lang="en-US" i="1" dirty="0"/>
              <a:t>Jo</a:t>
            </a:r>
            <a:endParaRPr lang="en-US" dirty="0"/>
          </a:p>
          <a:p>
            <a:endParaRPr lang="en-US" dirty="0"/>
          </a:p>
        </p:txBody>
      </p:sp>
    </p:spTree>
    <p:extLst>
      <p:ext uri="{BB962C8B-B14F-4D97-AF65-F5344CB8AC3E}">
        <p14:creationId xmlns:p14="http://schemas.microsoft.com/office/powerpoint/2010/main" val="2566740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387</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How to Write Professional Emails</vt:lpstr>
      <vt:lpstr>Emails are divided according to ,</vt:lpstr>
      <vt:lpstr>Example of Informal Email</vt:lpstr>
      <vt:lpstr>Example of Formal Email</vt:lpstr>
      <vt:lpstr>Standard Email Format </vt:lpstr>
      <vt:lpstr>Characteristics of formal Emails</vt:lpstr>
      <vt:lpstr>General Guidelines for Writing Formal Emails</vt:lpstr>
      <vt:lpstr>Example of Weak Email </vt:lpstr>
      <vt:lpstr>Example of Strong Email</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Professional Emails</dc:title>
  <dc:creator>Faculty</dc:creator>
  <cp:lastModifiedBy>Faculty</cp:lastModifiedBy>
  <cp:revision>8</cp:revision>
  <dcterms:created xsi:type="dcterms:W3CDTF">2023-04-11T06:56:16Z</dcterms:created>
  <dcterms:modified xsi:type="dcterms:W3CDTF">2023-05-24T09:01:25Z</dcterms:modified>
</cp:coreProperties>
</file>