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E6BEB-EB7A-4DC0-AF18-EB71349667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B8377E-4AB7-4390-BBE3-39BE440F6CE9}">
      <dgm:prSet phldrT="[Text]"/>
      <dgm:spPr/>
      <dgm:t>
        <a:bodyPr/>
        <a:lstStyle/>
        <a:p>
          <a:r>
            <a:rPr lang="en-US" dirty="0" smtClean="0"/>
            <a:t>Memorandum </a:t>
          </a:r>
          <a:endParaRPr lang="en-US" dirty="0"/>
        </a:p>
      </dgm:t>
    </dgm:pt>
    <dgm:pt modelId="{15FA4D3B-0555-4C59-BD2F-96361B419E67}" type="parTrans" cxnId="{76C3EC56-F24D-4A63-B726-93D40370BEA3}">
      <dgm:prSet/>
      <dgm:spPr/>
      <dgm:t>
        <a:bodyPr/>
        <a:lstStyle/>
        <a:p>
          <a:endParaRPr lang="en-US"/>
        </a:p>
      </dgm:t>
    </dgm:pt>
    <dgm:pt modelId="{18BFE943-BC21-401B-A649-B0E7EF97EB27}" type="sibTrans" cxnId="{76C3EC56-F24D-4A63-B726-93D40370BEA3}">
      <dgm:prSet/>
      <dgm:spPr/>
      <dgm:t>
        <a:bodyPr/>
        <a:lstStyle/>
        <a:p>
          <a:endParaRPr lang="en-US"/>
        </a:p>
      </dgm:t>
    </dgm:pt>
    <dgm:pt modelId="{5BFE06FA-9CBE-44D4-B143-9679ECC2C008}">
      <dgm:prSet phldrT="[Text]"/>
      <dgm:spPr/>
      <dgm:t>
        <a:bodyPr/>
        <a:lstStyle/>
        <a:p>
          <a:r>
            <a:rPr lang="en-US" dirty="0" smtClean="0"/>
            <a:t>Formal letters</a:t>
          </a:r>
          <a:endParaRPr lang="en-US" dirty="0"/>
        </a:p>
      </dgm:t>
    </dgm:pt>
    <dgm:pt modelId="{6A1E91E0-1C1F-4FF9-95F3-2C734AB66AA0}" type="parTrans" cxnId="{8B90D162-B19B-4EFE-98DC-BBE3ED02674E}">
      <dgm:prSet/>
      <dgm:spPr/>
      <dgm:t>
        <a:bodyPr/>
        <a:lstStyle/>
        <a:p>
          <a:endParaRPr lang="en-US"/>
        </a:p>
      </dgm:t>
    </dgm:pt>
    <dgm:pt modelId="{EB6374C0-B80D-427F-AC19-F2783F65FDAE}" type="sibTrans" cxnId="{8B90D162-B19B-4EFE-98DC-BBE3ED02674E}">
      <dgm:prSet/>
      <dgm:spPr/>
      <dgm:t>
        <a:bodyPr/>
        <a:lstStyle/>
        <a:p>
          <a:endParaRPr lang="en-US"/>
        </a:p>
      </dgm:t>
    </dgm:pt>
    <dgm:pt modelId="{3492567D-5640-41E6-A408-30843C4E1FFA}" type="pres">
      <dgm:prSet presAssocID="{1E9E6BEB-EB7A-4DC0-AF18-EB71349667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904958-E99C-492A-900F-8877AA3F3322}" type="pres">
      <dgm:prSet presAssocID="{1DB8377E-4AB7-4390-BBE3-39BE440F6CE9}" presName="node" presStyleLbl="node1" presStyleIdx="0" presStyleCnt="2" custLinFactNeighborX="2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ED1C0-2672-450E-93D7-9E6CF4896FAF}" type="pres">
      <dgm:prSet presAssocID="{18BFE943-BC21-401B-A649-B0E7EF97EB27}" presName="sibTrans" presStyleCnt="0"/>
      <dgm:spPr/>
    </dgm:pt>
    <dgm:pt modelId="{42BD8AAC-A520-464A-92E4-3DA3656EB457}" type="pres">
      <dgm:prSet presAssocID="{5BFE06FA-9CBE-44D4-B143-9679ECC2C00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B6D969-E525-4623-B6D3-54AF1072EABA}" type="presOf" srcId="{5BFE06FA-9CBE-44D4-B143-9679ECC2C008}" destId="{42BD8AAC-A520-464A-92E4-3DA3656EB457}" srcOrd="0" destOrd="0" presId="urn:microsoft.com/office/officeart/2005/8/layout/default"/>
    <dgm:cxn modelId="{1E0BB4C9-3938-438B-8714-1EB1E94A844C}" type="presOf" srcId="{1E9E6BEB-EB7A-4DC0-AF18-EB7134966720}" destId="{3492567D-5640-41E6-A408-30843C4E1FFA}" srcOrd="0" destOrd="0" presId="urn:microsoft.com/office/officeart/2005/8/layout/default"/>
    <dgm:cxn modelId="{8B90D162-B19B-4EFE-98DC-BBE3ED02674E}" srcId="{1E9E6BEB-EB7A-4DC0-AF18-EB7134966720}" destId="{5BFE06FA-9CBE-44D4-B143-9679ECC2C008}" srcOrd="1" destOrd="0" parTransId="{6A1E91E0-1C1F-4FF9-95F3-2C734AB66AA0}" sibTransId="{EB6374C0-B80D-427F-AC19-F2783F65FDAE}"/>
    <dgm:cxn modelId="{E7F55B49-59C8-4003-9408-6883D9CB9181}" type="presOf" srcId="{1DB8377E-4AB7-4390-BBE3-39BE440F6CE9}" destId="{2B904958-E99C-492A-900F-8877AA3F3322}" srcOrd="0" destOrd="0" presId="urn:microsoft.com/office/officeart/2005/8/layout/default"/>
    <dgm:cxn modelId="{76C3EC56-F24D-4A63-B726-93D40370BEA3}" srcId="{1E9E6BEB-EB7A-4DC0-AF18-EB7134966720}" destId="{1DB8377E-4AB7-4390-BBE3-39BE440F6CE9}" srcOrd="0" destOrd="0" parTransId="{15FA4D3B-0555-4C59-BD2F-96361B419E67}" sibTransId="{18BFE943-BC21-401B-A649-B0E7EF97EB27}"/>
    <dgm:cxn modelId="{FCD1393F-3D97-4CA9-A0FB-B8FE7837741C}" type="presParOf" srcId="{3492567D-5640-41E6-A408-30843C4E1FFA}" destId="{2B904958-E99C-492A-900F-8877AA3F3322}" srcOrd="0" destOrd="0" presId="urn:microsoft.com/office/officeart/2005/8/layout/default"/>
    <dgm:cxn modelId="{F3A9E1C3-3297-492C-BAE5-A2EC4777B854}" type="presParOf" srcId="{3492567D-5640-41E6-A408-30843C4E1FFA}" destId="{15DED1C0-2672-450E-93D7-9E6CF4896FAF}" srcOrd="1" destOrd="0" presId="urn:microsoft.com/office/officeart/2005/8/layout/default"/>
    <dgm:cxn modelId="{1D6CEF58-7F7D-4FCA-8F0B-A17FFB5BB4F5}" type="presParOf" srcId="{3492567D-5640-41E6-A408-30843C4E1FFA}" destId="{42BD8AAC-A520-464A-92E4-3DA3656EB45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2A10F-86F3-409A-ABC4-D03C84421F77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6C0760-DF66-459E-BDD2-55632CD420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save something as a written record </a:t>
          </a:r>
          <a:endParaRPr lang="en-US" dirty="0">
            <a:solidFill>
              <a:schemeClr val="tx1"/>
            </a:solidFill>
          </a:endParaRPr>
        </a:p>
      </dgm:t>
    </dgm:pt>
    <dgm:pt modelId="{19F42139-F0C4-4CFE-8092-ECCFEFF1CF92}" type="parTrans" cxnId="{28FD5BD3-FBB0-407D-9823-BCCB35D4829B}">
      <dgm:prSet/>
      <dgm:spPr/>
      <dgm:t>
        <a:bodyPr/>
        <a:lstStyle/>
        <a:p>
          <a:endParaRPr lang="en-US"/>
        </a:p>
      </dgm:t>
    </dgm:pt>
    <dgm:pt modelId="{C708B12B-CBA2-4B08-AA41-5935E941879E}" type="sibTrans" cxnId="{28FD5BD3-FBB0-407D-9823-BCCB35D4829B}">
      <dgm:prSet/>
      <dgm:spPr/>
      <dgm:t>
        <a:bodyPr/>
        <a:lstStyle/>
        <a:p>
          <a:endParaRPr lang="en-US"/>
        </a:p>
      </dgm:t>
    </dgm:pt>
    <dgm:pt modelId="{9D633E15-C6BB-4FEC-92DD-A16C595BA8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save time</a:t>
          </a:r>
          <a:endParaRPr lang="en-US" dirty="0">
            <a:solidFill>
              <a:schemeClr val="tx1"/>
            </a:solidFill>
          </a:endParaRPr>
        </a:p>
      </dgm:t>
    </dgm:pt>
    <dgm:pt modelId="{86014282-8C60-4BC4-98FC-972FB42BA3D9}" type="parTrans" cxnId="{634F8A39-2478-4B41-AF31-75E059514B0C}">
      <dgm:prSet/>
      <dgm:spPr/>
      <dgm:t>
        <a:bodyPr/>
        <a:lstStyle/>
        <a:p>
          <a:endParaRPr lang="en-US"/>
        </a:p>
      </dgm:t>
    </dgm:pt>
    <dgm:pt modelId="{BFD743B9-44F7-48D6-87AD-A0C1422849A0}" type="sibTrans" cxnId="{634F8A39-2478-4B41-AF31-75E059514B0C}">
      <dgm:prSet/>
      <dgm:spPr/>
      <dgm:t>
        <a:bodyPr/>
        <a:lstStyle/>
        <a:p>
          <a:endParaRPr lang="en-US"/>
        </a:p>
      </dgm:t>
    </dgm:pt>
    <dgm:pt modelId="{AE0FC561-A8CF-4ECE-B476-EA70DFC3397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cut down on unnecessary expense </a:t>
          </a:r>
          <a:endParaRPr lang="en-US" dirty="0">
            <a:solidFill>
              <a:schemeClr val="tx1"/>
            </a:solidFill>
          </a:endParaRPr>
        </a:p>
      </dgm:t>
    </dgm:pt>
    <dgm:pt modelId="{8DEB6354-FD53-4043-883A-0D48838A027D}" type="parTrans" cxnId="{4DC86D19-2660-4A44-913A-F342A6899B40}">
      <dgm:prSet/>
      <dgm:spPr/>
      <dgm:t>
        <a:bodyPr/>
        <a:lstStyle/>
        <a:p>
          <a:endParaRPr lang="en-US"/>
        </a:p>
      </dgm:t>
    </dgm:pt>
    <dgm:pt modelId="{10A9B579-E1D4-4125-BF22-2869D11F709F}" type="sibTrans" cxnId="{4DC86D19-2660-4A44-913A-F342A6899B40}">
      <dgm:prSet/>
      <dgm:spPr/>
      <dgm:t>
        <a:bodyPr/>
        <a:lstStyle/>
        <a:p>
          <a:endParaRPr lang="en-US"/>
        </a:p>
      </dgm:t>
    </dgm:pt>
    <dgm:pt modelId="{FF77694E-55FD-44A8-84B6-8DD78F1D435A}" type="pres">
      <dgm:prSet presAssocID="{5852A10F-86F3-409A-ABC4-D03C84421F7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43C8C8-9C95-4262-BDB0-5EFD7AA4D5FB}" type="pres">
      <dgm:prSet presAssocID="{F06C0760-DF66-459E-BDD2-55632CD42089}" presName="parentLin" presStyleCnt="0"/>
      <dgm:spPr/>
      <dgm:t>
        <a:bodyPr/>
        <a:lstStyle/>
        <a:p>
          <a:endParaRPr lang="en-US"/>
        </a:p>
      </dgm:t>
    </dgm:pt>
    <dgm:pt modelId="{CE24B119-75D0-472A-9CDA-8E23749C1573}" type="pres">
      <dgm:prSet presAssocID="{F06C0760-DF66-459E-BDD2-55632CD420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0FC915A-7D37-4422-B491-2DA0F5E9FC51}" type="pres">
      <dgm:prSet presAssocID="{F06C0760-DF66-459E-BDD2-55632CD4208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9430D-5ED5-4341-8B25-04B05C887199}" type="pres">
      <dgm:prSet presAssocID="{F06C0760-DF66-459E-BDD2-55632CD42089}" presName="negativeSpace" presStyleCnt="0"/>
      <dgm:spPr/>
      <dgm:t>
        <a:bodyPr/>
        <a:lstStyle/>
        <a:p>
          <a:endParaRPr lang="en-US"/>
        </a:p>
      </dgm:t>
    </dgm:pt>
    <dgm:pt modelId="{5F1EC7B0-75AD-4CA0-A124-9B84BB2B5EAE}" type="pres">
      <dgm:prSet presAssocID="{F06C0760-DF66-459E-BDD2-55632CD4208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BDB8F-81BA-4269-A6EC-5CAE45E6F460}" type="pres">
      <dgm:prSet presAssocID="{C708B12B-CBA2-4B08-AA41-5935E941879E}" presName="spaceBetweenRectangles" presStyleCnt="0"/>
      <dgm:spPr/>
      <dgm:t>
        <a:bodyPr/>
        <a:lstStyle/>
        <a:p>
          <a:endParaRPr lang="en-US"/>
        </a:p>
      </dgm:t>
    </dgm:pt>
    <dgm:pt modelId="{4073EA5F-517A-4754-ACC2-2CAB0618E6E3}" type="pres">
      <dgm:prSet presAssocID="{9D633E15-C6BB-4FEC-92DD-A16C595BA89E}" presName="parentLin" presStyleCnt="0"/>
      <dgm:spPr/>
      <dgm:t>
        <a:bodyPr/>
        <a:lstStyle/>
        <a:p>
          <a:endParaRPr lang="en-US"/>
        </a:p>
      </dgm:t>
    </dgm:pt>
    <dgm:pt modelId="{0BA8C3B5-C4D4-417E-9EEA-C3CC2AECE07D}" type="pres">
      <dgm:prSet presAssocID="{9D633E15-C6BB-4FEC-92DD-A16C595BA89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1D3DEA9-7D91-4104-9538-F579EB41C452}" type="pres">
      <dgm:prSet presAssocID="{9D633E15-C6BB-4FEC-92DD-A16C595BA89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FA4EA-1042-49DB-AFC0-A59A107FC6BD}" type="pres">
      <dgm:prSet presAssocID="{9D633E15-C6BB-4FEC-92DD-A16C595BA89E}" presName="negativeSpace" presStyleCnt="0"/>
      <dgm:spPr/>
      <dgm:t>
        <a:bodyPr/>
        <a:lstStyle/>
        <a:p>
          <a:endParaRPr lang="en-US"/>
        </a:p>
      </dgm:t>
    </dgm:pt>
    <dgm:pt modelId="{03573D0C-8B97-4B81-8635-C1583A934AE3}" type="pres">
      <dgm:prSet presAssocID="{9D633E15-C6BB-4FEC-92DD-A16C595BA89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F9FAA-1784-4172-9D22-FF08058B2E25}" type="pres">
      <dgm:prSet presAssocID="{BFD743B9-44F7-48D6-87AD-A0C1422849A0}" presName="spaceBetweenRectangles" presStyleCnt="0"/>
      <dgm:spPr/>
      <dgm:t>
        <a:bodyPr/>
        <a:lstStyle/>
        <a:p>
          <a:endParaRPr lang="en-US"/>
        </a:p>
      </dgm:t>
    </dgm:pt>
    <dgm:pt modelId="{D2E4D54A-4FFD-400B-9875-039042AD3497}" type="pres">
      <dgm:prSet presAssocID="{AE0FC561-A8CF-4ECE-B476-EA70DFC33978}" presName="parentLin" presStyleCnt="0"/>
      <dgm:spPr/>
      <dgm:t>
        <a:bodyPr/>
        <a:lstStyle/>
        <a:p>
          <a:endParaRPr lang="en-US"/>
        </a:p>
      </dgm:t>
    </dgm:pt>
    <dgm:pt modelId="{FA74CE72-A575-47E3-B356-FB3278479C9B}" type="pres">
      <dgm:prSet presAssocID="{AE0FC561-A8CF-4ECE-B476-EA70DFC3397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B8837AB-F495-4EA6-89A3-0BD9758AD54D}" type="pres">
      <dgm:prSet presAssocID="{AE0FC561-A8CF-4ECE-B476-EA70DFC339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2CE0F-B113-4B45-BCD9-50B716D8571F}" type="pres">
      <dgm:prSet presAssocID="{AE0FC561-A8CF-4ECE-B476-EA70DFC33978}" presName="negativeSpace" presStyleCnt="0"/>
      <dgm:spPr/>
      <dgm:t>
        <a:bodyPr/>
        <a:lstStyle/>
        <a:p>
          <a:endParaRPr lang="en-US"/>
        </a:p>
      </dgm:t>
    </dgm:pt>
    <dgm:pt modelId="{515DA95D-8298-4C37-BD9C-650070705D5F}" type="pres">
      <dgm:prSet presAssocID="{AE0FC561-A8CF-4ECE-B476-EA70DFC3397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FD5BD3-FBB0-407D-9823-BCCB35D4829B}" srcId="{5852A10F-86F3-409A-ABC4-D03C84421F77}" destId="{F06C0760-DF66-459E-BDD2-55632CD42089}" srcOrd="0" destOrd="0" parTransId="{19F42139-F0C4-4CFE-8092-ECCFEFF1CF92}" sibTransId="{C708B12B-CBA2-4B08-AA41-5935E941879E}"/>
    <dgm:cxn modelId="{3E9CC950-7DB8-45CA-A66A-433B5F8B461F}" type="presOf" srcId="{9D633E15-C6BB-4FEC-92DD-A16C595BA89E}" destId="{0BA8C3B5-C4D4-417E-9EEA-C3CC2AECE07D}" srcOrd="0" destOrd="0" presId="urn:microsoft.com/office/officeart/2005/8/layout/list1"/>
    <dgm:cxn modelId="{37981495-EA56-4530-8940-C72DC4AA4E2C}" type="presOf" srcId="{9D633E15-C6BB-4FEC-92DD-A16C595BA89E}" destId="{D1D3DEA9-7D91-4104-9538-F579EB41C452}" srcOrd="1" destOrd="0" presId="urn:microsoft.com/office/officeart/2005/8/layout/list1"/>
    <dgm:cxn modelId="{6056258B-9B3A-4412-80C2-786D355B73F8}" type="presOf" srcId="{5852A10F-86F3-409A-ABC4-D03C84421F77}" destId="{FF77694E-55FD-44A8-84B6-8DD78F1D435A}" srcOrd="0" destOrd="0" presId="urn:microsoft.com/office/officeart/2005/8/layout/list1"/>
    <dgm:cxn modelId="{4DC86D19-2660-4A44-913A-F342A6899B40}" srcId="{5852A10F-86F3-409A-ABC4-D03C84421F77}" destId="{AE0FC561-A8CF-4ECE-B476-EA70DFC33978}" srcOrd="2" destOrd="0" parTransId="{8DEB6354-FD53-4043-883A-0D48838A027D}" sibTransId="{10A9B579-E1D4-4125-BF22-2869D11F709F}"/>
    <dgm:cxn modelId="{9D648632-F0F0-434C-82B5-0340377B8707}" type="presOf" srcId="{F06C0760-DF66-459E-BDD2-55632CD42089}" destId="{B0FC915A-7D37-4422-B491-2DA0F5E9FC51}" srcOrd="1" destOrd="0" presId="urn:microsoft.com/office/officeart/2005/8/layout/list1"/>
    <dgm:cxn modelId="{A108D74C-343C-46F5-AE91-BD52CE541B06}" type="presOf" srcId="{F06C0760-DF66-459E-BDD2-55632CD42089}" destId="{CE24B119-75D0-472A-9CDA-8E23749C1573}" srcOrd="0" destOrd="0" presId="urn:microsoft.com/office/officeart/2005/8/layout/list1"/>
    <dgm:cxn modelId="{634F8A39-2478-4B41-AF31-75E059514B0C}" srcId="{5852A10F-86F3-409A-ABC4-D03C84421F77}" destId="{9D633E15-C6BB-4FEC-92DD-A16C595BA89E}" srcOrd="1" destOrd="0" parTransId="{86014282-8C60-4BC4-98FC-972FB42BA3D9}" sibTransId="{BFD743B9-44F7-48D6-87AD-A0C1422849A0}"/>
    <dgm:cxn modelId="{FE2BB7CD-6598-4D8E-B4DD-76549BD8E6FC}" type="presOf" srcId="{AE0FC561-A8CF-4ECE-B476-EA70DFC33978}" destId="{FA74CE72-A575-47E3-B356-FB3278479C9B}" srcOrd="0" destOrd="0" presId="urn:microsoft.com/office/officeart/2005/8/layout/list1"/>
    <dgm:cxn modelId="{FA50488B-0907-4F90-9589-27781881D04D}" type="presOf" srcId="{AE0FC561-A8CF-4ECE-B476-EA70DFC33978}" destId="{DB8837AB-F495-4EA6-89A3-0BD9758AD54D}" srcOrd="1" destOrd="0" presId="urn:microsoft.com/office/officeart/2005/8/layout/list1"/>
    <dgm:cxn modelId="{9EBBF567-ABA1-412A-91A2-3A5A49A58CC0}" type="presParOf" srcId="{FF77694E-55FD-44A8-84B6-8DD78F1D435A}" destId="{3943C8C8-9C95-4262-BDB0-5EFD7AA4D5FB}" srcOrd="0" destOrd="0" presId="urn:microsoft.com/office/officeart/2005/8/layout/list1"/>
    <dgm:cxn modelId="{E3FBDEBA-7189-4759-B869-51428EBC8E9B}" type="presParOf" srcId="{3943C8C8-9C95-4262-BDB0-5EFD7AA4D5FB}" destId="{CE24B119-75D0-472A-9CDA-8E23749C1573}" srcOrd="0" destOrd="0" presId="urn:microsoft.com/office/officeart/2005/8/layout/list1"/>
    <dgm:cxn modelId="{276DC59C-D64A-4867-B259-248C29C49006}" type="presParOf" srcId="{3943C8C8-9C95-4262-BDB0-5EFD7AA4D5FB}" destId="{B0FC915A-7D37-4422-B491-2DA0F5E9FC51}" srcOrd="1" destOrd="0" presId="urn:microsoft.com/office/officeart/2005/8/layout/list1"/>
    <dgm:cxn modelId="{F9ABC1A0-30DC-4518-B33E-C9A3D923CD95}" type="presParOf" srcId="{FF77694E-55FD-44A8-84B6-8DD78F1D435A}" destId="{35D9430D-5ED5-4341-8B25-04B05C887199}" srcOrd="1" destOrd="0" presId="urn:microsoft.com/office/officeart/2005/8/layout/list1"/>
    <dgm:cxn modelId="{5CB3B73B-FB39-4725-B0F8-DBF429EF43DF}" type="presParOf" srcId="{FF77694E-55FD-44A8-84B6-8DD78F1D435A}" destId="{5F1EC7B0-75AD-4CA0-A124-9B84BB2B5EAE}" srcOrd="2" destOrd="0" presId="urn:microsoft.com/office/officeart/2005/8/layout/list1"/>
    <dgm:cxn modelId="{128DA075-8BA9-4FD7-8EFF-5B0213DB9122}" type="presParOf" srcId="{FF77694E-55FD-44A8-84B6-8DD78F1D435A}" destId="{B14BDB8F-81BA-4269-A6EC-5CAE45E6F460}" srcOrd="3" destOrd="0" presId="urn:microsoft.com/office/officeart/2005/8/layout/list1"/>
    <dgm:cxn modelId="{10C12BAF-C725-4778-A41C-C9A07A2C2AE1}" type="presParOf" srcId="{FF77694E-55FD-44A8-84B6-8DD78F1D435A}" destId="{4073EA5F-517A-4754-ACC2-2CAB0618E6E3}" srcOrd="4" destOrd="0" presId="urn:microsoft.com/office/officeart/2005/8/layout/list1"/>
    <dgm:cxn modelId="{CDE964F8-7468-46EE-865F-6F3FDBD3D408}" type="presParOf" srcId="{4073EA5F-517A-4754-ACC2-2CAB0618E6E3}" destId="{0BA8C3B5-C4D4-417E-9EEA-C3CC2AECE07D}" srcOrd="0" destOrd="0" presId="urn:microsoft.com/office/officeart/2005/8/layout/list1"/>
    <dgm:cxn modelId="{15268F40-53FE-4EDF-9848-BA8FD9CEBF5A}" type="presParOf" srcId="{4073EA5F-517A-4754-ACC2-2CAB0618E6E3}" destId="{D1D3DEA9-7D91-4104-9538-F579EB41C452}" srcOrd="1" destOrd="0" presId="urn:microsoft.com/office/officeart/2005/8/layout/list1"/>
    <dgm:cxn modelId="{A1311461-6BB3-41C2-A279-D10B7CBDE679}" type="presParOf" srcId="{FF77694E-55FD-44A8-84B6-8DD78F1D435A}" destId="{3F1FA4EA-1042-49DB-AFC0-A59A107FC6BD}" srcOrd="5" destOrd="0" presId="urn:microsoft.com/office/officeart/2005/8/layout/list1"/>
    <dgm:cxn modelId="{AB3F2FEE-7039-42A2-9385-C3CA4CE6F818}" type="presParOf" srcId="{FF77694E-55FD-44A8-84B6-8DD78F1D435A}" destId="{03573D0C-8B97-4B81-8635-C1583A934AE3}" srcOrd="6" destOrd="0" presId="urn:microsoft.com/office/officeart/2005/8/layout/list1"/>
    <dgm:cxn modelId="{B9061333-0AA1-4BD0-99B3-778329C1CF96}" type="presParOf" srcId="{FF77694E-55FD-44A8-84B6-8DD78F1D435A}" destId="{A9DF9FAA-1784-4172-9D22-FF08058B2E25}" srcOrd="7" destOrd="0" presId="urn:microsoft.com/office/officeart/2005/8/layout/list1"/>
    <dgm:cxn modelId="{D5791775-501E-4D21-B436-6BD32D484A1F}" type="presParOf" srcId="{FF77694E-55FD-44A8-84B6-8DD78F1D435A}" destId="{D2E4D54A-4FFD-400B-9875-039042AD3497}" srcOrd="8" destOrd="0" presId="urn:microsoft.com/office/officeart/2005/8/layout/list1"/>
    <dgm:cxn modelId="{FDC938BE-D62A-44BF-A186-05B505762ABF}" type="presParOf" srcId="{D2E4D54A-4FFD-400B-9875-039042AD3497}" destId="{FA74CE72-A575-47E3-B356-FB3278479C9B}" srcOrd="0" destOrd="0" presId="urn:microsoft.com/office/officeart/2005/8/layout/list1"/>
    <dgm:cxn modelId="{94FB60E2-569E-4CDB-A4E8-D511FC856779}" type="presParOf" srcId="{D2E4D54A-4FFD-400B-9875-039042AD3497}" destId="{DB8837AB-F495-4EA6-89A3-0BD9758AD54D}" srcOrd="1" destOrd="0" presId="urn:microsoft.com/office/officeart/2005/8/layout/list1"/>
    <dgm:cxn modelId="{133F7843-0631-470A-AB24-870D88861883}" type="presParOf" srcId="{FF77694E-55FD-44A8-84B6-8DD78F1D435A}" destId="{3432CE0F-B113-4B45-BCD9-50B716D8571F}" srcOrd="9" destOrd="0" presId="urn:microsoft.com/office/officeart/2005/8/layout/list1"/>
    <dgm:cxn modelId="{297F4F40-6997-45CE-BA77-55B543DF3FA5}" type="presParOf" srcId="{FF77694E-55FD-44A8-84B6-8DD78F1D435A}" destId="{515DA95D-8298-4C37-BD9C-650070705D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DC9BDE-CBF0-4B8F-BB36-6E8B2B03DAEA}" type="doc">
      <dgm:prSet loTypeId="urn:microsoft.com/office/officeart/2005/8/layout/radial6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A9F6A4-8790-4304-AF96-CF5B23F8B1A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Memo</a:t>
          </a:r>
          <a:endParaRPr lang="en-US" b="1" dirty="0">
            <a:solidFill>
              <a:schemeClr val="tx1"/>
            </a:solidFill>
          </a:endParaRPr>
        </a:p>
      </dgm:t>
    </dgm:pt>
    <dgm:pt modelId="{3F7F8694-CD9C-47FC-83A7-B7F573AA3029}" type="parTrans" cxnId="{657BA443-C0C0-4D5E-94AC-3CED5B097D92}">
      <dgm:prSet/>
      <dgm:spPr/>
      <dgm:t>
        <a:bodyPr/>
        <a:lstStyle/>
        <a:p>
          <a:endParaRPr lang="en-US"/>
        </a:p>
      </dgm:t>
    </dgm:pt>
    <dgm:pt modelId="{FBCF3B11-B33C-45C8-8F57-31B1F6AEAB72}" type="sibTrans" cxnId="{657BA443-C0C0-4D5E-94AC-3CED5B097D92}">
      <dgm:prSet/>
      <dgm:spPr/>
      <dgm:t>
        <a:bodyPr/>
        <a:lstStyle/>
        <a:p>
          <a:endParaRPr lang="en-US"/>
        </a:p>
      </dgm:t>
    </dgm:pt>
    <dgm:pt modelId="{24A7C213-794A-46C5-8C0F-AA32A99AA68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 inquire</a:t>
          </a:r>
          <a:endParaRPr lang="en-US" b="1" dirty="0">
            <a:solidFill>
              <a:schemeClr val="tx1"/>
            </a:solidFill>
          </a:endParaRPr>
        </a:p>
      </dgm:t>
    </dgm:pt>
    <dgm:pt modelId="{A2740383-A2B1-468B-9499-98737705A5F4}" type="parTrans" cxnId="{71B42EFE-EC11-46F1-A9B5-56EC2C58776D}">
      <dgm:prSet/>
      <dgm:spPr/>
      <dgm:t>
        <a:bodyPr/>
        <a:lstStyle/>
        <a:p>
          <a:endParaRPr lang="en-US"/>
        </a:p>
      </dgm:t>
    </dgm:pt>
    <dgm:pt modelId="{172BFB4F-24E5-4492-ABC1-C956EA9B810C}" type="sibTrans" cxnId="{71B42EFE-EC11-46F1-A9B5-56EC2C58776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3603A7-5177-4D35-9E45-F62BF2B98CA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 report</a:t>
          </a:r>
          <a:endParaRPr lang="en-US" b="1" dirty="0">
            <a:solidFill>
              <a:schemeClr val="tx1"/>
            </a:solidFill>
          </a:endParaRPr>
        </a:p>
      </dgm:t>
    </dgm:pt>
    <dgm:pt modelId="{144BBE62-3FF0-44F7-95D4-CD50C61FD97B}" type="parTrans" cxnId="{959B2931-13AF-43D7-B343-675FEF522D9A}">
      <dgm:prSet/>
      <dgm:spPr/>
      <dgm:t>
        <a:bodyPr/>
        <a:lstStyle/>
        <a:p>
          <a:endParaRPr lang="en-US"/>
        </a:p>
      </dgm:t>
    </dgm:pt>
    <dgm:pt modelId="{376C5E8F-2521-49B3-B26E-E8825FF0B601}" type="sibTrans" cxnId="{959B2931-13AF-43D7-B343-675FEF522D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A0E0DAA-827D-4C79-AA4C-5BC82F7DE7B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 promote goodwill</a:t>
          </a:r>
          <a:endParaRPr lang="en-US" b="1" dirty="0">
            <a:solidFill>
              <a:schemeClr val="tx1"/>
            </a:solidFill>
          </a:endParaRPr>
        </a:p>
      </dgm:t>
    </dgm:pt>
    <dgm:pt modelId="{37691B3D-F80E-4CA0-AC8D-B1474BE2A98B}" type="parTrans" cxnId="{6DB7015C-287F-46A7-99B1-17929D2B2DF8}">
      <dgm:prSet/>
      <dgm:spPr/>
      <dgm:t>
        <a:bodyPr/>
        <a:lstStyle/>
        <a:p>
          <a:endParaRPr lang="en-US"/>
        </a:p>
      </dgm:t>
    </dgm:pt>
    <dgm:pt modelId="{8818E7E1-FB1E-4D02-AD69-066144D20016}" type="sibTrans" cxnId="{6DB7015C-287F-46A7-99B1-17929D2B2D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F24EA4E-4366-4081-9C64-DEAC92CB49C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 inform</a:t>
          </a:r>
          <a:endParaRPr lang="en-US" b="1" dirty="0">
            <a:solidFill>
              <a:schemeClr val="tx1"/>
            </a:solidFill>
          </a:endParaRPr>
        </a:p>
      </dgm:t>
    </dgm:pt>
    <dgm:pt modelId="{90827D1E-E5D5-4B30-9039-976918723A67}" type="parTrans" cxnId="{E871AF5C-1C53-4D9E-8655-9061C4C2A9F7}">
      <dgm:prSet/>
      <dgm:spPr/>
      <dgm:t>
        <a:bodyPr/>
        <a:lstStyle/>
        <a:p>
          <a:endParaRPr lang="en-US"/>
        </a:p>
      </dgm:t>
    </dgm:pt>
    <dgm:pt modelId="{23C216E9-576E-4BB1-9E89-D1175D5824E7}" type="sibTrans" cxnId="{E871AF5C-1C53-4D9E-8655-9061C4C2A9F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43F034C-8E3C-4585-AE9A-4D9B0F78627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To remind </a:t>
          </a:r>
          <a:endParaRPr lang="en-US" b="1" dirty="0">
            <a:solidFill>
              <a:schemeClr val="tx1"/>
            </a:solidFill>
          </a:endParaRPr>
        </a:p>
      </dgm:t>
    </dgm:pt>
    <dgm:pt modelId="{4BE27844-E293-4FEB-BF30-8445394975D6}" type="parTrans" cxnId="{3D28DD0F-EEA9-4907-9183-D84B4F046F5C}">
      <dgm:prSet/>
      <dgm:spPr/>
      <dgm:t>
        <a:bodyPr/>
        <a:lstStyle/>
        <a:p>
          <a:endParaRPr lang="en-US"/>
        </a:p>
      </dgm:t>
    </dgm:pt>
    <dgm:pt modelId="{EE7A6EF0-3588-451D-9328-58D5BF1112D3}" type="sibTrans" cxnId="{3D28DD0F-EEA9-4907-9183-D84B4F046F5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DA8DFDD-6D85-465D-81CC-2A7A61E2A89F}" type="pres">
      <dgm:prSet presAssocID="{76DC9BDE-CBF0-4B8F-BB36-6E8B2B03DAE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193D0F-392A-463A-9852-BBEA34FE03D7}" type="pres">
      <dgm:prSet presAssocID="{5CA9F6A4-8790-4304-AF96-CF5B23F8B1A0}" presName="centerShape" presStyleLbl="node0" presStyleIdx="0" presStyleCnt="1"/>
      <dgm:spPr/>
      <dgm:t>
        <a:bodyPr/>
        <a:lstStyle/>
        <a:p>
          <a:endParaRPr lang="en-US"/>
        </a:p>
      </dgm:t>
    </dgm:pt>
    <dgm:pt modelId="{DE37B567-277A-49B8-B838-C7665AACCBE9}" type="pres">
      <dgm:prSet presAssocID="{24A7C213-794A-46C5-8C0F-AA32A99AA68B}" presName="node" presStyleLbl="node1" presStyleIdx="0" presStyleCnt="5" custScaleX="1371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5F21A-FA82-4B74-BC95-DDF65ED6C632}" type="pres">
      <dgm:prSet presAssocID="{24A7C213-794A-46C5-8C0F-AA32A99AA68B}" presName="dummy" presStyleCnt="0"/>
      <dgm:spPr/>
      <dgm:t>
        <a:bodyPr/>
        <a:lstStyle/>
        <a:p>
          <a:endParaRPr lang="en-US"/>
        </a:p>
      </dgm:t>
    </dgm:pt>
    <dgm:pt modelId="{F0316746-7458-402A-80B9-69D0CEB760E2}" type="pres">
      <dgm:prSet presAssocID="{172BFB4F-24E5-4492-ABC1-C956EA9B810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81B4D68-2F3C-4219-9618-627C0FFF7926}" type="pres">
      <dgm:prSet presAssocID="{BF3603A7-5177-4D35-9E45-F62BF2B98CA9}" presName="node" presStyleLbl="node1" presStyleIdx="1" presStyleCnt="5" custScaleX="137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23545-DB74-4900-B711-94FF1B287697}" type="pres">
      <dgm:prSet presAssocID="{BF3603A7-5177-4D35-9E45-F62BF2B98CA9}" presName="dummy" presStyleCnt="0"/>
      <dgm:spPr/>
      <dgm:t>
        <a:bodyPr/>
        <a:lstStyle/>
        <a:p>
          <a:endParaRPr lang="en-US"/>
        </a:p>
      </dgm:t>
    </dgm:pt>
    <dgm:pt modelId="{A3FCB293-D63E-4E99-8166-3C3C49E20476}" type="pres">
      <dgm:prSet presAssocID="{376C5E8F-2521-49B3-B26E-E8825FF0B60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1445EE8-3AC2-4585-BC26-1A35C208C455}" type="pres">
      <dgm:prSet presAssocID="{7A0E0DAA-827D-4C79-AA4C-5BC82F7DE7B3}" presName="node" presStyleLbl="node1" presStyleIdx="2" presStyleCnt="5" custScaleX="1513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B005F-317E-49DF-8F90-E7B8C594694D}" type="pres">
      <dgm:prSet presAssocID="{7A0E0DAA-827D-4C79-AA4C-5BC82F7DE7B3}" presName="dummy" presStyleCnt="0"/>
      <dgm:spPr/>
      <dgm:t>
        <a:bodyPr/>
        <a:lstStyle/>
        <a:p>
          <a:endParaRPr lang="en-US"/>
        </a:p>
      </dgm:t>
    </dgm:pt>
    <dgm:pt modelId="{823B9AF0-DC85-4DA5-96F5-2A3F7C24B6F4}" type="pres">
      <dgm:prSet presAssocID="{8818E7E1-FB1E-4D02-AD69-066144D20016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74B5625-30A8-4A39-9CAB-399AC596EC8C}" type="pres">
      <dgm:prSet presAssocID="{343F034C-8E3C-4585-AE9A-4D9B0F786271}" presName="node" presStyleLbl="node1" presStyleIdx="3" presStyleCnt="5" custScaleX="152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84B8D-F531-4C68-BC4C-3FA7F2504D55}" type="pres">
      <dgm:prSet presAssocID="{343F034C-8E3C-4585-AE9A-4D9B0F786271}" presName="dummy" presStyleCnt="0"/>
      <dgm:spPr/>
      <dgm:t>
        <a:bodyPr/>
        <a:lstStyle/>
        <a:p>
          <a:endParaRPr lang="en-US"/>
        </a:p>
      </dgm:t>
    </dgm:pt>
    <dgm:pt modelId="{1666DA18-2535-4CD9-B3F7-1726017DEE38}" type="pres">
      <dgm:prSet presAssocID="{EE7A6EF0-3588-451D-9328-58D5BF1112D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71A3C2B-77C9-4EB0-B158-64635EFA3915}" type="pres">
      <dgm:prSet presAssocID="{DF24EA4E-4366-4081-9C64-DEAC92CB49C9}" presName="node" presStyleLbl="node1" presStyleIdx="4" presStyleCnt="5" custScaleX="156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06F86-738B-4371-BCC2-C533329545BD}" type="pres">
      <dgm:prSet presAssocID="{DF24EA4E-4366-4081-9C64-DEAC92CB49C9}" presName="dummy" presStyleCnt="0"/>
      <dgm:spPr/>
      <dgm:t>
        <a:bodyPr/>
        <a:lstStyle/>
        <a:p>
          <a:endParaRPr lang="en-US"/>
        </a:p>
      </dgm:t>
    </dgm:pt>
    <dgm:pt modelId="{639A0F8C-0EC3-4581-9574-C1E5F01ECC9D}" type="pres">
      <dgm:prSet presAssocID="{23C216E9-576E-4BB1-9E89-D1175D5824E7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08600C6-A4CE-4160-ABF4-EAD9065BFBD5}" type="presOf" srcId="{7A0E0DAA-827D-4C79-AA4C-5BC82F7DE7B3}" destId="{31445EE8-3AC2-4585-BC26-1A35C208C455}" srcOrd="0" destOrd="0" presId="urn:microsoft.com/office/officeart/2005/8/layout/radial6"/>
    <dgm:cxn modelId="{D0948231-42FA-44D1-970F-8C72A5730FF8}" type="presOf" srcId="{343F034C-8E3C-4585-AE9A-4D9B0F786271}" destId="{374B5625-30A8-4A39-9CAB-399AC596EC8C}" srcOrd="0" destOrd="0" presId="urn:microsoft.com/office/officeart/2005/8/layout/radial6"/>
    <dgm:cxn modelId="{93897893-7794-4838-A70B-CE988585BEFD}" type="presOf" srcId="{5CA9F6A4-8790-4304-AF96-CF5B23F8B1A0}" destId="{EB193D0F-392A-463A-9852-BBEA34FE03D7}" srcOrd="0" destOrd="0" presId="urn:microsoft.com/office/officeart/2005/8/layout/radial6"/>
    <dgm:cxn modelId="{60D74998-E8F4-4F6A-9C78-E8CAD1437143}" type="presOf" srcId="{DF24EA4E-4366-4081-9C64-DEAC92CB49C9}" destId="{971A3C2B-77C9-4EB0-B158-64635EFA3915}" srcOrd="0" destOrd="0" presId="urn:microsoft.com/office/officeart/2005/8/layout/radial6"/>
    <dgm:cxn modelId="{E871AF5C-1C53-4D9E-8655-9061C4C2A9F7}" srcId="{5CA9F6A4-8790-4304-AF96-CF5B23F8B1A0}" destId="{DF24EA4E-4366-4081-9C64-DEAC92CB49C9}" srcOrd="4" destOrd="0" parTransId="{90827D1E-E5D5-4B30-9039-976918723A67}" sibTransId="{23C216E9-576E-4BB1-9E89-D1175D5824E7}"/>
    <dgm:cxn modelId="{3D28DD0F-EEA9-4907-9183-D84B4F046F5C}" srcId="{5CA9F6A4-8790-4304-AF96-CF5B23F8B1A0}" destId="{343F034C-8E3C-4585-AE9A-4D9B0F786271}" srcOrd="3" destOrd="0" parTransId="{4BE27844-E293-4FEB-BF30-8445394975D6}" sibTransId="{EE7A6EF0-3588-451D-9328-58D5BF1112D3}"/>
    <dgm:cxn modelId="{71B42EFE-EC11-46F1-A9B5-56EC2C58776D}" srcId="{5CA9F6A4-8790-4304-AF96-CF5B23F8B1A0}" destId="{24A7C213-794A-46C5-8C0F-AA32A99AA68B}" srcOrd="0" destOrd="0" parTransId="{A2740383-A2B1-468B-9499-98737705A5F4}" sibTransId="{172BFB4F-24E5-4492-ABC1-C956EA9B810C}"/>
    <dgm:cxn modelId="{DA815A61-5998-42E4-B14E-8C5270793BF8}" type="presOf" srcId="{23C216E9-576E-4BB1-9E89-D1175D5824E7}" destId="{639A0F8C-0EC3-4581-9574-C1E5F01ECC9D}" srcOrd="0" destOrd="0" presId="urn:microsoft.com/office/officeart/2005/8/layout/radial6"/>
    <dgm:cxn modelId="{E38DC11B-E635-49B4-BB02-651F9C330CC9}" type="presOf" srcId="{172BFB4F-24E5-4492-ABC1-C956EA9B810C}" destId="{F0316746-7458-402A-80B9-69D0CEB760E2}" srcOrd="0" destOrd="0" presId="urn:microsoft.com/office/officeart/2005/8/layout/radial6"/>
    <dgm:cxn modelId="{F1D0A824-3851-49D6-B7AB-1F7E6B189BB6}" type="presOf" srcId="{8818E7E1-FB1E-4D02-AD69-066144D20016}" destId="{823B9AF0-DC85-4DA5-96F5-2A3F7C24B6F4}" srcOrd="0" destOrd="0" presId="urn:microsoft.com/office/officeart/2005/8/layout/radial6"/>
    <dgm:cxn modelId="{61A75B0E-69B0-4AE3-AC5B-3157825619B3}" type="presOf" srcId="{BF3603A7-5177-4D35-9E45-F62BF2B98CA9}" destId="{681B4D68-2F3C-4219-9618-627C0FFF7926}" srcOrd="0" destOrd="0" presId="urn:microsoft.com/office/officeart/2005/8/layout/radial6"/>
    <dgm:cxn modelId="{D6DDF2DB-0B02-4356-A96C-9DC4B783EDC9}" type="presOf" srcId="{EE7A6EF0-3588-451D-9328-58D5BF1112D3}" destId="{1666DA18-2535-4CD9-B3F7-1726017DEE38}" srcOrd="0" destOrd="0" presId="urn:microsoft.com/office/officeart/2005/8/layout/radial6"/>
    <dgm:cxn modelId="{657BA443-C0C0-4D5E-94AC-3CED5B097D92}" srcId="{76DC9BDE-CBF0-4B8F-BB36-6E8B2B03DAEA}" destId="{5CA9F6A4-8790-4304-AF96-CF5B23F8B1A0}" srcOrd="0" destOrd="0" parTransId="{3F7F8694-CD9C-47FC-83A7-B7F573AA3029}" sibTransId="{FBCF3B11-B33C-45C8-8F57-31B1F6AEAB72}"/>
    <dgm:cxn modelId="{E6EE03BF-43A9-4CB1-9B92-2A91FCEDD96D}" type="presOf" srcId="{376C5E8F-2521-49B3-B26E-E8825FF0B601}" destId="{A3FCB293-D63E-4E99-8166-3C3C49E20476}" srcOrd="0" destOrd="0" presId="urn:microsoft.com/office/officeart/2005/8/layout/radial6"/>
    <dgm:cxn modelId="{A012340B-E8B2-4FFE-A1D8-C7F58EDE542A}" type="presOf" srcId="{24A7C213-794A-46C5-8C0F-AA32A99AA68B}" destId="{DE37B567-277A-49B8-B838-C7665AACCBE9}" srcOrd="0" destOrd="0" presId="urn:microsoft.com/office/officeart/2005/8/layout/radial6"/>
    <dgm:cxn modelId="{6DB7015C-287F-46A7-99B1-17929D2B2DF8}" srcId="{5CA9F6A4-8790-4304-AF96-CF5B23F8B1A0}" destId="{7A0E0DAA-827D-4C79-AA4C-5BC82F7DE7B3}" srcOrd="2" destOrd="0" parTransId="{37691B3D-F80E-4CA0-AC8D-B1474BE2A98B}" sibTransId="{8818E7E1-FB1E-4D02-AD69-066144D20016}"/>
    <dgm:cxn modelId="{E6DE9379-8BAF-421E-9590-FF893A7DEFDE}" type="presOf" srcId="{76DC9BDE-CBF0-4B8F-BB36-6E8B2B03DAEA}" destId="{2DA8DFDD-6D85-465D-81CC-2A7A61E2A89F}" srcOrd="0" destOrd="0" presId="urn:microsoft.com/office/officeart/2005/8/layout/radial6"/>
    <dgm:cxn modelId="{959B2931-13AF-43D7-B343-675FEF522D9A}" srcId="{5CA9F6A4-8790-4304-AF96-CF5B23F8B1A0}" destId="{BF3603A7-5177-4D35-9E45-F62BF2B98CA9}" srcOrd="1" destOrd="0" parTransId="{144BBE62-3FF0-44F7-95D4-CD50C61FD97B}" sibTransId="{376C5E8F-2521-49B3-B26E-E8825FF0B601}"/>
    <dgm:cxn modelId="{03676B79-8FE5-4799-8BF9-455F2C592CBE}" type="presParOf" srcId="{2DA8DFDD-6D85-465D-81CC-2A7A61E2A89F}" destId="{EB193D0F-392A-463A-9852-BBEA34FE03D7}" srcOrd="0" destOrd="0" presId="urn:microsoft.com/office/officeart/2005/8/layout/radial6"/>
    <dgm:cxn modelId="{1D985A7A-3071-420D-9F3F-C18BF97A5EAF}" type="presParOf" srcId="{2DA8DFDD-6D85-465D-81CC-2A7A61E2A89F}" destId="{DE37B567-277A-49B8-B838-C7665AACCBE9}" srcOrd="1" destOrd="0" presId="urn:microsoft.com/office/officeart/2005/8/layout/radial6"/>
    <dgm:cxn modelId="{D716C2DE-5612-449A-B3AD-EBC5F07293BC}" type="presParOf" srcId="{2DA8DFDD-6D85-465D-81CC-2A7A61E2A89F}" destId="{ED55F21A-FA82-4B74-BC95-DDF65ED6C632}" srcOrd="2" destOrd="0" presId="urn:microsoft.com/office/officeart/2005/8/layout/radial6"/>
    <dgm:cxn modelId="{11DF710C-2993-440F-B3E2-B15CE036FBF6}" type="presParOf" srcId="{2DA8DFDD-6D85-465D-81CC-2A7A61E2A89F}" destId="{F0316746-7458-402A-80B9-69D0CEB760E2}" srcOrd="3" destOrd="0" presId="urn:microsoft.com/office/officeart/2005/8/layout/radial6"/>
    <dgm:cxn modelId="{B94A10C6-F2D6-42E3-8399-6317C4D0ED59}" type="presParOf" srcId="{2DA8DFDD-6D85-465D-81CC-2A7A61E2A89F}" destId="{681B4D68-2F3C-4219-9618-627C0FFF7926}" srcOrd="4" destOrd="0" presId="urn:microsoft.com/office/officeart/2005/8/layout/radial6"/>
    <dgm:cxn modelId="{71837976-338E-4057-8F87-981A9DBD5A78}" type="presParOf" srcId="{2DA8DFDD-6D85-465D-81CC-2A7A61E2A89F}" destId="{41F23545-DB74-4900-B711-94FF1B287697}" srcOrd="5" destOrd="0" presId="urn:microsoft.com/office/officeart/2005/8/layout/radial6"/>
    <dgm:cxn modelId="{5203B5E3-1C7D-4145-A467-5E4B3B3C8213}" type="presParOf" srcId="{2DA8DFDD-6D85-465D-81CC-2A7A61E2A89F}" destId="{A3FCB293-D63E-4E99-8166-3C3C49E20476}" srcOrd="6" destOrd="0" presId="urn:microsoft.com/office/officeart/2005/8/layout/radial6"/>
    <dgm:cxn modelId="{DA1EC73C-1F3D-4818-8C9E-8B7DCFA358EB}" type="presParOf" srcId="{2DA8DFDD-6D85-465D-81CC-2A7A61E2A89F}" destId="{31445EE8-3AC2-4585-BC26-1A35C208C455}" srcOrd="7" destOrd="0" presId="urn:microsoft.com/office/officeart/2005/8/layout/radial6"/>
    <dgm:cxn modelId="{FAAC3EC2-83ED-45D5-AC3F-69074E810A5E}" type="presParOf" srcId="{2DA8DFDD-6D85-465D-81CC-2A7A61E2A89F}" destId="{255B005F-317E-49DF-8F90-E7B8C594694D}" srcOrd="8" destOrd="0" presId="urn:microsoft.com/office/officeart/2005/8/layout/radial6"/>
    <dgm:cxn modelId="{282378C9-D9F7-40FB-916E-9C141AABED74}" type="presParOf" srcId="{2DA8DFDD-6D85-465D-81CC-2A7A61E2A89F}" destId="{823B9AF0-DC85-4DA5-96F5-2A3F7C24B6F4}" srcOrd="9" destOrd="0" presId="urn:microsoft.com/office/officeart/2005/8/layout/radial6"/>
    <dgm:cxn modelId="{24533319-B9E1-4EB1-8D6E-25C308B60C32}" type="presParOf" srcId="{2DA8DFDD-6D85-465D-81CC-2A7A61E2A89F}" destId="{374B5625-30A8-4A39-9CAB-399AC596EC8C}" srcOrd="10" destOrd="0" presId="urn:microsoft.com/office/officeart/2005/8/layout/radial6"/>
    <dgm:cxn modelId="{5E521CE7-5937-45A6-945F-CDC4C2EC1BD9}" type="presParOf" srcId="{2DA8DFDD-6D85-465D-81CC-2A7A61E2A89F}" destId="{8EF84B8D-F531-4C68-BC4C-3FA7F2504D55}" srcOrd="11" destOrd="0" presId="urn:microsoft.com/office/officeart/2005/8/layout/radial6"/>
    <dgm:cxn modelId="{26C048E1-A08E-46A4-91EC-6B28EACC71F5}" type="presParOf" srcId="{2DA8DFDD-6D85-465D-81CC-2A7A61E2A89F}" destId="{1666DA18-2535-4CD9-B3F7-1726017DEE38}" srcOrd="12" destOrd="0" presId="urn:microsoft.com/office/officeart/2005/8/layout/radial6"/>
    <dgm:cxn modelId="{EEAEF7FA-F559-4642-BDD5-B3AAB2C7E82D}" type="presParOf" srcId="{2DA8DFDD-6D85-465D-81CC-2A7A61E2A89F}" destId="{971A3C2B-77C9-4EB0-B158-64635EFA3915}" srcOrd="13" destOrd="0" presId="urn:microsoft.com/office/officeart/2005/8/layout/radial6"/>
    <dgm:cxn modelId="{F3C0EAA9-8F4B-4D00-BFD5-AC48F2853281}" type="presParOf" srcId="{2DA8DFDD-6D85-465D-81CC-2A7A61E2A89F}" destId="{53706F86-738B-4371-BCC2-C533329545BD}" srcOrd="14" destOrd="0" presId="urn:microsoft.com/office/officeart/2005/8/layout/radial6"/>
    <dgm:cxn modelId="{3E0A89EC-B52A-4DFF-BF18-4F936DD08983}" type="presParOf" srcId="{2DA8DFDD-6D85-465D-81CC-2A7A61E2A89F}" destId="{639A0F8C-0EC3-4581-9574-C1E5F01ECC9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B9EB4-27BC-4363-98B2-9A3C17D1B5CC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423481-3114-4642-B062-9E7F552AC1D0}">
      <dgm:prSet phldrT="[Text]" custT="1"/>
      <dgm:spPr/>
      <dgm:t>
        <a:bodyPr/>
        <a:lstStyle/>
        <a:p>
          <a:r>
            <a:rPr lang="en-US" sz="2400" b="1" dirty="0" smtClean="0"/>
            <a:t>HEADING </a:t>
          </a:r>
          <a:endParaRPr lang="en-US" sz="2400" b="1" dirty="0"/>
        </a:p>
      </dgm:t>
    </dgm:pt>
    <dgm:pt modelId="{C6DAD637-A8B4-4E62-B1AB-3C600CF17C83}" type="parTrans" cxnId="{6749614C-8F0A-40E5-A41F-9931FE36B78E}">
      <dgm:prSet/>
      <dgm:spPr/>
      <dgm:t>
        <a:bodyPr/>
        <a:lstStyle/>
        <a:p>
          <a:endParaRPr lang="en-US"/>
        </a:p>
      </dgm:t>
    </dgm:pt>
    <dgm:pt modelId="{327A71FC-3464-4AF3-A306-1B900D02878E}" type="sibTrans" cxnId="{6749614C-8F0A-40E5-A41F-9931FE36B78E}">
      <dgm:prSet/>
      <dgm:spPr/>
      <dgm:t>
        <a:bodyPr/>
        <a:lstStyle/>
        <a:p>
          <a:endParaRPr lang="en-US"/>
        </a:p>
      </dgm:t>
    </dgm:pt>
    <dgm:pt modelId="{226C79E2-28E4-4E70-A522-FD3ADC9F9D47}">
      <dgm:prSet phldrT="[Text]"/>
      <dgm:spPr/>
      <dgm:t>
        <a:bodyPr/>
        <a:lstStyle/>
        <a:p>
          <a:r>
            <a:rPr lang="en-US" dirty="0" smtClean="0"/>
            <a:t>To</a:t>
          </a:r>
          <a:endParaRPr lang="en-US" dirty="0"/>
        </a:p>
      </dgm:t>
    </dgm:pt>
    <dgm:pt modelId="{7FBEFC6A-3F80-4FBA-BCEB-2BEDB3713DB4}" type="parTrans" cxnId="{B406959E-2BE2-4706-86A2-5434B801CBC2}">
      <dgm:prSet/>
      <dgm:spPr/>
      <dgm:t>
        <a:bodyPr/>
        <a:lstStyle/>
        <a:p>
          <a:endParaRPr lang="en-US"/>
        </a:p>
      </dgm:t>
    </dgm:pt>
    <dgm:pt modelId="{A119AA64-13DF-48BC-A3D7-2170A7879979}" type="sibTrans" cxnId="{B406959E-2BE2-4706-86A2-5434B801CBC2}">
      <dgm:prSet/>
      <dgm:spPr/>
      <dgm:t>
        <a:bodyPr/>
        <a:lstStyle/>
        <a:p>
          <a:endParaRPr lang="en-US"/>
        </a:p>
      </dgm:t>
    </dgm:pt>
    <dgm:pt modelId="{92E874C7-7547-4998-B84A-8604CE006E6E}">
      <dgm:prSet phldrT="[Text]"/>
      <dgm:spPr/>
      <dgm:t>
        <a:bodyPr/>
        <a:lstStyle/>
        <a:p>
          <a:r>
            <a:rPr lang="en-US" dirty="0" smtClean="0"/>
            <a:t>Subject</a:t>
          </a:r>
          <a:endParaRPr lang="en-US" dirty="0"/>
        </a:p>
      </dgm:t>
    </dgm:pt>
    <dgm:pt modelId="{302A5460-1906-4686-BE05-46213735902E}" type="parTrans" cxnId="{54F95CCE-4EAA-4328-978C-4452CC0A875A}">
      <dgm:prSet/>
      <dgm:spPr/>
      <dgm:t>
        <a:bodyPr/>
        <a:lstStyle/>
        <a:p>
          <a:endParaRPr lang="en-US"/>
        </a:p>
      </dgm:t>
    </dgm:pt>
    <dgm:pt modelId="{166CBFA0-2D17-4F10-B435-39570D76DB9C}" type="sibTrans" cxnId="{54F95CCE-4EAA-4328-978C-4452CC0A875A}">
      <dgm:prSet/>
      <dgm:spPr/>
      <dgm:t>
        <a:bodyPr/>
        <a:lstStyle/>
        <a:p>
          <a:endParaRPr lang="en-US"/>
        </a:p>
      </dgm:t>
    </dgm:pt>
    <dgm:pt modelId="{88F2C388-C537-43E5-9FF7-EE208B7FEFB3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Opening Segment</a:t>
          </a:r>
          <a:endParaRPr lang="en-US" sz="2800" b="1" dirty="0">
            <a:solidFill>
              <a:schemeClr val="bg1"/>
            </a:solidFill>
          </a:endParaRPr>
        </a:p>
      </dgm:t>
    </dgm:pt>
    <dgm:pt modelId="{FEF7E327-FFF0-42E5-81A9-15FCEC854359}" type="parTrans" cxnId="{E31EF2F2-1A95-483C-98D5-E3C07F7EC62C}">
      <dgm:prSet/>
      <dgm:spPr/>
      <dgm:t>
        <a:bodyPr/>
        <a:lstStyle/>
        <a:p>
          <a:endParaRPr lang="en-US"/>
        </a:p>
      </dgm:t>
    </dgm:pt>
    <dgm:pt modelId="{756DE84E-1E4C-4B08-9C06-667C401F1137}" type="sibTrans" cxnId="{E31EF2F2-1A95-483C-98D5-E3C07F7EC62C}">
      <dgm:prSet/>
      <dgm:spPr/>
      <dgm:t>
        <a:bodyPr/>
        <a:lstStyle/>
        <a:p>
          <a:endParaRPr lang="en-US"/>
        </a:p>
      </dgm:t>
    </dgm:pt>
    <dgm:pt modelId="{16AE3CEF-E16E-4723-A1B4-5202DF8D69F8}">
      <dgm:prSet phldrT="[Text]"/>
      <dgm:spPr/>
      <dgm:t>
        <a:bodyPr/>
        <a:lstStyle/>
        <a:p>
          <a:r>
            <a:rPr lang="en-US" dirty="0" smtClean="0"/>
            <a:t>Purpose of the memo</a:t>
          </a:r>
          <a:endParaRPr lang="en-US" dirty="0"/>
        </a:p>
      </dgm:t>
    </dgm:pt>
    <dgm:pt modelId="{BF0BA77C-D02F-4F65-9A68-2F2F7CB0CC9A}" type="parTrans" cxnId="{00B8AB59-5C5F-4769-9CCC-CF2C549E7A5E}">
      <dgm:prSet/>
      <dgm:spPr/>
      <dgm:t>
        <a:bodyPr/>
        <a:lstStyle/>
        <a:p>
          <a:endParaRPr lang="en-US"/>
        </a:p>
      </dgm:t>
    </dgm:pt>
    <dgm:pt modelId="{17CF24E4-7033-4525-90E3-0F91D09713E3}" type="sibTrans" cxnId="{00B8AB59-5C5F-4769-9CCC-CF2C549E7A5E}">
      <dgm:prSet/>
      <dgm:spPr/>
      <dgm:t>
        <a:bodyPr/>
        <a:lstStyle/>
        <a:p>
          <a:endParaRPr lang="en-US"/>
        </a:p>
      </dgm:t>
    </dgm:pt>
    <dgm:pt modelId="{66C7A774-4C2A-40F6-9F21-23976BE0D3CA}">
      <dgm:prSet phldrT="[Text]"/>
      <dgm:spPr/>
      <dgm:t>
        <a:bodyPr/>
        <a:lstStyle/>
        <a:p>
          <a:r>
            <a:rPr lang="en-US" dirty="0" smtClean="0"/>
            <a:t>Facts, details, information</a:t>
          </a:r>
          <a:endParaRPr lang="en-US" dirty="0"/>
        </a:p>
      </dgm:t>
    </dgm:pt>
    <dgm:pt modelId="{B14DB55D-AB19-414D-BF27-FB0D2C76CA05}" type="parTrans" cxnId="{104A24CE-3C98-4953-86E2-61D0A7C204C7}">
      <dgm:prSet/>
      <dgm:spPr/>
      <dgm:t>
        <a:bodyPr/>
        <a:lstStyle/>
        <a:p>
          <a:endParaRPr lang="en-US"/>
        </a:p>
      </dgm:t>
    </dgm:pt>
    <dgm:pt modelId="{76485557-FE59-4B59-A54E-4D0EDB57CB6C}" type="sibTrans" cxnId="{104A24CE-3C98-4953-86E2-61D0A7C204C7}">
      <dgm:prSet/>
      <dgm:spPr/>
      <dgm:t>
        <a:bodyPr/>
        <a:lstStyle/>
        <a:p>
          <a:endParaRPr lang="en-US"/>
        </a:p>
      </dgm:t>
    </dgm:pt>
    <dgm:pt modelId="{A2130008-9D60-48CE-ACF4-58F317C99D76}">
      <dgm:prSet phldrT="[Text]" custT="1"/>
      <dgm:spPr/>
      <dgm:t>
        <a:bodyPr/>
        <a:lstStyle/>
        <a:p>
          <a:r>
            <a:rPr lang="en-US" sz="2800" b="1" dirty="0" smtClean="0"/>
            <a:t>Closing Segment</a:t>
          </a:r>
          <a:endParaRPr lang="en-US" sz="2800" b="1" dirty="0"/>
        </a:p>
      </dgm:t>
    </dgm:pt>
    <dgm:pt modelId="{90F61851-0261-4BA3-832E-71E6C2427EE1}" type="parTrans" cxnId="{0DA4D04F-1564-49CB-83EA-13F494EB1C2B}">
      <dgm:prSet/>
      <dgm:spPr/>
      <dgm:t>
        <a:bodyPr/>
        <a:lstStyle/>
        <a:p>
          <a:endParaRPr lang="en-US"/>
        </a:p>
      </dgm:t>
    </dgm:pt>
    <dgm:pt modelId="{0DAFFB41-134A-44D2-9FDF-6DAA8ED60369}" type="sibTrans" cxnId="{0DA4D04F-1564-49CB-83EA-13F494EB1C2B}">
      <dgm:prSet/>
      <dgm:spPr/>
      <dgm:t>
        <a:bodyPr/>
        <a:lstStyle/>
        <a:p>
          <a:endParaRPr lang="en-US"/>
        </a:p>
      </dgm:t>
    </dgm:pt>
    <dgm:pt modelId="{25B63164-CFBC-45F6-886A-D4138D6835F7}">
      <dgm:prSet phldrT="[Text]"/>
      <dgm:spPr/>
      <dgm:t>
        <a:bodyPr/>
        <a:lstStyle/>
        <a:p>
          <a:r>
            <a:rPr lang="en-US" dirty="0" smtClean="0"/>
            <a:t>A courteous closing statement </a:t>
          </a:r>
          <a:endParaRPr lang="en-US" dirty="0"/>
        </a:p>
      </dgm:t>
    </dgm:pt>
    <dgm:pt modelId="{B3A057BE-8C93-4FFE-B869-BB3652BB2D00}" type="parTrans" cxnId="{09AC163E-02F7-452F-8C59-F6E01AC44480}">
      <dgm:prSet/>
      <dgm:spPr/>
      <dgm:t>
        <a:bodyPr/>
        <a:lstStyle/>
        <a:p>
          <a:endParaRPr lang="en-US"/>
        </a:p>
      </dgm:t>
    </dgm:pt>
    <dgm:pt modelId="{2392B506-3310-4798-AAA4-065416D56477}" type="sibTrans" cxnId="{09AC163E-02F7-452F-8C59-F6E01AC44480}">
      <dgm:prSet/>
      <dgm:spPr/>
      <dgm:t>
        <a:bodyPr/>
        <a:lstStyle/>
        <a:p>
          <a:endParaRPr lang="en-US"/>
        </a:p>
      </dgm:t>
    </dgm:pt>
    <dgm:pt modelId="{7193A49D-CEB0-4115-BD4D-59C2D975FC35}">
      <dgm:prSet phldrT="[Text]"/>
      <dgm:spPr/>
      <dgm:t>
        <a:bodyPr/>
        <a:lstStyle/>
        <a:p>
          <a:r>
            <a:rPr lang="en-US" dirty="0" smtClean="0"/>
            <a:t>Your expectations (if any)</a:t>
          </a:r>
          <a:endParaRPr lang="en-US" dirty="0"/>
        </a:p>
      </dgm:t>
    </dgm:pt>
    <dgm:pt modelId="{2672A428-379F-41F0-9F97-B33BA84511C7}" type="parTrans" cxnId="{891EF771-5234-4378-B721-7D0F3B38FFD7}">
      <dgm:prSet/>
      <dgm:spPr/>
      <dgm:t>
        <a:bodyPr/>
        <a:lstStyle/>
        <a:p>
          <a:endParaRPr lang="en-US"/>
        </a:p>
      </dgm:t>
    </dgm:pt>
    <dgm:pt modelId="{DAB03016-7E5A-4370-AFE4-1420E507854A}" type="sibTrans" cxnId="{891EF771-5234-4378-B721-7D0F3B38FFD7}">
      <dgm:prSet/>
      <dgm:spPr/>
      <dgm:t>
        <a:bodyPr/>
        <a:lstStyle/>
        <a:p>
          <a:endParaRPr lang="en-US"/>
        </a:p>
      </dgm:t>
    </dgm:pt>
    <dgm:pt modelId="{A79457CA-D0EE-43F5-A6FA-C9928687C8D5}">
      <dgm:prSet phldrT="[Text]" custT="1"/>
      <dgm:spPr/>
      <dgm:t>
        <a:bodyPr/>
        <a:lstStyle/>
        <a:p>
          <a:r>
            <a:rPr lang="en-US" sz="2400" b="1" dirty="0" smtClean="0"/>
            <a:t>Body/Main Content</a:t>
          </a:r>
          <a:endParaRPr lang="en-US" sz="2400" b="1" dirty="0"/>
        </a:p>
      </dgm:t>
    </dgm:pt>
    <dgm:pt modelId="{AE5539B7-B59C-4749-8DA3-6E61909342F6}" type="parTrans" cxnId="{379F2A4E-F065-4BD9-ABDC-087DAE76125D}">
      <dgm:prSet/>
      <dgm:spPr/>
      <dgm:t>
        <a:bodyPr/>
        <a:lstStyle/>
        <a:p>
          <a:endParaRPr lang="en-US"/>
        </a:p>
      </dgm:t>
    </dgm:pt>
    <dgm:pt modelId="{60580287-9A62-467B-9C52-EFD1A1DF4E39}" type="sibTrans" cxnId="{379F2A4E-F065-4BD9-ABDC-087DAE76125D}">
      <dgm:prSet/>
      <dgm:spPr/>
      <dgm:t>
        <a:bodyPr/>
        <a:lstStyle/>
        <a:p>
          <a:endParaRPr lang="en-US"/>
        </a:p>
      </dgm:t>
    </dgm:pt>
    <dgm:pt modelId="{0D69E138-DCD1-4A2A-AB08-6C96D76B4E36}">
      <dgm:prSet phldrT="[Text]"/>
      <dgm:spPr/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D03AB9CB-2967-46BB-8685-0AEF93DEA3B7}" type="parTrans" cxnId="{0026C38F-38D5-458B-8B31-1F6CA6C38E24}">
      <dgm:prSet/>
      <dgm:spPr/>
      <dgm:t>
        <a:bodyPr/>
        <a:lstStyle/>
        <a:p>
          <a:endParaRPr lang="en-US"/>
        </a:p>
      </dgm:t>
    </dgm:pt>
    <dgm:pt modelId="{5DAC0334-A382-41A5-A14A-033E135C3EA5}" type="sibTrans" cxnId="{0026C38F-38D5-458B-8B31-1F6CA6C38E24}">
      <dgm:prSet/>
      <dgm:spPr/>
      <dgm:t>
        <a:bodyPr/>
        <a:lstStyle/>
        <a:p>
          <a:endParaRPr lang="en-US"/>
        </a:p>
      </dgm:t>
    </dgm:pt>
    <dgm:pt modelId="{821D8391-B7C0-4FFE-B56F-3A73AB047509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8D9195E4-6487-4C1D-88AC-DBF751E2B0E2}" type="parTrans" cxnId="{4780C74C-FE68-43C0-8C47-A23A31B586FE}">
      <dgm:prSet/>
      <dgm:spPr/>
      <dgm:t>
        <a:bodyPr/>
        <a:lstStyle/>
        <a:p>
          <a:endParaRPr lang="en-US"/>
        </a:p>
      </dgm:t>
    </dgm:pt>
    <dgm:pt modelId="{D0A46A4F-F652-4B7C-8924-F605BE3B2E06}" type="sibTrans" cxnId="{4780C74C-FE68-43C0-8C47-A23A31B586FE}">
      <dgm:prSet/>
      <dgm:spPr/>
      <dgm:t>
        <a:bodyPr/>
        <a:lstStyle/>
        <a:p>
          <a:endParaRPr lang="en-US"/>
        </a:p>
      </dgm:t>
    </dgm:pt>
    <dgm:pt modelId="{0718EB55-166C-40D2-9E84-2E3AA365BEA1}">
      <dgm:prSet/>
      <dgm:spPr/>
      <dgm:t>
        <a:bodyPr/>
        <a:lstStyle/>
        <a:p>
          <a:r>
            <a:rPr lang="en-US" dirty="0" smtClean="0"/>
            <a:t>Description of the main idea</a:t>
          </a:r>
          <a:endParaRPr lang="en-US" dirty="0"/>
        </a:p>
      </dgm:t>
    </dgm:pt>
    <dgm:pt modelId="{A9FB9807-B08E-4389-98D5-8E8635DBBF49}" type="parTrans" cxnId="{A7166AB7-8795-49EC-9D98-45EB55A0804D}">
      <dgm:prSet/>
      <dgm:spPr/>
      <dgm:t>
        <a:bodyPr/>
        <a:lstStyle/>
        <a:p>
          <a:endParaRPr lang="en-US"/>
        </a:p>
      </dgm:t>
    </dgm:pt>
    <dgm:pt modelId="{81EC4E1A-C394-423D-B341-29B73EFCC5C6}" type="sibTrans" cxnId="{A7166AB7-8795-49EC-9D98-45EB55A0804D}">
      <dgm:prSet/>
      <dgm:spPr/>
      <dgm:t>
        <a:bodyPr/>
        <a:lstStyle/>
        <a:p>
          <a:endParaRPr lang="en-US"/>
        </a:p>
      </dgm:t>
    </dgm:pt>
    <dgm:pt modelId="{268F1468-B05D-4030-8D16-7BAECAD35BBB}">
      <dgm:prSet phldrT="[Text]"/>
      <dgm:spPr/>
      <dgm:t>
        <a:bodyPr/>
        <a:lstStyle/>
        <a:p>
          <a:endParaRPr lang="en-US" dirty="0"/>
        </a:p>
      </dgm:t>
    </dgm:pt>
    <dgm:pt modelId="{25D5974C-6AE5-4682-BC57-1D5220859930}" type="parTrans" cxnId="{B670371A-CF99-4607-814B-B1FCF755C955}">
      <dgm:prSet/>
      <dgm:spPr/>
      <dgm:t>
        <a:bodyPr/>
        <a:lstStyle/>
        <a:p>
          <a:endParaRPr lang="en-US"/>
        </a:p>
      </dgm:t>
    </dgm:pt>
    <dgm:pt modelId="{4C6C2D56-BB4E-4AF7-9C3B-670669214074}" type="sibTrans" cxnId="{B670371A-CF99-4607-814B-B1FCF755C955}">
      <dgm:prSet/>
      <dgm:spPr/>
      <dgm:t>
        <a:bodyPr/>
        <a:lstStyle/>
        <a:p>
          <a:endParaRPr lang="en-US"/>
        </a:p>
      </dgm:t>
    </dgm:pt>
    <dgm:pt modelId="{35978DD8-1563-4C5E-B751-EBD45954BC98}">
      <dgm:prSet phldrT="[Text]"/>
      <dgm:spPr/>
      <dgm:t>
        <a:bodyPr/>
        <a:lstStyle/>
        <a:p>
          <a:endParaRPr lang="en-US" dirty="0"/>
        </a:p>
      </dgm:t>
    </dgm:pt>
    <dgm:pt modelId="{CFEEB8FF-7064-4192-9BA4-AA3E4DDF462A}" type="parTrans" cxnId="{28844A02-C35F-44CF-854A-2F7CC26D117F}">
      <dgm:prSet/>
      <dgm:spPr/>
      <dgm:t>
        <a:bodyPr/>
        <a:lstStyle/>
        <a:p>
          <a:endParaRPr lang="en-US"/>
        </a:p>
      </dgm:t>
    </dgm:pt>
    <dgm:pt modelId="{24969D43-1C0D-4192-A97D-95988C4AC843}" type="sibTrans" cxnId="{28844A02-C35F-44CF-854A-2F7CC26D117F}">
      <dgm:prSet/>
      <dgm:spPr/>
      <dgm:t>
        <a:bodyPr/>
        <a:lstStyle/>
        <a:p>
          <a:endParaRPr lang="en-US"/>
        </a:p>
      </dgm:t>
    </dgm:pt>
    <dgm:pt modelId="{5CB3E60B-B15A-409A-9D31-99305347C0AB}" type="pres">
      <dgm:prSet presAssocID="{30CB9EB4-27BC-4363-98B2-9A3C17D1B5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53B82D-3993-40A9-BEAC-33CE52A02FE4}" type="pres">
      <dgm:prSet presAssocID="{ED423481-3114-4642-B062-9E7F552AC1D0}" presName="composite" presStyleCnt="0"/>
      <dgm:spPr/>
      <dgm:t>
        <a:bodyPr/>
        <a:lstStyle/>
        <a:p>
          <a:endParaRPr lang="en-US"/>
        </a:p>
      </dgm:t>
    </dgm:pt>
    <dgm:pt modelId="{5A4D3D20-8380-4C55-A43A-332D0F1F6C97}" type="pres">
      <dgm:prSet presAssocID="{ED423481-3114-4642-B062-9E7F552AC1D0}" presName="parTx" presStyleLbl="alignNode1" presStyleIdx="0" presStyleCnt="4" custLinFactNeighborX="2880" custLinFactNeighborY="-184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3D93A-BBD4-4DDA-80B2-6BB6ABB3B543}" type="pres">
      <dgm:prSet presAssocID="{ED423481-3114-4642-B062-9E7F552AC1D0}" presName="desTx" presStyleLbl="alignAccFollowNode1" presStyleIdx="0" presStyleCnt="4" custScaleY="126221" custLinFactNeighborX="2304" custLinFactNeighborY="7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EBE36-9C3E-4F56-8C96-14EDF3B88BC1}" type="pres">
      <dgm:prSet presAssocID="{327A71FC-3464-4AF3-A306-1B900D02878E}" presName="space" presStyleCnt="0"/>
      <dgm:spPr/>
      <dgm:t>
        <a:bodyPr/>
        <a:lstStyle/>
        <a:p>
          <a:endParaRPr lang="en-US"/>
        </a:p>
      </dgm:t>
    </dgm:pt>
    <dgm:pt modelId="{8E9269A3-BDBA-40C9-B344-8DA23EE1FC3F}" type="pres">
      <dgm:prSet presAssocID="{88F2C388-C537-43E5-9FF7-EE208B7FEFB3}" presName="composite" presStyleCnt="0"/>
      <dgm:spPr/>
      <dgm:t>
        <a:bodyPr/>
        <a:lstStyle/>
        <a:p>
          <a:endParaRPr lang="en-US"/>
        </a:p>
      </dgm:t>
    </dgm:pt>
    <dgm:pt modelId="{2DC7B592-68FE-4FD7-A59E-34C2C238B7DF}" type="pres">
      <dgm:prSet presAssocID="{88F2C388-C537-43E5-9FF7-EE208B7FEFB3}" presName="parTx" presStyleLbl="alignNode1" presStyleIdx="1" presStyleCnt="4" custLinFactNeighborX="2880" custLinFactNeighborY="-153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6B29E-ED54-4CE5-8BAE-D9C1D9070EEF}" type="pres">
      <dgm:prSet presAssocID="{88F2C388-C537-43E5-9FF7-EE208B7FEFB3}" presName="desTx" presStyleLbl="alignAccFollowNode1" presStyleIdx="1" presStyleCnt="4" custScaleY="123461" custLinFactNeighborX="2880" custLinFactNeighborY="75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BB518-D74A-4E6A-A70B-F20ECD255F2E}" type="pres">
      <dgm:prSet presAssocID="{756DE84E-1E4C-4B08-9C06-667C401F1137}" presName="space" presStyleCnt="0"/>
      <dgm:spPr/>
      <dgm:t>
        <a:bodyPr/>
        <a:lstStyle/>
        <a:p>
          <a:endParaRPr lang="en-US"/>
        </a:p>
      </dgm:t>
    </dgm:pt>
    <dgm:pt modelId="{18141C78-D7A1-444B-9D3C-F1A5966466CA}" type="pres">
      <dgm:prSet presAssocID="{A79457CA-D0EE-43F5-A6FA-C9928687C8D5}" presName="composite" presStyleCnt="0"/>
      <dgm:spPr/>
      <dgm:t>
        <a:bodyPr/>
        <a:lstStyle/>
        <a:p>
          <a:endParaRPr lang="en-US"/>
        </a:p>
      </dgm:t>
    </dgm:pt>
    <dgm:pt modelId="{909D584A-CFB3-42A6-BEE6-F111F81D4423}" type="pres">
      <dgm:prSet presAssocID="{A79457CA-D0EE-43F5-A6FA-C9928687C8D5}" presName="parTx" presStyleLbl="alignNode1" presStyleIdx="2" presStyleCnt="4" custLinFactNeighborX="576" custLinFactNeighborY="-1551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DB8E8-4B92-4BA0-84DA-F275D81D14EC}" type="pres">
      <dgm:prSet presAssocID="{A79457CA-D0EE-43F5-A6FA-C9928687C8D5}" presName="desTx" presStyleLbl="alignAccFollowNode1" presStyleIdx="2" presStyleCnt="4" custScaleY="123794" custLinFactNeighborX="576" custLinFactNeighborY="8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46C0C-41A5-4CED-9445-4DCCA26947E2}" type="pres">
      <dgm:prSet presAssocID="{60580287-9A62-467B-9C52-EFD1A1DF4E39}" presName="space" presStyleCnt="0"/>
      <dgm:spPr/>
      <dgm:t>
        <a:bodyPr/>
        <a:lstStyle/>
        <a:p>
          <a:endParaRPr lang="en-US"/>
        </a:p>
      </dgm:t>
    </dgm:pt>
    <dgm:pt modelId="{450D1511-3194-47C9-B493-0B0977BA0802}" type="pres">
      <dgm:prSet presAssocID="{A2130008-9D60-48CE-ACF4-58F317C99D76}" presName="composite" presStyleCnt="0"/>
      <dgm:spPr/>
      <dgm:t>
        <a:bodyPr/>
        <a:lstStyle/>
        <a:p>
          <a:endParaRPr lang="en-US"/>
        </a:p>
      </dgm:t>
    </dgm:pt>
    <dgm:pt modelId="{96D18457-6B34-4340-A7F3-3253C1F08FED}" type="pres">
      <dgm:prSet presAssocID="{A2130008-9D60-48CE-ACF4-58F317C99D76}" presName="parTx" presStyleLbl="alignNode1" presStyleIdx="3" presStyleCnt="4" custLinFactNeighborX="166" custLinFactNeighborY="-122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C1CD4-0D10-4AC1-B738-6BF48CEB0F2C}" type="pres">
      <dgm:prSet presAssocID="{A2130008-9D60-48CE-ACF4-58F317C99D76}" presName="desTx" presStyleLbl="alignAccFollowNode1" presStyleIdx="3" presStyleCnt="4" custScaleY="122278" custLinFactNeighborX="166" custLinFactNeighborY="8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0C74C-FE68-43C0-8C47-A23A31B586FE}" srcId="{ED423481-3114-4642-B062-9E7F552AC1D0}" destId="{821D8391-B7C0-4FFE-B56F-3A73AB047509}" srcOrd="2" destOrd="0" parTransId="{8D9195E4-6487-4C1D-88AC-DBF751E2B0E2}" sibTransId="{D0A46A4F-F652-4B7C-8924-F605BE3B2E06}"/>
    <dgm:cxn modelId="{6749614C-8F0A-40E5-A41F-9931FE36B78E}" srcId="{30CB9EB4-27BC-4363-98B2-9A3C17D1B5CC}" destId="{ED423481-3114-4642-B062-9E7F552AC1D0}" srcOrd="0" destOrd="0" parTransId="{C6DAD637-A8B4-4E62-B1AB-3C600CF17C83}" sibTransId="{327A71FC-3464-4AF3-A306-1B900D02878E}"/>
    <dgm:cxn modelId="{839E6A53-FA20-4DBD-B7D9-44587C4103E0}" type="presOf" srcId="{88F2C388-C537-43E5-9FF7-EE208B7FEFB3}" destId="{2DC7B592-68FE-4FD7-A59E-34C2C238B7DF}" srcOrd="0" destOrd="0" presId="urn:microsoft.com/office/officeart/2005/8/layout/hList1"/>
    <dgm:cxn modelId="{B670371A-CF99-4607-814B-B1FCF755C955}" srcId="{88F2C388-C537-43E5-9FF7-EE208B7FEFB3}" destId="{268F1468-B05D-4030-8D16-7BAECAD35BBB}" srcOrd="1" destOrd="0" parTransId="{25D5974C-6AE5-4682-BC57-1D5220859930}" sibTransId="{4C6C2D56-BB4E-4AF7-9C3B-670669214074}"/>
    <dgm:cxn modelId="{28844A02-C35F-44CF-854A-2F7CC26D117F}" srcId="{A2130008-9D60-48CE-ACF4-58F317C99D76}" destId="{35978DD8-1563-4C5E-B751-EBD45954BC98}" srcOrd="1" destOrd="0" parTransId="{CFEEB8FF-7064-4192-9BA4-AA3E4DDF462A}" sibTransId="{24969D43-1C0D-4192-A97D-95988C4AC843}"/>
    <dgm:cxn modelId="{A7166AB7-8795-49EC-9D98-45EB55A0804D}" srcId="{A79457CA-D0EE-43F5-A6FA-C9928687C8D5}" destId="{0718EB55-166C-40D2-9E84-2E3AA365BEA1}" srcOrd="0" destOrd="0" parTransId="{A9FB9807-B08E-4389-98D5-8E8635DBBF49}" sibTransId="{81EC4E1A-C394-423D-B341-29B73EFCC5C6}"/>
    <dgm:cxn modelId="{379F2A4E-F065-4BD9-ABDC-087DAE76125D}" srcId="{30CB9EB4-27BC-4363-98B2-9A3C17D1B5CC}" destId="{A79457CA-D0EE-43F5-A6FA-C9928687C8D5}" srcOrd="2" destOrd="0" parTransId="{AE5539B7-B59C-4749-8DA3-6E61909342F6}" sibTransId="{60580287-9A62-467B-9C52-EFD1A1DF4E39}"/>
    <dgm:cxn modelId="{43DB6F92-AEA4-445B-B795-A7FB2A5C9EBF}" type="presOf" srcId="{7193A49D-CEB0-4115-BD4D-59C2D975FC35}" destId="{656C1CD4-0D10-4AC1-B738-6BF48CEB0F2C}" srcOrd="0" destOrd="2" presId="urn:microsoft.com/office/officeart/2005/8/layout/hList1"/>
    <dgm:cxn modelId="{891EF771-5234-4378-B721-7D0F3B38FFD7}" srcId="{A2130008-9D60-48CE-ACF4-58F317C99D76}" destId="{7193A49D-CEB0-4115-BD4D-59C2D975FC35}" srcOrd="2" destOrd="0" parTransId="{2672A428-379F-41F0-9F97-B33BA84511C7}" sibTransId="{DAB03016-7E5A-4370-AFE4-1420E507854A}"/>
    <dgm:cxn modelId="{B8A23B6E-0F90-4A3E-9792-F5D158CF6D16}" type="presOf" srcId="{A2130008-9D60-48CE-ACF4-58F317C99D76}" destId="{96D18457-6B34-4340-A7F3-3253C1F08FED}" srcOrd="0" destOrd="0" presId="urn:microsoft.com/office/officeart/2005/8/layout/hList1"/>
    <dgm:cxn modelId="{104CD672-92BD-4C43-BB8B-AE7195549DBA}" type="presOf" srcId="{92E874C7-7547-4998-B84A-8604CE006E6E}" destId="{FCC3D93A-BBD4-4DDA-80B2-6BB6ABB3B543}" srcOrd="0" destOrd="3" presId="urn:microsoft.com/office/officeart/2005/8/layout/hList1"/>
    <dgm:cxn modelId="{4940BF6D-2878-4EAD-91E0-77086BD72921}" type="presOf" srcId="{0D69E138-DCD1-4A2A-AB08-6C96D76B4E36}" destId="{FCC3D93A-BBD4-4DDA-80B2-6BB6ABB3B543}" srcOrd="0" destOrd="1" presId="urn:microsoft.com/office/officeart/2005/8/layout/hList1"/>
    <dgm:cxn modelId="{00B8AB59-5C5F-4769-9CCC-CF2C549E7A5E}" srcId="{88F2C388-C537-43E5-9FF7-EE208B7FEFB3}" destId="{16AE3CEF-E16E-4723-A1B4-5202DF8D69F8}" srcOrd="0" destOrd="0" parTransId="{BF0BA77C-D02F-4F65-9A68-2F2F7CB0CC9A}" sibTransId="{17CF24E4-7033-4525-90E3-0F91D09713E3}"/>
    <dgm:cxn modelId="{517C54EB-7CA0-443A-AB52-33637EAEF023}" type="presOf" srcId="{35978DD8-1563-4C5E-B751-EBD45954BC98}" destId="{656C1CD4-0D10-4AC1-B738-6BF48CEB0F2C}" srcOrd="0" destOrd="1" presId="urn:microsoft.com/office/officeart/2005/8/layout/hList1"/>
    <dgm:cxn modelId="{67BE4C1D-993D-47A5-82D8-CAFCDC669776}" type="presOf" srcId="{30CB9EB4-27BC-4363-98B2-9A3C17D1B5CC}" destId="{5CB3E60B-B15A-409A-9D31-99305347C0AB}" srcOrd="0" destOrd="0" presId="urn:microsoft.com/office/officeart/2005/8/layout/hList1"/>
    <dgm:cxn modelId="{D03A9166-0E9B-46DC-B8D9-E795FF53E48B}" type="presOf" srcId="{ED423481-3114-4642-B062-9E7F552AC1D0}" destId="{5A4D3D20-8380-4C55-A43A-332D0F1F6C97}" srcOrd="0" destOrd="0" presId="urn:microsoft.com/office/officeart/2005/8/layout/hList1"/>
    <dgm:cxn modelId="{6A664161-AEB0-4028-BF9D-A4FD0A16DBC7}" type="presOf" srcId="{821D8391-B7C0-4FFE-B56F-3A73AB047509}" destId="{FCC3D93A-BBD4-4DDA-80B2-6BB6ABB3B543}" srcOrd="0" destOrd="2" presId="urn:microsoft.com/office/officeart/2005/8/layout/hList1"/>
    <dgm:cxn modelId="{0DA4D04F-1564-49CB-83EA-13F494EB1C2B}" srcId="{30CB9EB4-27BC-4363-98B2-9A3C17D1B5CC}" destId="{A2130008-9D60-48CE-ACF4-58F317C99D76}" srcOrd="3" destOrd="0" parTransId="{90F61851-0261-4BA3-832E-71E6C2427EE1}" sibTransId="{0DAFFB41-134A-44D2-9FDF-6DAA8ED60369}"/>
    <dgm:cxn modelId="{E31EF2F2-1A95-483C-98D5-E3C07F7EC62C}" srcId="{30CB9EB4-27BC-4363-98B2-9A3C17D1B5CC}" destId="{88F2C388-C537-43E5-9FF7-EE208B7FEFB3}" srcOrd="1" destOrd="0" parTransId="{FEF7E327-FFF0-42E5-81A9-15FCEC854359}" sibTransId="{756DE84E-1E4C-4B08-9C06-667C401F1137}"/>
    <dgm:cxn modelId="{0026C38F-38D5-458B-8B31-1F6CA6C38E24}" srcId="{ED423481-3114-4642-B062-9E7F552AC1D0}" destId="{0D69E138-DCD1-4A2A-AB08-6C96D76B4E36}" srcOrd="1" destOrd="0" parTransId="{D03AB9CB-2967-46BB-8685-0AEF93DEA3B7}" sibTransId="{5DAC0334-A382-41A5-A14A-033E135C3EA5}"/>
    <dgm:cxn modelId="{54F95CCE-4EAA-4328-978C-4452CC0A875A}" srcId="{ED423481-3114-4642-B062-9E7F552AC1D0}" destId="{92E874C7-7547-4998-B84A-8604CE006E6E}" srcOrd="3" destOrd="0" parTransId="{302A5460-1906-4686-BE05-46213735902E}" sibTransId="{166CBFA0-2D17-4F10-B435-39570D76DB9C}"/>
    <dgm:cxn modelId="{B406959E-2BE2-4706-86A2-5434B801CBC2}" srcId="{ED423481-3114-4642-B062-9E7F552AC1D0}" destId="{226C79E2-28E4-4E70-A522-FD3ADC9F9D47}" srcOrd="0" destOrd="0" parTransId="{7FBEFC6A-3F80-4FBA-BCEB-2BEDB3713DB4}" sibTransId="{A119AA64-13DF-48BC-A3D7-2170A7879979}"/>
    <dgm:cxn modelId="{09AC163E-02F7-452F-8C59-F6E01AC44480}" srcId="{A2130008-9D60-48CE-ACF4-58F317C99D76}" destId="{25B63164-CFBC-45F6-886A-D4138D6835F7}" srcOrd="0" destOrd="0" parTransId="{B3A057BE-8C93-4FFE-B869-BB3652BB2D00}" sibTransId="{2392B506-3310-4798-AAA4-065416D56477}"/>
    <dgm:cxn modelId="{9679FDD2-FB33-4095-BC61-72354BAE81D1}" type="presOf" srcId="{226C79E2-28E4-4E70-A522-FD3ADC9F9D47}" destId="{FCC3D93A-BBD4-4DDA-80B2-6BB6ABB3B543}" srcOrd="0" destOrd="0" presId="urn:microsoft.com/office/officeart/2005/8/layout/hList1"/>
    <dgm:cxn modelId="{F5E4F032-E222-4439-945C-19458812BEA0}" type="presOf" srcId="{25B63164-CFBC-45F6-886A-D4138D6835F7}" destId="{656C1CD4-0D10-4AC1-B738-6BF48CEB0F2C}" srcOrd="0" destOrd="0" presId="urn:microsoft.com/office/officeart/2005/8/layout/hList1"/>
    <dgm:cxn modelId="{7D53A060-E96D-4F26-B40E-8C16FF18BE1F}" type="presOf" srcId="{0718EB55-166C-40D2-9E84-2E3AA365BEA1}" destId="{5D7DB8E8-4B92-4BA0-84DA-F275D81D14EC}" srcOrd="0" destOrd="0" presId="urn:microsoft.com/office/officeart/2005/8/layout/hList1"/>
    <dgm:cxn modelId="{104A24CE-3C98-4953-86E2-61D0A7C204C7}" srcId="{88F2C388-C537-43E5-9FF7-EE208B7FEFB3}" destId="{66C7A774-4C2A-40F6-9F21-23976BE0D3CA}" srcOrd="2" destOrd="0" parTransId="{B14DB55D-AB19-414D-BF27-FB0D2C76CA05}" sibTransId="{76485557-FE59-4B59-A54E-4D0EDB57CB6C}"/>
    <dgm:cxn modelId="{040735A0-1E71-4F34-A644-45161BAF2D55}" type="presOf" srcId="{16AE3CEF-E16E-4723-A1B4-5202DF8D69F8}" destId="{BA46B29E-ED54-4CE5-8BAE-D9C1D9070EEF}" srcOrd="0" destOrd="0" presId="urn:microsoft.com/office/officeart/2005/8/layout/hList1"/>
    <dgm:cxn modelId="{3F05078E-5C21-4A54-A378-72F335BFA4B9}" type="presOf" srcId="{268F1468-B05D-4030-8D16-7BAECAD35BBB}" destId="{BA46B29E-ED54-4CE5-8BAE-D9C1D9070EEF}" srcOrd="0" destOrd="1" presId="urn:microsoft.com/office/officeart/2005/8/layout/hList1"/>
    <dgm:cxn modelId="{9F693BCF-5EF5-43DD-BFD7-8D3F196118A9}" type="presOf" srcId="{66C7A774-4C2A-40F6-9F21-23976BE0D3CA}" destId="{BA46B29E-ED54-4CE5-8BAE-D9C1D9070EEF}" srcOrd="0" destOrd="2" presId="urn:microsoft.com/office/officeart/2005/8/layout/hList1"/>
    <dgm:cxn modelId="{BF354235-D687-4C17-B8A9-68BC9B54F7B8}" type="presOf" srcId="{A79457CA-D0EE-43F5-A6FA-C9928687C8D5}" destId="{909D584A-CFB3-42A6-BEE6-F111F81D4423}" srcOrd="0" destOrd="0" presId="urn:microsoft.com/office/officeart/2005/8/layout/hList1"/>
    <dgm:cxn modelId="{F772C68B-529E-4892-B80B-52BC1513F414}" type="presParOf" srcId="{5CB3E60B-B15A-409A-9D31-99305347C0AB}" destId="{D453B82D-3993-40A9-BEAC-33CE52A02FE4}" srcOrd="0" destOrd="0" presId="urn:microsoft.com/office/officeart/2005/8/layout/hList1"/>
    <dgm:cxn modelId="{B83684AA-37F3-47DD-8F35-E29E10F44EDA}" type="presParOf" srcId="{D453B82D-3993-40A9-BEAC-33CE52A02FE4}" destId="{5A4D3D20-8380-4C55-A43A-332D0F1F6C97}" srcOrd="0" destOrd="0" presId="urn:microsoft.com/office/officeart/2005/8/layout/hList1"/>
    <dgm:cxn modelId="{EB6E338D-62D5-4525-B19A-6208B7E55E04}" type="presParOf" srcId="{D453B82D-3993-40A9-BEAC-33CE52A02FE4}" destId="{FCC3D93A-BBD4-4DDA-80B2-6BB6ABB3B543}" srcOrd="1" destOrd="0" presId="urn:microsoft.com/office/officeart/2005/8/layout/hList1"/>
    <dgm:cxn modelId="{E9819BD6-1D49-4782-BB1F-FCE19BC133B5}" type="presParOf" srcId="{5CB3E60B-B15A-409A-9D31-99305347C0AB}" destId="{659EBE36-9C3E-4F56-8C96-14EDF3B88BC1}" srcOrd="1" destOrd="0" presId="urn:microsoft.com/office/officeart/2005/8/layout/hList1"/>
    <dgm:cxn modelId="{B8187D73-9DBA-4161-B23E-90783582CAD8}" type="presParOf" srcId="{5CB3E60B-B15A-409A-9D31-99305347C0AB}" destId="{8E9269A3-BDBA-40C9-B344-8DA23EE1FC3F}" srcOrd="2" destOrd="0" presId="urn:microsoft.com/office/officeart/2005/8/layout/hList1"/>
    <dgm:cxn modelId="{8D4A6601-CF92-4BA4-9E35-10251582D9DC}" type="presParOf" srcId="{8E9269A3-BDBA-40C9-B344-8DA23EE1FC3F}" destId="{2DC7B592-68FE-4FD7-A59E-34C2C238B7DF}" srcOrd="0" destOrd="0" presId="urn:microsoft.com/office/officeart/2005/8/layout/hList1"/>
    <dgm:cxn modelId="{D3001DEA-E959-49AB-8E48-304335CD2556}" type="presParOf" srcId="{8E9269A3-BDBA-40C9-B344-8DA23EE1FC3F}" destId="{BA46B29E-ED54-4CE5-8BAE-D9C1D9070EEF}" srcOrd="1" destOrd="0" presId="urn:microsoft.com/office/officeart/2005/8/layout/hList1"/>
    <dgm:cxn modelId="{D0E0EABC-D9D5-49C8-B7B0-59F6749C7FFF}" type="presParOf" srcId="{5CB3E60B-B15A-409A-9D31-99305347C0AB}" destId="{EDBBB518-D74A-4E6A-A70B-F20ECD255F2E}" srcOrd="3" destOrd="0" presId="urn:microsoft.com/office/officeart/2005/8/layout/hList1"/>
    <dgm:cxn modelId="{E1EC6E10-69CB-43D7-A9DF-0870B5409938}" type="presParOf" srcId="{5CB3E60B-B15A-409A-9D31-99305347C0AB}" destId="{18141C78-D7A1-444B-9D3C-F1A5966466CA}" srcOrd="4" destOrd="0" presId="urn:microsoft.com/office/officeart/2005/8/layout/hList1"/>
    <dgm:cxn modelId="{9E6B48E7-642A-4AEE-A950-12B485A238B4}" type="presParOf" srcId="{18141C78-D7A1-444B-9D3C-F1A5966466CA}" destId="{909D584A-CFB3-42A6-BEE6-F111F81D4423}" srcOrd="0" destOrd="0" presId="urn:microsoft.com/office/officeart/2005/8/layout/hList1"/>
    <dgm:cxn modelId="{A18BD2B5-9914-42C7-BBEC-17DC33EB640A}" type="presParOf" srcId="{18141C78-D7A1-444B-9D3C-F1A5966466CA}" destId="{5D7DB8E8-4B92-4BA0-84DA-F275D81D14EC}" srcOrd="1" destOrd="0" presId="urn:microsoft.com/office/officeart/2005/8/layout/hList1"/>
    <dgm:cxn modelId="{D295DFE6-552C-42EF-98AB-96F129482EC5}" type="presParOf" srcId="{5CB3E60B-B15A-409A-9D31-99305347C0AB}" destId="{73546C0C-41A5-4CED-9445-4DCCA26947E2}" srcOrd="5" destOrd="0" presId="urn:microsoft.com/office/officeart/2005/8/layout/hList1"/>
    <dgm:cxn modelId="{8073C658-EE69-4380-915B-43F207969B61}" type="presParOf" srcId="{5CB3E60B-B15A-409A-9D31-99305347C0AB}" destId="{450D1511-3194-47C9-B493-0B0977BA0802}" srcOrd="6" destOrd="0" presId="urn:microsoft.com/office/officeart/2005/8/layout/hList1"/>
    <dgm:cxn modelId="{6EAF5215-ACA1-4DBB-BA4A-E9CE256835B1}" type="presParOf" srcId="{450D1511-3194-47C9-B493-0B0977BA0802}" destId="{96D18457-6B34-4340-A7F3-3253C1F08FED}" srcOrd="0" destOrd="0" presId="urn:microsoft.com/office/officeart/2005/8/layout/hList1"/>
    <dgm:cxn modelId="{3E3D6968-9404-4A43-9A15-B0330C215C1F}" type="presParOf" srcId="{450D1511-3194-47C9-B493-0B0977BA0802}" destId="{656C1CD4-0D10-4AC1-B738-6BF48CEB0F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04958-E99C-492A-900F-8877AA3F3322}">
      <dsp:nvSpPr>
        <dsp:cNvPr id="0" name=""/>
        <dsp:cNvSpPr/>
      </dsp:nvSpPr>
      <dsp:spPr>
        <a:xfrm>
          <a:off x="96590" y="948150"/>
          <a:ext cx="4091726" cy="2455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Memorandum </a:t>
          </a:r>
          <a:endParaRPr lang="en-US" sz="4200" kern="1200" dirty="0"/>
        </a:p>
      </dsp:txBody>
      <dsp:txXfrm>
        <a:off x="96590" y="948150"/>
        <a:ext cx="4091726" cy="2455036"/>
      </dsp:txXfrm>
    </dsp:sp>
    <dsp:sp modelId="{42BD8AAC-A520-464A-92E4-3DA3656EB457}">
      <dsp:nvSpPr>
        <dsp:cNvPr id="0" name=""/>
        <dsp:cNvSpPr/>
      </dsp:nvSpPr>
      <dsp:spPr>
        <a:xfrm>
          <a:off x="4501948" y="948150"/>
          <a:ext cx="4091726" cy="24550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Formal letters</a:t>
          </a:r>
          <a:endParaRPr lang="en-US" sz="4200" kern="1200" dirty="0"/>
        </a:p>
      </dsp:txBody>
      <dsp:txXfrm>
        <a:off x="4501948" y="948150"/>
        <a:ext cx="4091726" cy="2455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C7B0-75AD-4CA0-A124-9B84BB2B5EAE}">
      <dsp:nvSpPr>
        <dsp:cNvPr id="0" name=""/>
        <dsp:cNvSpPr/>
      </dsp:nvSpPr>
      <dsp:spPr>
        <a:xfrm>
          <a:off x="0" y="947635"/>
          <a:ext cx="10112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FC915A-7D37-4422-B491-2DA0F5E9FC51}">
      <dsp:nvSpPr>
        <dsp:cNvPr id="0" name=""/>
        <dsp:cNvSpPr/>
      </dsp:nvSpPr>
      <dsp:spPr>
        <a:xfrm>
          <a:off x="505627" y="549115"/>
          <a:ext cx="707877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7561" tIns="0" rIns="267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To save something as a written record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44535" y="588023"/>
        <a:ext cx="7000962" cy="719224"/>
      </dsp:txXfrm>
    </dsp:sp>
    <dsp:sp modelId="{03573D0C-8B97-4B81-8635-C1583A934AE3}">
      <dsp:nvSpPr>
        <dsp:cNvPr id="0" name=""/>
        <dsp:cNvSpPr/>
      </dsp:nvSpPr>
      <dsp:spPr>
        <a:xfrm>
          <a:off x="0" y="2172355"/>
          <a:ext cx="10112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D3DEA9-7D91-4104-9538-F579EB41C452}">
      <dsp:nvSpPr>
        <dsp:cNvPr id="0" name=""/>
        <dsp:cNvSpPr/>
      </dsp:nvSpPr>
      <dsp:spPr>
        <a:xfrm>
          <a:off x="505627" y="1773835"/>
          <a:ext cx="7078778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7561" tIns="0" rIns="267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To save time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44535" y="1812743"/>
        <a:ext cx="7000962" cy="719224"/>
      </dsp:txXfrm>
    </dsp:sp>
    <dsp:sp modelId="{515DA95D-8298-4C37-BD9C-650070705D5F}">
      <dsp:nvSpPr>
        <dsp:cNvPr id="0" name=""/>
        <dsp:cNvSpPr/>
      </dsp:nvSpPr>
      <dsp:spPr>
        <a:xfrm>
          <a:off x="0" y="3397075"/>
          <a:ext cx="10112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8837AB-F495-4EA6-89A3-0BD9758AD54D}">
      <dsp:nvSpPr>
        <dsp:cNvPr id="0" name=""/>
        <dsp:cNvSpPr/>
      </dsp:nvSpPr>
      <dsp:spPr>
        <a:xfrm>
          <a:off x="505627" y="2998555"/>
          <a:ext cx="7078778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7561" tIns="0" rIns="26756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To cut down on unnecessary expense </a:t>
          </a:r>
          <a:endParaRPr lang="en-US" sz="2700" kern="1200" dirty="0">
            <a:solidFill>
              <a:schemeClr val="tx1"/>
            </a:solidFill>
          </a:endParaRPr>
        </a:p>
      </dsp:txBody>
      <dsp:txXfrm>
        <a:off x="544535" y="3037463"/>
        <a:ext cx="7000962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A0F8C-0EC3-4581-9574-C1E5F01ECC9D}">
      <dsp:nvSpPr>
        <dsp:cNvPr id="0" name=""/>
        <dsp:cNvSpPr/>
      </dsp:nvSpPr>
      <dsp:spPr>
        <a:xfrm>
          <a:off x="3311205" y="616198"/>
          <a:ext cx="4109843" cy="4109843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66DA18-2535-4CD9-B3F7-1726017DEE38}">
      <dsp:nvSpPr>
        <dsp:cNvPr id="0" name=""/>
        <dsp:cNvSpPr/>
      </dsp:nvSpPr>
      <dsp:spPr>
        <a:xfrm>
          <a:off x="3311205" y="616198"/>
          <a:ext cx="4109843" cy="4109843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3B9AF0-DC85-4DA5-96F5-2A3F7C24B6F4}">
      <dsp:nvSpPr>
        <dsp:cNvPr id="0" name=""/>
        <dsp:cNvSpPr/>
      </dsp:nvSpPr>
      <dsp:spPr>
        <a:xfrm>
          <a:off x="3311205" y="616198"/>
          <a:ext cx="4109843" cy="4109843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FCB293-D63E-4E99-8166-3C3C49E20476}">
      <dsp:nvSpPr>
        <dsp:cNvPr id="0" name=""/>
        <dsp:cNvSpPr/>
      </dsp:nvSpPr>
      <dsp:spPr>
        <a:xfrm>
          <a:off x="3311205" y="616198"/>
          <a:ext cx="4109843" cy="4109843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316746-7458-402A-80B9-69D0CEB760E2}">
      <dsp:nvSpPr>
        <dsp:cNvPr id="0" name=""/>
        <dsp:cNvSpPr/>
      </dsp:nvSpPr>
      <dsp:spPr>
        <a:xfrm>
          <a:off x="3311205" y="616198"/>
          <a:ext cx="4109843" cy="4109843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193D0F-392A-463A-9852-BBEA34FE03D7}">
      <dsp:nvSpPr>
        <dsp:cNvPr id="0" name=""/>
        <dsp:cNvSpPr/>
      </dsp:nvSpPr>
      <dsp:spPr>
        <a:xfrm>
          <a:off x="4421203" y="1726196"/>
          <a:ext cx="1889848" cy="18898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chemeClr val="tx1"/>
              </a:solidFill>
            </a:rPr>
            <a:t>Memo</a:t>
          </a:r>
          <a:endParaRPr lang="en-US" sz="3100" b="1" kern="1200" dirty="0">
            <a:solidFill>
              <a:schemeClr val="tx1"/>
            </a:solidFill>
          </a:endParaRPr>
        </a:p>
      </dsp:txBody>
      <dsp:txXfrm>
        <a:off x="4697965" y="2002958"/>
        <a:ext cx="1336324" cy="1336324"/>
      </dsp:txXfrm>
    </dsp:sp>
    <dsp:sp modelId="{DE37B567-277A-49B8-B838-C7665AACCBE9}">
      <dsp:nvSpPr>
        <dsp:cNvPr id="0" name=""/>
        <dsp:cNvSpPr/>
      </dsp:nvSpPr>
      <dsp:spPr>
        <a:xfrm>
          <a:off x="4458774" y="2375"/>
          <a:ext cx="1814706" cy="13228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To inquire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724532" y="196108"/>
        <a:ext cx="1283190" cy="935427"/>
      </dsp:txXfrm>
    </dsp:sp>
    <dsp:sp modelId="{681B4D68-2F3C-4219-9618-627C0FFF7926}">
      <dsp:nvSpPr>
        <dsp:cNvPr id="0" name=""/>
        <dsp:cNvSpPr/>
      </dsp:nvSpPr>
      <dsp:spPr>
        <a:xfrm>
          <a:off x="6365744" y="1389384"/>
          <a:ext cx="1818873" cy="13228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To report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6632112" y="1583117"/>
        <a:ext cx="1286137" cy="935427"/>
      </dsp:txXfrm>
    </dsp:sp>
    <dsp:sp modelId="{31445EE8-3AC2-4585-BC26-1A35C208C455}">
      <dsp:nvSpPr>
        <dsp:cNvPr id="0" name=""/>
        <dsp:cNvSpPr/>
      </dsp:nvSpPr>
      <dsp:spPr>
        <a:xfrm>
          <a:off x="5544761" y="3633611"/>
          <a:ext cx="2002451" cy="132289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To promote goodwill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838013" y="3827344"/>
        <a:ext cx="1415947" cy="935427"/>
      </dsp:txXfrm>
    </dsp:sp>
    <dsp:sp modelId="{374B5625-30A8-4A39-9CAB-399AC596EC8C}">
      <dsp:nvSpPr>
        <dsp:cNvPr id="0" name=""/>
        <dsp:cNvSpPr/>
      </dsp:nvSpPr>
      <dsp:spPr>
        <a:xfrm>
          <a:off x="3179928" y="3633611"/>
          <a:ext cx="2012677" cy="132289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To remind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3474678" y="3827344"/>
        <a:ext cx="1423177" cy="935427"/>
      </dsp:txXfrm>
    </dsp:sp>
    <dsp:sp modelId="{971A3C2B-77C9-4EB0-B158-64635EFA3915}">
      <dsp:nvSpPr>
        <dsp:cNvPr id="0" name=""/>
        <dsp:cNvSpPr/>
      </dsp:nvSpPr>
      <dsp:spPr>
        <a:xfrm>
          <a:off x="2419243" y="1389384"/>
          <a:ext cx="2075660" cy="13228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To inform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23216" y="1583117"/>
        <a:ext cx="1467714" cy="935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3D20-8380-4C55-A43A-332D0F1F6C97}">
      <dsp:nvSpPr>
        <dsp:cNvPr id="0" name=""/>
        <dsp:cNvSpPr/>
      </dsp:nvSpPr>
      <dsp:spPr>
        <a:xfrm>
          <a:off x="74625" y="206650"/>
          <a:ext cx="2449711" cy="8707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HEADING </a:t>
          </a:r>
          <a:endParaRPr lang="en-US" sz="2400" b="1" kern="1200" dirty="0"/>
        </a:p>
      </dsp:txBody>
      <dsp:txXfrm>
        <a:off x="74625" y="206650"/>
        <a:ext cx="2449711" cy="870749"/>
      </dsp:txXfrm>
    </dsp:sp>
    <dsp:sp modelId="{FCC3D93A-BBD4-4DDA-80B2-6BB6ABB3B543}">
      <dsp:nvSpPr>
        <dsp:cNvPr id="0" name=""/>
        <dsp:cNvSpPr/>
      </dsp:nvSpPr>
      <dsp:spPr>
        <a:xfrm>
          <a:off x="60515" y="1082424"/>
          <a:ext cx="2449711" cy="35271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To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From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Date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Subject</a:t>
          </a:r>
          <a:endParaRPr lang="en-US" sz="2300" kern="1200" dirty="0"/>
        </a:p>
      </dsp:txBody>
      <dsp:txXfrm>
        <a:off x="60515" y="1082424"/>
        <a:ext cx="2449711" cy="3527100"/>
      </dsp:txXfrm>
    </dsp:sp>
    <dsp:sp modelId="{2DC7B592-68FE-4FD7-A59E-34C2C238B7DF}">
      <dsp:nvSpPr>
        <dsp:cNvPr id="0" name=""/>
        <dsp:cNvSpPr/>
      </dsp:nvSpPr>
      <dsp:spPr>
        <a:xfrm>
          <a:off x="2867296" y="252846"/>
          <a:ext cx="2449711" cy="870749"/>
        </a:xfrm>
        <a:prstGeom prst="rect">
          <a:avLst/>
        </a:prstGeom>
        <a:gradFill rotWithShape="0">
          <a:gsLst>
            <a:gs pos="0">
              <a:schemeClr val="accent5">
                <a:hueOff val="1602711"/>
                <a:satOff val="-3255"/>
                <a:lumOff val="2092"/>
                <a:alphaOff val="0"/>
                <a:tint val="96000"/>
                <a:lumMod val="104000"/>
              </a:schemeClr>
            </a:gs>
            <a:gs pos="100000">
              <a:schemeClr val="accent5">
                <a:hueOff val="1602711"/>
                <a:satOff val="-3255"/>
                <a:lumOff val="20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Opening Segment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2867296" y="252846"/>
        <a:ext cx="2449711" cy="870749"/>
      </dsp:txXfrm>
    </dsp:sp>
    <dsp:sp modelId="{BA46B29E-ED54-4CE5-8BAE-D9C1D9070EEF}">
      <dsp:nvSpPr>
        <dsp:cNvPr id="0" name=""/>
        <dsp:cNvSpPr/>
      </dsp:nvSpPr>
      <dsp:spPr>
        <a:xfrm>
          <a:off x="2867296" y="1139737"/>
          <a:ext cx="2449711" cy="3449975"/>
        </a:xfrm>
        <a:prstGeom prst="rect">
          <a:avLst/>
        </a:prstGeom>
        <a:solidFill>
          <a:schemeClr val="accent5">
            <a:tint val="40000"/>
            <a:alpha val="90000"/>
            <a:hueOff val="1432725"/>
            <a:satOff val="-1155"/>
            <a:lumOff val="30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1432725"/>
              <a:satOff val="-1155"/>
              <a:lumOff val="30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Purpose of the memo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Facts, details, information</a:t>
          </a:r>
          <a:endParaRPr lang="en-US" sz="2300" kern="1200" dirty="0"/>
        </a:p>
      </dsp:txBody>
      <dsp:txXfrm>
        <a:off x="2867296" y="1139737"/>
        <a:ext cx="2449711" cy="3449975"/>
      </dsp:txXfrm>
    </dsp:sp>
    <dsp:sp modelId="{909D584A-CFB3-42A6-BEE6-F111F81D4423}">
      <dsp:nvSpPr>
        <dsp:cNvPr id="0" name=""/>
        <dsp:cNvSpPr/>
      </dsp:nvSpPr>
      <dsp:spPr>
        <a:xfrm>
          <a:off x="5603526" y="248848"/>
          <a:ext cx="2449711" cy="870749"/>
        </a:xfrm>
        <a:prstGeom prst="rect">
          <a:avLst/>
        </a:prstGeom>
        <a:gradFill rotWithShape="0">
          <a:gsLst>
            <a:gs pos="0">
              <a:schemeClr val="accent5">
                <a:hueOff val="3205422"/>
                <a:satOff val="-6509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3205422"/>
                <a:satOff val="-6509"/>
                <a:lumOff val="418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Body/Main Content</a:t>
          </a:r>
          <a:endParaRPr lang="en-US" sz="2400" b="1" kern="1200" dirty="0"/>
        </a:p>
      </dsp:txBody>
      <dsp:txXfrm>
        <a:off x="5603526" y="248848"/>
        <a:ext cx="2449711" cy="870749"/>
      </dsp:txXfrm>
    </dsp:sp>
    <dsp:sp modelId="{5D7DB8E8-4B92-4BA0-84DA-F275D81D14EC}">
      <dsp:nvSpPr>
        <dsp:cNvPr id="0" name=""/>
        <dsp:cNvSpPr/>
      </dsp:nvSpPr>
      <dsp:spPr>
        <a:xfrm>
          <a:off x="5603526" y="1156007"/>
          <a:ext cx="2449711" cy="3459280"/>
        </a:xfrm>
        <a:prstGeom prst="rect">
          <a:avLst/>
        </a:prstGeom>
        <a:solidFill>
          <a:schemeClr val="accent5">
            <a:tint val="40000"/>
            <a:alpha val="90000"/>
            <a:hueOff val="2865450"/>
            <a:satOff val="-2310"/>
            <a:lumOff val="61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865450"/>
              <a:satOff val="-2310"/>
              <a:lumOff val="61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Description of the main idea</a:t>
          </a:r>
          <a:endParaRPr lang="en-US" sz="2300" kern="1200" dirty="0"/>
        </a:p>
      </dsp:txBody>
      <dsp:txXfrm>
        <a:off x="5603526" y="1156007"/>
        <a:ext cx="2449711" cy="3459280"/>
      </dsp:txXfrm>
    </dsp:sp>
    <dsp:sp modelId="{96D18457-6B34-4340-A7F3-3253C1F08FED}">
      <dsp:nvSpPr>
        <dsp:cNvPr id="0" name=""/>
        <dsp:cNvSpPr/>
      </dsp:nvSpPr>
      <dsp:spPr>
        <a:xfrm>
          <a:off x="8386153" y="288008"/>
          <a:ext cx="2449711" cy="870749"/>
        </a:xfrm>
        <a:prstGeom prst="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Closing Segment</a:t>
          </a:r>
          <a:endParaRPr lang="en-US" sz="2800" b="1" kern="1200" dirty="0"/>
        </a:p>
      </dsp:txBody>
      <dsp:txXfrm>
        <a:off x="8386153" y="288008"/>
        <a:ext cx="2449711" cy="870749"/>
      </dsp:txXfrm>
    </dsp:sp>
    <dsp:sp modelId="{656C1CD4-0D10-4AC1-B738-6BF48CEB0F2C}">
      <dsp:nvSpPr>
        <dsp:cNvPr id="0" name=""/>
        <dsp:cNvSpPr/>
      </dsp:nvSpPr>
      <dsp:spPr>
        <a:xfrm>
          <a:off x="8386153" y="1187807"/>
          <a:ext cx="2449711" cy="3416917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 courteous closing statement 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Your expectations (if any)</a:t>
          </a:r>
          <a:endParaRPr lang="en-US" sz="2300" kern="1200" dirty="0"/>
        </a:p>
      </dsp:txBody>
      <dsp:txXfrm>
        <a:off x="8386153" y="1187807"/>
        <a:ext cx="2449711" cy="341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218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926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6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9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6E8-32D4-4A86-9CB6-F9634916CBD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313597"/>
            <a:ext cx="8915399" cy="2262781"/>
          </a:xfrm>
        </p:spPr>
        <p:txBody>
          <a:bodyPr/>
          <a:lstStyle/>
          <a:p>
            <a:r>
              <a:rPr lang="en-US" b="1" dirty="0" smtClean="0"/>
              <a:t>Formal Correspondence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3808388"/>
            <a:ext cx="8915399" cy="112628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Memorandum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490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464024"/>
            <a:ext cx="10570737" cy="6155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To: Computer Programming Division</a:t>
            </a:r>
          </a:p>
          <a:p>
            <a:pPr marL="0" indent="0" algn="just">
              <a:buNone/>
            </a:pPr>
            <a:r>
              <a:rPr lang="en-US" dirty="0"/>
              <a:t>From: Vice President </a:t>
            </a:r>
            <a:r>
              <a:rPr lang="en-US" dirty="0" err="1"/>
              <a:t>Lumbergh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Date: February 19, 2016</a:t>
            </a:r>
          </a:p>
          <a:p>
            <a:pPr marL="0" indent="0" algn="just">
              <a:buNone/>
            </a:pPr>
            <a:r>
              <a:rPr lang="en-US" dirty="0"/>
              <a:t>Subject: Attaching cover sheets to TPS reports</a:t>
            </a:r>
          </a:p>
          <a:p>
            <a:pPr marL="0" indent="0" algn="just">
              <a:buNone/>
            </a:pPr>
            <a:r>
              <a:rPr lang="en-US" dirty="0"/>
              <a:t>This is to remind the division that, starting today, we are now filing all Testing Procedure Specification (TPS) reports with new cover sheets.</a:t>
            </a:r>
          </a:p>
          <a:p>
            <a:pPr marL="0" indent="0" algn="just">
              <a:buNone/>
            </a:pPr>
            <a:r>
              <a:rPr lang="en-US" dirty="0"/>
              <a:t>The reason for this change is simple. In addition to a new format, the cover sheets provide a summary of the report as well as the updated legal copy. The new cover sheets also include </a:t>
            </a:r>
            <a:r>
              <a:rPr lang="en-US" dirty="0" err="1"/>
              <a:t>Initech's</a:t>
            </a:r>
            <a:r>
              <a:rPr lang="en-US" dirty="0"/>
              <a:t> new logo.</a:t>
            </a:r>
          </a:p>
          <a:p>
            <a:pPr marL="0" indent="0" algn="just">
              <a:buNone/>
            </a:pPr>
            <a:r>
              <a:rPr lang="en-US" dirty="0"/>
              <a:t>Though this change may initially seem like a headache and an extra step, it is necessary to include the new cover sheets due to their updated information. Failing to do so will result in a confusing and inaccurate product delivered to our customers.</a:t>
            </a:r>
          </a:p>
          <a:p>
            <a:pPr marL="0" indent="0" algn="just">
              <a:buNone/>
            </a:pPr>
            <a:r>
              <a:rPr lang="en-US" dirty="0"/>
              <a:t>Please be sure to follow this new procedure.</a:t>
            </a:r>
          </a:p>
          <a:p>
            <a:pPr marL="0" indent="0" algn="just">
              <a:buNone/>
            </a:pPr>
            <a:r>
              <a:rPr lang="en-US" dirty="0"/>
              <a:t>Best regards,</a:t>
            </a:r>
          </a:p>
          <a:p>
            <a:pPr marL="0" indent="0" algn="just">
              <a:buNone/>
            </a:pPr>
            <a:r>
              <a:rPr lang="en-US" dirty="0"/>
              <a:t>Vice President </a:t>
            </a:r>
            <a:r>
              <a:rPr lang="en-US" dirty="0" err="1"/>
              <a:t>Lumbergh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899" y="341194"/>
            <a:ext cx="620042" cy="474942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Example 2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5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4" y="300250"/>
            <a:ext cx="9102606" cy="1277203"/>
          </a:xfrm>
        </p:spPr>
        <p:txBody>
          <a:bodyPr/>
          <a:lstStyle/>
          <a:p>
            <a:r>
              <a:rPr lang="en-US" b="1" dirty="0" smtClean="0"/>
              <a:t>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42" y="1705970"/>
            <a:ext cx="10235370" cy="468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You are an administrative assistant. You want to tell 10 people about an upcoming computer training seminar. You are attaching a brochure about the seminar from the presenter, but you also need to inform them of the following: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000" b="1" dirty="0"/>
              <a:t>what the training is for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• </a:t>
            </a:r>
            <a:r>
              <a:rPr lang="en-US" sz="2000" b="1" dirty="0"/>
              <a:t>who the presenter is, including a brief statement about his/her background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• </a:t>
            </a:r>
            <a:r>
              <a:rPr lang="en-US" sz="2000" b="1" dirty="0"/>
              <a:t>where the training will be held, including the date and time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• </a:t>
            </a:r>
            <a:r>
              <a:rPr lang="en-US" sz="2000" b="1" dirty="0"/>
              <a:t>whether or not parking is available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• </a:t>
            </a:r>
            <a:r>
              <a:rPr lang="en-US" sz="2000" b="1" dirty="0"/>
              <a:t>whether or not lunch and/or any refreshments will be served </a:t>
            </a:r>
          </a:p>
        </p:txBody>
      </p:sp>
    </p:spTree>
    <p:extLst>
      <p:ext uri="{BB962C8B-B14F-4D97-AF65-F5344CB8AC3E}">
        <p14:creationId xmlns:p14="http://schemas.microsoft.com/office/powerpoint/2010/main" val="15394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Types of Correspondence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81461"/>
              </p:ext>
            </p:extLst>
          </p:nvPr>
        </p:nvGraphicFramePr>
        <p:xfrm>
          <a:off x="1971746" y="1665027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23" y="545910"/>
            <a:ext cx="9812290" cy="1359090"/>
          </a:xfrm>
        </p:spPr>
        <p:txBody>
          <a:bodyPr/>
          <a:lstStyle/>
          <a:p>
            <a:r>
              <a:rPr lang="en-US" b="1" dirty="0"/>
              <a:t>What is a </a:t>
            </a:r>
            <a:r>
              <a:rPr lang="en-US" b="1" dirty="0" smtClean="0"/>
              <a:t>Memorandum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92322" y="2314432"/>
            <a:ext cx="9253182" cy="10645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It is considered as an “inside” correspondence.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2323" y="4086367"/>
            <a:ext cx="9253181" cy="10645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It is written to someone in your </a:t>
            </a:r>
            <a:r>
              <a:rPr lang="en-US" sz="2400" b="1" dirty="0" smtClean="0">
                <a:solidFill>
                  <a:schemeClr val="tx1"/>
                </a:solidFill>
              </a:rPr>
              <a:t>company.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8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323" y="491319"/>
            <a:ext cx="9812290" cy="859809"/>
          </a:xfrm>
        </p:spPr>
        <p:txBody>
          <a:bodyPr/>
          <a:lstStyle/>
          <a:p>
            <a:r>
              <a:rPr lang="en-US" b="1" dirty="0"/>
              <a:t>Why do we use memos?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674197"/>
              </p:ext>
            </p:extLst>
          </p:nvPr>
        </p:nvGraphicFramePr>
        <p:xfrm>
          <a:off x="1392072" y="1774209"/>
          <a:ext cx="10112541" cy="462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2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13" y="624110"/>
            <a:ext cx="9757699" cy="1280890"/>
          </a:xfrm>
        </p:spPr>
        <p:txBody>
          <a:bodyPr/>
          <a:lstStyle/>
          <a:p>
            <a:r>
              <a:rPr lang="en-US" b="1" dirty="0"/>
              <a:t>What are the purposes of memo?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15533"/>
              </p:ext>
            </p:extLst>
          </p:nvPr>
        </p:nvGraphicFramePr>
        <p:xfrm>
          <a:off x="900752" y="1487607"/>
          <a:ext cx="10603861" cy="4995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2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tone of memo?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3" y="1905000"/>
            <a:ext cx="4313238" cy="3236951"/>
          </a:xfrm>
        </p:spPr>
      </p:pic>
      <p:sp>
        <p:nvSpPr>
          <p:cNvPr id="6" name="Rounded Rectangle 5"/>
          <p:cNvSpPr/>
          <p:nvPr/>
        </p:nvSpPr>
        <p:spPr>
          <a:xfrm>
            <a:off x="1012208" y="2261050"/>
            <a:ext cx="5308979" cy="9962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Semi-formal/ Conversational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0582" y="5633263"/>
            <a:ext cx="6955812" cy="9212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 smtClean="0"/>
              <a:t>NOTE: A </a:t>
            </a:r>
            <a:r>
              <a:rPr lang="en-US" sz="2000" i="1" dirty="0"/>
              <a:t>very formal tone might sound intimidating </a:t>
            </a:r>
          </a:p>
        </p:txBody>
      </p:sp>
    </p:spTree>
    <p:extLst>
      <p:ext uri="{BB962C8B-B14F-4D97-AF65-F5344CB8AC3E}">
        <p14:creationId xmlns:p14="http://schemas.microsoft.com/office/powerpoint/2010/main" val="403084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9" y="218364"/>
            <a:ext cx="10153484" cy="736979"/>
          </a:xfrm>
        </p:spPr>
        <p:txBody>
          <a:bodyPr/>
          <a:lstStyle/>
          <a:p>
            <a:r>
              <a:rPr lang="en-US" b="1" dirty="0"/>
              <a:t>How to structure a memo?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91590"/>
              </p:ext>
            </p:extLst>
          </p:nvPr>
        </p:nvGraphicFramePr>
        <p:xfrm>
          <a:off x="668740" y="1146412"/>
          <a:ext cx="10835873" cy="4765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3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 of 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204716"/>
            <a:ext cx="11027391" cy="65099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To: All Staff</a:t>
            </a:r>
          </a:p>
          <a:p>
            <a:pPr marL="0" indent="0" algn="just">
              <a:buNone/>
            </a:pPr>
            <a:r>
              <a:rPr lang="en-US" dirty="0"/>
              <a:t>From: The Manager</a:t>
            </a:r>
          </a:p>
          <a:p>
            <a:pPr marL="0" indent="0" algn="just">
              <a:buNone/>
            </a:pPr>
            <a:r>
              <a:rPr lang="en-US" dirty="0"/>
              <a:t>Date: May 27, 2010</a:t>
            </a:r>
          </a:p>
          <a:p>
            <a:pPr marL="0" indent="0" algn="just">
              <a:buNone/>
            </a:pPr>
            <a:r>
              <a:rPr lang="en-US" dirty="0"/>
              <a:t>Subject: Inappropriate use of time on Google Doodle games</a:t>
            </a:r>
          </a:p>
          <a:p>
            <a:pPr marL="0" indent="0" algn="just">
              <a:buNone/>
            </a:pPr>
            <a:r>
              <a:rPr lang="en-US" dirty="0"/>
              <a:t>Coworkers,</a:t>
            </a:r>
          </a:p>
          <a:p>
            <a:pPr marL="0" indent="0" algn="just">
              <a:buNone/>
            </a:pPr>
            <a:r>
              <a:rPr lang="en-US" dirty="0"/>
              <a:t>It has come to my attention that many in the office have been spending time on the Google home page </a:t>
            </a:r>
            <a:r>
              <a:rPr lang="en-US" dirty="0" smtClean="0"/>
              <a:t>micro-games</a:t>
            </a:r>
            <a:r>
              <a:rPr lang="en-US" dirty="0"/>
              <a:t>. This memo is a reminder to use your work hours for work.</a:t>
            </a:r>
          </a:p>
          <a:p>
            <a:pPr marL="0" indent="0" algn="just">
              <a:buNone/>
            </a:pPr>
            <a:r>
              <a:rPr lang="en-US" dirty="0"/>
              <a:t>According to a recent article, the estimated daily cost of people collectively playing these games instead of working is over $120 million—which is calculated based on the daily average increased time spent on the Google home page (36 seconds).</a:t>
            </a:r>
          </a:p>
          <a:p>
            <a:pPr marL="0" indent="0" algn="just">
              <a:buNone/>
            </a:pPr>
            <a:r>
              <a:rPr lang="en-US" dirty="0"/>
              <a:t>If these estimates are applied to our 600 office employees, this results in a nearly $700 weekly loss.</a:t>
            </a:r>
          </a:p>
          <a:p>
            <a:pPr marL="0" indent="0" algn="just">
              <a:buNone/>
            </a:pPr>
            <a:r>
              <a:rPr lang="en-US" dirty="0"/>
              <a:t>This is a conservative estimate considering the extensive discussions that occur about beating the office's current high score. The extra cost quickly adds up.</a:t>
            </a:r>
          </a:p>
          <a:p>
            <a:pPr marL="0" indent="0" algn="just">
              <a:buNone/>
            </a:pPr>
            <a:r>
              <a:rPr lang="en-US" dirty="0"/>
              <a:t>Of course, we don't want you to view our organization as a place of drudgery and draconian rules. I encourage a fun and competitive environment, and I recognize that we certainly won't be profitable if you are unhappy or dissatisfied with your jobs. This is just a reminder to be careful with your use of company time.</a:t>
            </a:r>
          </a:p>
          <a:p>
            <a:pPr marL="0" indent="0" algn="just">
              <a:buNone/>
            </a:pPr>
            <a:r>
              <a:rPr lang="en-US" dirty="0"/>
              <a:t>Thank you,</a:t>
            </a:r>
          </a:p>
          <a:p>
            <a:pPr marL="0" indent="0" algn="just">
              <a:buNone/>
            </a:pPr>
            <a:r>
              <a:rPr lang="en-US" dirty="0"/>
              <a:t>The Manager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139588"/>
            <a:ext cx="620042" cy="464023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Example 1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902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608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Formal Correspondence </vt:lpstr>
      <vt:lpstr>The Types of Correspondence </vt:lpstr>
      <vt:lpstr>What is a Memorandum?</vt:lpstr>
      <vt:lpstr>Why do we use memos?</vt:lpstr>
      <vt:lpstr>What are the purposes of memo?</vt:lpstr>
      <vt:lpstr>What is the tone of memo?</vt:lpstr>
      <vt:lpstr>How to structure a memo?</vt:lpstr>
      <vt:lpstr>Examples of Memo</vt:lpstr>
      <vt:lpstr>PowerPoint Presentation</vt:lpstr>
      <vt:lpstr>PowerPoint Presentation</vt:lpstr>
      <vt:lpstr>Practice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Technical Writing</dc:title>
  <dc:creator>Faculty</dc:creator>
  <cp:lastModifiedBy>Faculty</cp:lastModifiedBy>
  <cp:revision>18</cp:revision>
  <dcterms:created xsi:type="dcterms:W3CDTF">2023-01-25T07:06:15Z</dcterms:created>
  <dcterms:modified xsi:type="dcterms:W3CDTF">2023-04-26T04:57:54Z</dcterms:modified>
</cp:coreProperties>
</file>