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AI-2002 </a:t>
            </a: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=(0.1*0.9*0.05)+(0.1*0.95*0.95)+(0.8*0.05*0.95) + (0.8*0.1*0.05)</a:t>
            </a:r>
          </a:p>
          <a:p>
            <a:pPr>
              <a:buNone/>
            </a:pPr>
            <a:r>
              <a:rPr lang="en-US" dirty="0" smtClean="0"/>
              <a:t>=0.13675</a:t>
            </a:r>
          </a:p>
          <a:p>
            <a:r>
              <a:rPr lang="en-US" dirty="0" smtClean="0"/>
              <a:t>P(A=on | E=on)?</a:t>
            </a:r>
          </a:p>
          <a:p>
            <a:pPr>
              <a:buNone/>
            </a:pPr>
            <a:r>
              <a:rPr lang="en-US" dirty="0" smtClean="0"/>
              <a:t>= P(A=on, E=on)/P(E=on)</a:t>
            </a:r>
          </a:p>
          <a:p>
            <a:pPr>
              <a:buNone/>
            </a:pPr>
            <a:r>
              <a:rPr lang="en-US" dirty="0" smtClean="0"/>
              <a:t>= 0.2227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304800"/>
            <a:ext cx="8305800" cy="6095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123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P(G,S,R)?</a:t>
            </a:r>
          </a:p>
          <a:p>
            <a:r>
              <a:rPr lang="en-US" dirty="0" smtClean="0"/>
              <a:t>What is P(R=T|G=T)? </a:t>
            </a:r>
            <a:r>
              <a:rPr lang="en-US" dirty="0" err="1" smtClean="0"/>
              <a:t>Ans</a:t>
            </a:r>
            <a:r>
              <a:rPr lang="en-US" dirty="0" smtClean="0"/>
              <a:t>: 0.3577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24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having some relation with each other is to be handled. 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could not handle this case because it assumes that features are independent of one another</a:t>
            </a:r>
          </a:p>
          <a:p>
            <a:r>
              <a:rPr lang="en-US" dirty="0" smtClean="0"/>
              <a:t>Network or graph represents the dependencies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is independent of all the factors. Further up toothache and catch are conditionally independent given cavity.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600200" y="3505200"/>
            <a:ext cx="1981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9200" y="3505200"/>
            <a:ext cx="1981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cavity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5181600"/>
            <a:ext cx="1981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5257800"/>
            <a:ext cx="1981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Toothache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</p:cNvCxnSpPr>
          <p:nvPr/>
        </p:nvCxnSpPr>
        <p:spPr>
          <a:xfrm rot="5400000">
            <a:off x="5219700" y="43815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44196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P(A,B,C)= P(A) x P(B) x P(C)  when a, b and c are independent of one another</a:t>
            </a:r>
          </a:p>
          <a:p>
            <a:r>
              <a:rPr lang="en-US" dirty="0" smtClean="0"/>
              <a:t>P(A,B,C) suppose we say B is parent of A so it becomes then P(A|B ) x P(B) x P(C)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5334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4495800" y="44958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5410200" y="16002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3581400" y="29718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828800" y="17526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rot="5400000">
            <a:off x="2814778" y="1112230"/>
            <a:ext cx="568792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 rot="16200000" flipH="1">
            <a:off x="3124200" y="20574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 rot="16200000" flipH="1">
            <a:off x="4807930" y="693130"/>
            <a:ext cx="416392" cy="1397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670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305300" y="38481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P(</a:t>
            </a:r>
            <a:r>
              <a:rPr lang="en-US" dirty="0" err="1" smtClean="0"/>
              <a:t>a,b,c,d,e</a:t>
            </a:r>
            <a:r>
              <a:rPr lang="en-US" dirty="0" smtClean="0"/>
              <a:t>) if they are mutually independent?</a:t>
            </a:r>
          </a:p>
          <a:p>
            <a:r>
              <a:rPr lang="en-US" dirty="0" smtClean="0"/>
              <a:t>What is P(</a:t>
            </a:r>
            <a:r>
              <a:rPr lang="en-US" dirty="0" err="1" smtClean="0"/>
              <a:t>a,b,c,d,e</a:t>
            </a:r>
            <a:r>
              <a:rPr lang="en-US" dirty="0" smtClean="0"/>
              <a:t>) as per independence assumptions of the network provided?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48628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P(A=on, B=on, C=on, D= on, E=on)?</a:t>
            </a:r>
          </a:p>
          <a:p>
            <a:r>
              <a:rPr lang="en-US" dirty="0" smtClean="0"/>
              <a:t>What is P(E=on | A=on)?</a:t>
            </a:r>
          </a:p>
          <a:p>
            <a:r>
              <a:rPr lang="en-US" dirty="0" smtClean="0"/>
              <a:t>What is P(A=on | E=on)?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P(A=on, B=on, C=on, D= on, E=on)?</a:t>
            </a:r>
          </a:p>
          <a:p>
            <a:pPr>
              <a:buNone/>
            </a:pPr>
            <a:r>
              <a:rPr lang="fi-FI" dirty="0" smtClean="0"/>
              <a:t>P(A=ON)P(B=ON|A=ON)P(C=ON|A=ON)P(D=ON|A=ON,B=ON)P(E=ON|D=ON) = (0.6)(0.95)(0.5)(0.95)(0.1) = 0.0271</a:t>
            </a:r>
          </a:p>
          <a:p>
            <a:r>
              <a:rPr lang="en-US" dirty="0" smtClean="0"/>
              <a:t>P(E=on | A=on)</a:t>
            </a:r>
            <a:r>
              <a:rPr lang="fi-FI" dirty="0" smtClean="0"/>
              <a:t>?</a:t>
            </a:r>
          </a:p>
          <a:p>
            <a:pPr>
              <a:buNone/>
            </a:pPr>
            <a:r>
              <a:rPr lang="fi-FI" dirty="0" smtClean="0"/>
              <a:t>=P(E=on, A=on)/P(A=on)</a:t>
            </a:r>
          </a:p>
          <a:p>
            <a:pPr>
              <a:buNone/>
            </a:pPr>
            <a:r>
              <a:rPr lang="fi-FI" dirty="0" smtClean="0"/>
              <a:t>=P(B|A=ON) P(D|A=ON,B)P(E=ON|D)</a:t>
            </a:r>
          </a:p>
          <a:p>
            <a:pPr>
              <a:buNone/>
            </a:pPr>
            <a:r>
              <a:rPr lang="fi-FI" dirty="0" smtClean="0"/>
              <a:t>In this case B and D will have different combo of on and off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270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AI-2002 ARTIFICIAL INTELLIGENCE</vt:lpstr>
      <vt:lpstr>Introduction</vt:lpstr>
      <vt:lpstr>Graph representation</vt:lpstr>
      <vt:lpstr>Dependencies</vt:lpstr>
      <vt:lpstr>PowerPoint Presentation</vt:lpstr>
      <vt:lpstr>Example</vt:lpstr>
      <vt:lpstr>PowerPoint Presentation</vt:lpstr>
      <vt:lpstr>Example cont.</vt:lpstr>
      <vt:lpstr>Solution</vt:lpstr>
      <vt:lpstr>Solution continued</vt:lpstr>
      <vt:lpstr>PowerPoint Presentation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– ARTIFICIAL INTELLIGENCE</dc:title>
  <dc:creator>nida pervaiz</dc:creator>
  <cp:lastModifiedBy>Saeeda Kanwal</cp:lastModifiedBy>
  <cp:revision>26</cp:revision>
  <dcterms:created xsi:type="dcterms:W3CDTF">2006-08-16T00:00:00Z</dcterms:created>
  <dcterms:modified xsi:type="dcterms:W3CDTF">2023-04-12T02:58:19Z</dcterms:modified>
</cp:coreProperties>
</file>