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78" r:id="rId6"/>
    <p:sldId id="279" r:id="rId7"/>
    <p:sldId id="280" r:id="rId8"/>
    <p:sldId id="264" r:id="rId9"/>
    <p:sldId id="267" r:id="rId10"/>
    <p:sldId id="268" r:id="rId11"/>
    <p:sldId id="281" r:id="rId12"/>
    <p:sldId id="282" r:id="rId13"/>
    <p:sldId id="266" r:id="rId14"/>
    <p:sldId id="269" r:id="rId15"/>
    <p:sldId id="270" r:id="rId16"/>
    <p:sldId id="271" r:id="rId17"/>
    <p:sldId id="273" r:id="rId18"/>
    <p:sldId id="272" r:id="rId19"/>
    <p:sldId id="274" r:id="rId20"/>
    <p:sldId id="259" r:id="rId21"/>
    <p:sldId id="260" r:id="rId22"/>
    <p:sldId id="261" r:id="rId23"/>
    <p:sldId id="262" r:id="rId24"/>
    <p:sldId id="265" r:id="rId25"/>
    <p:sldId id="275" r:id="rId26"/>
    <p:sldId id="276" r:id="rId27"/>
    <p:sldId id="263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040C56-9089-4FFD-9CD2-5DC86DF822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42548D-306C-459D-935F-495453839908}">
      <dgm:prSet/>
      <dgm:spPr/>
      <dgm:t>
        <a:bodyPr/>
        <a:lstStyle/>
        <a:p>
          <a:r>
            <a:rPr lang="en-US"/>
            <a:t>Slow to Train</a:t>
          </a:r>
        </a:p>
      </dgm:t>
    </dgm:pt>
    <dgm:pt modelId="{FF3AA6FC-DFF8-431A-B6D6-365AEB13C76C}" type="parTrans" cxnId="{A1364B8F-1AE4-4696-9FA5-728072789337}">
      <dgm:prSet/>
      <dgm:spPr/>
      <dgm:t>
        <a:bodyPr/>
        <a:lstStyle/>
        <a:p>
          <a:endParaRPr lang="en-US"/>
        </a:p>
      </dgm:t>
    </dgm:pt>
    <dgm:pt modelId="{6C1C2698-F741-49A5-A3C4-FE37387C6C41}" type="sibTrans" cxnId="{A1364B8F-1AE4-4696-9FA5-728072789337}">
      <dgm:prSet/>
      <dgm:spPr/>
      <dgm:t>
        <a:bodyPr/>
        <a:lstStyle/>
        <a:p>
          <a:endParaRPr lang="en-US"/>
        </a:p>
      </dgm:t>
    </dgm:pt>
    <dgm:pt modelId="{75319DBB-3679-4924-8E35-558409397A63}">
      <dgm:prSet/>
      <dgm:spPr/>
      <dgm:t>
        <a:bodyPr/>
        <a:lstStyle/>
        <a:p>
          <a:r>
            <a:rPr lang="en-US"/>
            <a:t>Vanishing Gradient</a:t>
          </a:r>
        </a:p>
      </dgm:t>
    </dgm:pt>
    <dgm:pt modelId="{80BF318A-8BC4-4420-B15E-71C92CD40185}" type="parTrans" cxnId="{42D6A380-2044-41AA-85EB-A89C49C836CD}">
      <dgm:prSet/>
      <dgm:spPr/>
      <dgm:t>
        <a:bodyPr/>
        <a:lstStyle/>
        <a:p>
          <a:endParaRPr lang="en-US"/>
        </a:p>
      </dgm:t>
    </dgm:pt>
    <dgm:pt modelId="{9C39743F-E1CD-4151-AA58-8D6EAC9DB6E3}" type="sibTrans" cxnId="{42D6A380-2044-41AA-85EB-A89C49C836CD}">
      <dgm:prSet/>
      <dgm:spPr/>
      <dgm:t>
        <a:bodyPr/>
        <a:lstStyle/>
        <a:p>
          <a:endParaRPr lang="en-US"/>
        </a:p>
      </dgm:t>
    </dgm:pt>
    <dgm:pt modelId="{749B87A8-1271-4587-A1CE-4F553BDB7D85}">
      <dgm:prSet/>
      <dgm:spPr/>
      <dgm:t>
        <a:bodyPr/>
        <a:lstStyle/>
        <a:p>
          <a:r>
            <a:rPr lang="en-US"/>
            <a:t>Incapable of Storing Long Sequence State </a:t>
          </a:r>
        </a:p>
      </dgm:t>
    </dgm:pt>
    <dgm:pt modelId="{06D12EA5-0F81-40D9-AF33-8167493BC757}" type="parTrans" cxnId="{C13577A8-239C-44B2-86C9-B41F044DB60C}">
      <dgm:prSet/>
      <dgm:spPr/>
      <dgm:t>
        <a:bodyPr/>
        <a:lstStyle/>
        <a:p>
          <a:endParaRPr lang="en-US"/>
        </a:p>
      </dgm:t>
    </dgm:pt>
    <dgm:pt modelId="{CD039529-1BB0-46C1-AF36-FA81BF26E440}" type="sibTrans" cxnId="{C13577A8-239C-44B2-86C9-B41F044DB60C}">
      <dgm:prSet/>
      <dgm:spPr/>
      <dgm:t>
        <a:bodyPr/>
        <a:lstStyle/>
        <a:p>
          <a:endParaRPr lang="en-US"/>
        </a:p>
      </dgm:t>
    </dgm:pt>
    <dgm:pt modelId="{280B1FA4-FA40-403B-94D5-99D01F269F7B}" type="pres">
      <dgm:prSet presAssocID="{D9040C56-9089-4FFD-9CD2-5DC86DF822C4}" presName="linear" presStyleCnt="0">
        <dgm:presLayoutVars>
          <dgm:animLvl val="lvl"/>
          <dgm:resizeHandles val="exact"/>
        </dgm:presLayoutVars>
      </dgm:prSet>
      <dgm:spPr/>
    </dgm:pt>
    <dgm:pt modelId="{0B02771F-FC7A-4D84-9F4E-FA52D948D538}" type="pres">
      <dgm:prSet presAssocID="{5C42548D-306C-459D-935F-4954538399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B77657-00C1-49C8-9A13-0A3B5CB6B277}" type="pres">
      <dgm:prSet presAssocID="{6C1C2698-F741-49A5-A3C4-FE37387C6C41}" presName="spacer" presStyleCnt="0"/>
      <dgm:spPr/>
    </dgm:pt>
    <dgm:pt modelId="{63AFB474-D909-4061-917C-9AF2D5ECE156}" type="pres">
      <dgm:prSet presAssocID="{75319DBB-3679-4924-8E35-558409397A6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7D4DA8-9B23-47B6-B1E5-39E70184BC62}" type="pres">
      <dgm:prSet presAssocID="{9C39743F-E1CD-4151-AA58-8D6EAC9DB6E3}" presName="spacer" presStyleCnt="0"/>
      <dgm:spPr/>
    </dgm:pt>
    <dgm:pt modelId="{B2851550-66AB-48DE-BFD0-AD611B158365}" type="pres">
      <dgm:prSet presAssocID="{749B87A8-1271-4587-A1CE-4F553BDB7D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2D6A380-2044-41AA-85EB-A89C49C836CD}" srcId="{D9040C56-9089-4FFD-9CD2-5DC86DF822C4}" destId="{75319DBB-3679-4924-8E35-558409397A63}" srcOrd="1" destOrd="0" parTransId="{80BF318A-8BC4-4420-B15E-71C92CD40185}" sibTransId="{9C39743F-E1CD-4151-AA58-8D6EAC9DB6E3}"/>
    <dgm:cxn modelId="{A1364B8F-1AE4-4696-9FA5-728072789337}" srcId="{D9040C56-9089-4FFD-9CD2-5DC86DF822C4}" destId="{5C42548D-306C-459D-935F-495453839908}" srcOrd="0" destOrd="0" parTransId="{FF3AA6FC-DFF8-431A-B6D6-365AEB13C76C}" sibTransId="{6C1C2698-F741-49A5-A3C4-FE37387C6C41}"/>
    <dgm:cxn modelId="{FC3BEB91-03CD-4AE7-A48B-7CDC126B5667}" type="presOf" srcId="{75319DBB-3679-4924-8E35-558409397A63}" destId="{63AFB474-D909-4061-917C-9AF2D5ECE156}" srcOrd="0" destOrd="0" presId="urn:microsoft.com/office/officeart/2005/8/layout/vList2"/>
    <dgm:cxn modelId="{C9CFA294-6DAB-4E66-A946-3E637C4D2FC3}" type="presOf" srcId="{749B87A8-1271-4587-A1CE-4F553BDB7D85}" destId="{B2851550-66AB-48DE-BFD0-AD611B158365}" srcOrd="0" destOrd="0" presId="urn:microsoft.com/office/officeart/2005/8/layout/vList2"/>
    <dgm:cxn modelId="{FA8D30A8-640F-4158-8847-A6FCF49C3334}" type="presOf" srcId="{D9040C56-9089-4FFD-9CD2-5DC86DF822C4}" destId="{280B1FA4-FA40-403B-94D5-99D01F269F7B}" srcOrd="0" destOrd="0" presId="urn:microsoft.com/office/officeart/2005/8/layout/vList2"/>
    <dgm:cxn modelId="{C13577A8-239C-44B2-86C9-B41F044DB60C}" srcId="{D9040C56-9089-4FFD-9CD2-5DC86DF822C4}" destId="{749B87A8-1271-4587-A1CE-4F553BDB7D85}" srcOrd="2" destOrd="0" parTransId="{06D12EA5-0F81-40D9-AF33-8167493BC757}" sibTransId="{CD039529-1BB0-46C1-AF36-FA81BF26E440}"/>
    <dgm:cxn modelId="{7EDFE2FB-A848-43D6-A5E9-0C0533921521}" type="presOf" srcId="{5C42548D-306C-459D-935F-495453839908}" destId="{0B02771F-FC7A-4D84-9F4E-FA52D948D538}" srcOrd="0" destOrd="0" presId="urn:microsoft.com/office/officeart/2005/8/layout/vList2"/>
    <dgm:cxn modelId="{360445A9-665B-49C7-9E2C-02A32016092D}" type="presParOf" srcId="{280B1FA4-FA40-403B-94D5-99D01F269F7B}" destId="{0B02771F-FC7A-4D84-9F4E-FA52D948D538}" srcOrd="0" destOrd="0" presId="urn:microsoft.com/office/officeart/2005/8/layout/vList2"/>
    <dgm:cxn modelId="{505F7E4F-D9E5-42F7-8882-628067D0C924}" type="presParOf" srcId="{280B1FA4-FA40-403B-94D5-99D01F269F7B}" destId="{3BB77657-00C1-49C8-9A13-0A3B5CB6B277}" srcOrd="1" destOrd="0" presId="urn:microsoft.com/office/officeart/2005/8/layout/vList2"/>
    <dgm:cxn modelId="{A215109D-9ACD-4EAE-844D-7081004A5B93}" type="presParOf" srcId="{280B1FA4-FA40-403B-94D5-99D01F269F7B}" destId="{63AFB474-D909-4061-917C-9AF2D5ECE156}" srcOrd="2" destOrd="0" presId="urn:microsoft.com/office/officeart/2005/8/layout/vList2"/>
    <dgm:cxn modelId="{7ECCEDCE-FF59-41B6-862A-3CD945A94E96}" type="presParOf" srcId="{280B1FA4-FA40-403B-94D5-99D01F269F7B}" destId="{867D4DA8-9B23-47B6-B1E5-39E70184BC62}" srcOrd="3" destOrd="0" presId="urn:microsoft.com/office/officeart/2005/8/layout/vList2"/>
    <dgm:cxn modelId="{D2978AB9-A9F8-4835-8BB8-9354B0D6808F}" type="presParOf" srcId="{280B1FA4-FA40-403B-94D5-99D01F269F7B}" destId="{B2851550-66AB-48DE-BFD0-AD611B15836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4D430C-A62C-4C00-BBFB-C3A5BAC6C294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D3FEDC1-A8BA-48AC-BBEC-4DF0C3C69D33}">
      <dgm:prSet/>
      <dgm:spPr/>
      <dgm:t>
        <a:bodyPr/>
        <a:lstStyle/>
        <a:p>
          <a:r>
            <a:rPr lang="en-US"/>
            <a:t>Vanishing Gradient Problem</a:t>
          </a:r>
        </a:p>
      </dgm:t>
    </dgm:pt>
    <dgm:pt modelId="{99A6529F-7A87-4A9B-8BCD-C3EA656CB978}" type="parTrans" cxnId="{98AF9D32-36BD-43EC-8CFC-4489C914442C}">
      <dgm:prSet/>
      <dgm:spPr/>
      <dgm:t>
        <a:bodyPr/>
        <a:lstStyle/>
        <a:p>
          <a:endParaRPr lang="en-US"/>
        </a:p>
      </dgm:t>
    </dgm:pt>
    <dgm:pt modelId="{E87E1509-5799-4B9D-81D0-2936B081DC31}" type="sibTrans" cxnId="{98AF9D32-36BD-43EC-8CFC-4489C914442C}">
      <dgm:prSet/>
      <dgm:spPr/>
      <dgm:t>
        <a:bodyPr/>
        <a:lstStyle/>
        <a:p>
          <a:endParaRPr lang="en-US"/>
        </a:p>
      </dgm:t>
    </dgm:pt>
    <dgm:pt modelId="{56793C02-E655-4F46-B27C-C1A0F6346518}">
      <dgm:prSet/>
      <dgm:spPr/>
      <dgm:t>
        <a:bodyPr/>
        <a:lstStyle/>
        <a:p>
          <a:r>
            <a:rPr lang="en-US"/>
            <a:t>Knowledge Preservation</a:t>
          </a:r>
        </a:p>
      </dgm:t>
    </dgm:pt>
    <dgm:pt modelId="{9D9D835F-A72D-4CEB-9F5D-AD837CEB53A7}" type="parTrans" cxnId="{63A9A4D7-0BB6-47CA-B387-8E2657A6903D}">
      <dgm:prSet/>
      <dgm:spPr/>
      <dgm:t>
        <a:bodyPr/>
        <a:lstStyle/>
        <a:p>
          <a:endParaRPr lang="en-US"/>
        </a:p>
      </dgm:t>
    </dgm:pt>
    <dgm:pt modelId="{284416CF-D949-4D42-91DB-1D26DC9C0076}" type="sibTrans" cxnId="{63A9A4D7-0BB6-47CA-B387-8E2657A6903D}">
      <dgm:prSet/>
      <dgm:spPr/>
      <dgm:t>
        <a:bodyPr/>
        <a:lstStyle/>
        <a:p>
          <a:endParaRPr lang="en-US"/>
        </a:p>
      </dgm:t>
    </dgm:pt>
    <dgm:pt modelId="{D297D255-D6A3-438D-AD3E-32083E314F35}" type="pres">
      <dgm:prSet presAssocID="{2C4D430C-A62C-4C00-BBFB-C3A5BAC6C2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3EDE71-5FA1-4917-A87F-837062517FFE}" type="pres">
      <dgm:prSet presAssocID="{6D3FEDC1-A8BA-48AC-BBEC-4DF0C3C69D33}" presName="hierRoot1" presStyleCnt="0"/>
      <dgm:spPr/>
    </dgm:pt>
    <dgm:pt modelId="{D6D6947F-F93C-4EB5-BC3B-1CFCD4FCBF0B}" type="pres">
      <dgm:prSet presAssocID="{6D3FEDC1-A8BA-48AC-BBEC-4DF0C3C69D33}" presName="composite" presStyleCnt="0"/>
      <dgm:spPr/>
    </dgm:pt>
    <dgm:pt modelId="{D80834D5-7C8C-46C5-A779-23E7297C3145}" type="pres">
      <dgm:prSet presAssocID="{6D3FEDC1-A8BA-48AC-BBEC-4DF0C3C69D33}" presName="background" presStyleLbl="node0" presStyleIdx="0" presStyleCnt="2"/>
      <dgm:spPr/>
    </dgm:pt>
    <dgm:pt modelId="{09F49C0C-EFA2-4519-9A58-8F09E481453E}" type="pres">
      <dgm:prSet presAssocID="{6D3FEDC1-A8BA-48AC-BBEC-4DF0C3C69D33}" presName="text" presStyleLbl="fgAcc0" presStyleIdx="0" presStyleCnt="2">
        <dgm:presLayoutVars>
          <dgm:chPref val="3"/>
        </dgm:presLayoutVars>
      </dgm:prSet>
      <dgm:spPr/>
    </dgm:pt>
    <dgm:pt modelId="{258A8781-8C8B-47CF-89E1-A63E7CCA330E}" type="pres">
      <dgm:prSet presAssocID="{6D3FEDC1-A8BA-48AC-BBEC-4DF0C3C69D33}" presName="hierChild2" presStyleCnt="0"/>
      <dgm:spPr/>
    </dgm:pt>
    <dgm:pt modelId="{165D30E3-2BB8-4A85-AB28-1066280F57D6}" type="pres">
      <dgm:prSet presAssocID="{56793C02-E655-4F46-B27C-C1A0F6346518}" presName="hierRoot1" presStyleCnt="0"/>
      <dgm:spPr/>
    </dgm:pt>
    <dgm:pt modelId="{F5C41663-81ED-4582-AB51-347EEA5D62BA}" type="pres">
      <dgm:prSet presAssocID="{56793C02-E655-4F46-B27C-C1A0F6346518}" presName="composite" presStyleCnt="0"/>
      <dgm:spPr/>
    </dgm:pt>
    <dgm:pt modelId="{77C7985A-D804-4180-B687-156EC5E5714F}" type="pres">
      <dgm:prSet presAssocID="{56793C02-E655-4F46-B27C-C1A0F6346518}" presName="background" presStyleLbl="node0" presStyleIdx="1" presStyleCnt="2"/>
      <dgm:spPr/>
    </dgm:pt>
    <dgm:pt modelId="{3C64AC9E-E015-4AEF-A95B-849965FEFFBF}" type="pres">
      <dgm:prSet presAssocID="{56793C02-E655-4F46-B27C-C1A0F6346518}" presName="text" presStyleLbl="fgAcc0" presStyleIdx="1" presStyleCnt="2">
        <dgm:presLayoutVars>
          <dgm:chPref val="3"/>
        </dgm:presLayoutVars>
      </dgm:prSet>
      <dgm:spPr/>
    </dgm:pt>
    <dgm:pt modelId="{D0A6BE63-B497-493A-93AF-936C3445BACF}" type="pres">
      <dgm:prSet presAssocID="{56793C02-E655-4F46-B27C-C1A0F6346518}" presName="hierChild2" presStyleCnt="0"/>
      <dgm:spPr/>
    </dgm:pt>
  </dgm:ptLst>
  <dgm:cxnLst>
    <dgm:cxn modelId="{98AF9D32-36BD-43EC-8CFC-4489C914442C}" srcId="{2C4D430C-A62C-4C00-BBFB-C3A5BAC6C294}" destId="{6D3FEDC1-A8BA-48AC-BBEC-4DF0C3C69D33}" srcOrd="0" destOrd="0" parTransId="{99A6529F-7A87-4A9B-8BCD-C3EA656CB978}" sibTransId="{E87E1509-5799-4B9D-81D0-2936B081DC31}"/>
    <dgm:cxn modelId="{A5B87D64-EC35-466D-88B8-E37660F7FF60}" type="presOf" srcId="{6D3FEDC1-A8BA-48AC-BBEC-4DF0C3C69D33}" destId="{09F49C0C-EFA2-4519-9A58-8F09E481453E}" srcOrd="0" destOrd="0" presId="urn:microsoft.com/office/officeart/2005/8/layout/hierarchy1"/>
    <dgm:cxn modelId="{4548E26D-DFF1-4900-8D57-BF39D6F3C25A}" type="presOf" srcId="{2C4D430C-A62C-4C00-BBFB-C3A5BAC6C294}" destId="{D297D255-D6A3-438D-AD3E-32083E314F35}" srcOrd="0" destOrd="0" presId="urn:microsoft.com/office/officeart/2005/8/layout/hierarchy1"/>
    <dgm:cxn modelId="{7F670ABD-541C-4938-8F89-F069598C229E}" type="presOf" srcId="{56793C02-E655-4F46-B27C-C1A0F6346518}" destId="{3C64AC9E-E015-4AEF-A95B-849965FEFFBF}" srcOrd="0" destOrd="0" presId="urn:microsoft.com/office/officeart/2005/8/layout/hierarchy1"/>
    <dgm:cxn modelId="{63A9A4D7-0BB6-47CA-B387-8E2657A6903D}" srcId="{2C4D430C-A62C-4C00-BBFB-C3A5BAC6C294}" destId="{56793C02-E655-4F46-B27C-C1A0F6346518}" srcOrd="1" destOrd="0" parTransId="{9D9D835F-A72D-4CEB-9F5D-AD837CEB53A7}" sibTransId="{284416CF-D949-4D42-91DB-1D26DC9C0076}"/>
    <dgm:cxn modelId="{D72B8E4D-BBBD-4802-A489-AEE5A8382931}" type="presParOf" srcId="{D297D255-D6A3-438D-AD3E-32083E314F35}" destId="{393EDE71-5FA1-4917-A87F-837062517FFE}" srcOrd="0" destOrd="0" presId="urn:microsoft.com/office/officeart/2005/8/layout/hierarchy1"/>
    <dgm:cxn modelId="{5D11E26C-FAFE-4905-831F-8E2DFD2A2688}" type="presParOf" srcId="{393EDE71-5FA1-4917-A87F-837062517FFE}" destId="{D6D6947F-F93C-4EB5-BC3B-1CFCD4FCBF0B}" srcOrd="0" destOrd="0" presId="urn:microsoft.com/office/officeart/2005/8/layout/hierarchy1"/>
    <dgm:cxn modelId="{A1190B38-FDC3-426D-BB43-0C47DC2033F4}" type="presParOf" srcId="{D6D6947F-F93C-4EB5-BC3B-1CFCD4FCBF0B}" destId="{D80834D5-7C8C-46C5-A779-23E7297C3145}" srcOrd="0" destOrd="0" presId="urn:microsoft.com/office/officeart/2005/8/layout/hierarchy1"/>
    <dgm:cxn modelId="{0C5BBCED-6CDD-4232-9CEA-7E17AFDE02D9}" type="presParOf" srcId="{D6D6947F-F93C-4EB5-BC3B-1CFCD4FCBF0B}" destId="{09F49C0C-EFA2-4519-9A58-8F09E481453E}" srcOrd="1" destOrd="0" presId="urn:microsoft.com/office/officeart/2005/8/layout/hierarchy1"/>
    <dgm:cxn modelId="{2FDDCE5A-FAF2-4810-9A77-B35BB47EE334}" type="presParOf" srcId="{393EDE71-5FA1-4917-A87F-837062517FFE}" destId="{258A8781-8C8B-47CF-89E1-A63E7CCA330E}" srcOrd="1" destOrd="0" presId="urn:microsoft.com/office/officeart/2005/8/layout/hierarchy1"/>
    <dgm:cxn modelId="{8C111921-4DAC-4D20-A03A-FFADEF95B3E3}" type="presParOf" srcId="{D297D255-D6A3-438D-AD3E-32083E314F35}" destId="{165D30E3-2BB8-4A85-AB28-1066280F57D6}" srcOrd="1" destOrd="0" presId="urn:microsoft.com/office/officeart/2005/8/layout/hierarchy1"/>
    <dgm:cxn modelId="{0223AFF8-A551-4689-8A2F-AC94D09A18D6}" type="presParOf" srcId="{165D30E3-2BB8-4A85-AB28-1066280F57D6}" destId="{F5C41663-81ED-4582-AB51-347EEA5D62BA}" srcOrd="0" destOrd="0" presId="urn:microsoft.com/office/officeart/2005/8/layout/hierarchy1"/>
    <dgm:cxn modelId="{B48318C8-5AC7-4285-B443-56B3B14941A8}" type="presParOf" srcId="{F5C41663-81ED-4582-AB51-347EEA5D62BA}" destId="{77C7985A-D804-4180-B687-156EC5E5714F}" srcOrd="0" destOrd="0" presId="urn:microsoft.com/office/officeart/2005/8/layout/hierarchy1"/>
    <dgm:cxn modelId="{D689B492-1522-4CCC-8B0B-8C79AC267E58}" type="presParOf" srcId="{F5C41663-81ED-4582-AB51-347EEA5D62BA}" destId="{3C64AC9E-E015-4AEF-A95B-849965FEFFBF}" srcOrd="1" destOrd="0" presId="urn:microsoft.com/office/officeart/2005/8/layout/hierarchy1"/>
    <dgm:cxn modelId="{8F7A403E-2FEF-4C29-8F33-C079D76911FD}" type="presParOf" srcId="{165D30E3-2BB8-4A85-AB28-1066280F57D6}" destId="{D0A6BE63-B497-493A-93AF-936C3445BA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C68581-5387-4CE7-8505-94B9C704F85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D5F9C1-97DB-4675-BC50-A373CB4C04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Change dimensions</a:t>
          </a:r>
        </a:p>
      </dgm:t>
    </dgm:pt>
    <dgm:pt modelId="{ECBBE6D5-C32A-482B-8CB6-65E5FCC236F0}" type="parTrans" cxnId="{B92EEA90-A6BA-4A7E-86D2-F6EE368A3DBB}">
      <dgm:prSet/>
      <dgm:spPr/>
      <dgm:t>
        <a:bodyPr/>
        <a:lstStyle/>
        <a:p>
          <a:endParaRPr lang="en-US"/>
        </a:p>
      </dgm:t>
    </dgm:pt>
    <dgm:pt modelId="{AA671424-3286-486B-88BF-59B232B528DC}" type="sibTrans" cxnId="{B92EEA90-A6BA-4A7E-86D2-F6EE368A3DBB}">
      <dgm:prSet/>
      <dgm:spPr/>
      <dgm:t>
        <a:bodyPr/>
        <a:lstStyle/>
        <a:p>
          <a:endParaRPr lang="en-US"/>
        </a:p>
      </dgm:t>
    </dgm:pt>
    <dgm:pt modelId="{49EB199B-104E-40F4-A8AF-FCE78762BB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Map previous layer to the next layer</a:t>
          </a:r>
        </a:p>
      </dgm:t>
    </dgm:pt>
    <dgm:pt modelId="{A982FD6D-FD4F-41CA-AD8D-9F24DB799074}" type="parTrans" cxnId="{5CD32E09-5804-467C-AA67-0C469933B9A3}">
      <dgm:prSet/>
      <dgm:spPr/>
      <dgm:t>
        <a:bodyPr/>
        <a:lstStyle/>
        <a:p>
          <a:endParaRPr lang="en-US"/>
        </a:p>
      </dgm:t>
    </dgm:pt>
    <dgm:pt modelId="{C36B17A1-AE96-421F-89DA-4965BA477D51}" type="sibTrans" cxnId="{5CD32E09-5804-467C-AA67-0C469933B9A3}">
      <dgm:prSet/>
      <dgm:spPr/>
      <dgm:t>
        <a:bodyPr/>
        <a:lstStyle/>
        <a:p>
          <a:endParaRPr lang="en-US"/>
        </a:p>
      </dgm:t>
    </dgm:pt>
    <dgm:pt modelId="{849EAAD6-3DDB-4B37-847D-F0200250C19F}" type="pres">
      <dgm:prSet presAssocID="{4FC68581-5387-4CE7-8505-94B9C704F859}" presName="root" presStyleCnt="0">
        <dgm:presLayoutVars>
          <dgm:dir/>
          <dgm:resizeHandles val="exact"/>
        </dgm:presLayoutVars>
      </dgm:prSet>
      <dgm:spPr/>
    </dgm:pt>
    <dgm:pt modelId="{B2FD820B-42D9-4B06-9A88-3797292C16FC}" type="pres">
      <dgm:prSet presAssocID="{72D5F9C1-97DB-4675-BC50-A373CB4C0404}" presName="compNode" presStyleCnt="0"/>
      <dgm:spPr/>
    </dgm:pt>
    <dgm:pt modelId="{9DEB91A9-46FF-4064-AA8F-68964D67C0DC}" type="pres">
      <dgm:prSet presAssocID="{72D5F9C1-97DB-4675-BC50-A373CB4C040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3ABD863-AEED-4949-847F-2693740EE04F}" type="pres">
      <dgm:prSet presAssocID="{72D5F9C1-97DB-4675-BC50-A373CB4C0404}" presName="spaceRect" presStyleCnt="0"/>
      <dgm:spPr/>
    </dgm:pt>
    <dgm:pt modelId="{97A91401-A400-42E2-9147-ABF5F8E11BC0}" type="pres">
      <dgm:prSet presAssocID="{72D5F9C1-97DB-4675-BC50-A373CB4C0404}" presName="textRect" presStyleLbl="revTx" presStyleIdx="0" presStyleCnt="2">
        <dgm:presLayoutVars>
          <dgm:chMax val="1"/>
          <dgm:chPref val="1"/>
        </dgm:presLayoutVars>
      </dgm:prSet>
      <dgm:spPr/>
    </dgm:pt>
    <dgm:pt modelId="{A066F11E-5F20-4FED-96BD-079200EE52B6}" type="pres">
      <dgm:prSet presAssocID="{AA671424-3286-486B-88BF-59B232B528DC}" presName="sibTrans" presStyleCnt="0"/>
      <dgm:spPr/>
    </dgm:pt>
    <dgm:pt modelId="{A6662654-DEBF-4B02-A3BE-716E74C18B69}" type="pres">
      <dgm:prSet presAssocID="{49EB199B-104E-40F4-A8AF-FCE78762BB19}" presName="compNode" presStyleCnt="0"/>
      <dgm:spPr/>
    </dgm:pt>
    <dgm:pt modelId="{2948B266-A398-4215-9DE2-35DB597C4F9C}" type="pres">
      <dgm:prSet presAssocID="{49EB199B-104E-40F4-A8AF-FCE78762BB1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59044EA-8E97-4FAA-B3F7-4091588890AF}" type="pres">
      <dgm:prSet presAssocID="{49EB199B-104E-40F4-A8AF-FCE78762BB19}" presName="spaceRect" presStyleCnt="0"/>
      <dgm:spPr/>
    </dgm:pt>
    <dgm:pt modelId="{136C89C9-362B-4F99-B90B-243C8BE7A400}" type="pres">
      <dgm:prSet presAssocID="{49EB199B-104E-40F4-A8AF-FCE78762BB1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CD32E09-5804-467C-AA67-0C469933B9A3}" srcId="{4FC68581-5387-4CE7-8505-94B9C704F859}" destId="{49EB199B-104E-40F4-A8AF-FCE78762BB19}" srcOrd="1" destOrd="0" parTransId="{A982FD6D-FD4F-41CA-AD8D-9F24DB799074}" sibTransId="{C36B17A1-AE96-421F-89DA-4965BA477D51}"/>
    <dgm:cxn modelId="{8B03176B-58B8-47C2-801F-F58F5A2E23E6}" type="presOf" srcId="{49EB199B-104E-40F4-A8AF-FCE78762BB19}" destId="{136C89C9-362B-4F99-B90B-243C8BE7A400}" srcOrd="0" destOrd="0" presId="urn:microsoft.com/office/officeart/2018/2/layout/IconLabelList"/>
    <dgm:cxn modelId="{B92EEA90-A6BA-4A7E-86D2-F6EE368A3DBB}" srcId="{4FC68581-5387-4CE7-8505-94B9C704F859}" destId="{72D5F9C1-97DB-4675-BC50-A373CB4C0404}" srcOrd="0" destOrd="0" parTransId="{ECBBE6D5-C32A-482B-8CB6-65E5FCC236F0}" sibTransId="{AA671424-3286-486B-88BF-59B232B528DC}"/>
    <dgm:cxn modelId="{C91280C7-3F95-4527-B8F5-227996BB56B5}" type="presOf" srcId="{72D5F9C1-97DB-4675-BC50-A373CB4C0404}" destId="{97A91401-A400-42E2-9147-ABF5F8E11BC0}" srcOrd="0" destOrd="0" presId="urn:microsoft.com/office/officeart/2018/2/layout/IconLabelList"/>
    <dgm:cxn modelId="{43BF23CC-B083-4175-86D7-C101ED5B85DF}" type="presOf" srcId="{4FC68581-5387-4CE7-8505-94B9C704F859}" destId="{849EAAD6-3DDB-4B37-847D-F0200250C19F}" srcOrd="0" destOrd="0" presId="urn:microsoft.com/office/officeart/2018/2/layout/IconLabelList"/>
    <dgm:cxn modelId="{A9D9EC1C-F734-48AD-8565-288BE33F9099}" type="presParOf" srcId="{849EAAD6-3DDB-4B37-847D-F0200250C19F}" destId="{B2FD820B-42D9-4B06-9A88-3797292C16FC}" srcOrd="0" destOrd="0" presId="urn:microsoft.com/office/officeart/2018/2/layout/IconLabelList"/>
    <dgm:cxn modelId="{AB3E9DFA-E6C9-4031-8BB4-3573119CD3F6}" type="presParOf" srcId="{B2FD820B-42D9-4B06-9A88-3797292C16FC}" destId="{9DEB91A9-46FF-4064-AA8F-68964D67C0DC}" srcOrd="0" destOrd="0" presId="urn:microsoft.com/office/officeart/2018/2/layout/IconLabelList"/>
    <dgm:cxn modelId="{CF2E6409-832D-44ED-9DC3-557CD5E3583F}" type="presParOf" srcId="{B2FD820B-42D9-4B06-9A88-3797292C16FC}" destId="{03ABD863-AEED-4949-847F-2693740EE04F}" srcOrd="1" destOrd="0" presId="urn:microsoft.com/office/officeart/2018/2/layout/IconLabelList"/>
    <dgm:cxn modelId="{1622EF5B-3FF0-4096-B9CF-F809033E6B0C}" type="presParOf" srcId="{B2FD820B-42D9-4B06-9A88-3797292C16FC}" destId="{97A91401-A400-42E2-9147-ABF5F8E11BC0}" srcOrd="2" destOrd="0" presId="urn:microsoft.com/office/officeart/2018/2/layout/IconLabelList"/>
    <dgm:cxn modelId="{0CB37E12-382A-4993-8B74-16902AC94094}" type="presParOf" srcId="{849EAAD6-3DDB-4B37-847D-F0200250C19F}" destId="{A066F11E-5F20-4FED-96BD-079200EE52B6}" srcOrd="1" destOrd="0" presId="urn:microsoft.com/office/officeart/2018/2/layout/IconLabelList"/>
    <dgm:cxn modelId="{E190B7F2-FD06-49E4-BF21-95DFA89A6D67}" type="presParOf" srcId="{849EAAD6-3DDB-4B37-847D-F0200250C19F}" destId="{A6662654-DEBF-4B02-A3BE-716E74C18B69}" srcOrd="2" destOrd="0" presId="urn:microsoft.com/office/officeart/2018/2/layout/IconLabelList"/>
    <dgm:cxn modelId="{A4697B7E-BF40-4CEE-A6AB-787E2D3792F8}" type="presParOf" srcId="{A6662654-DEBF-4B02-A3BE-716E74C18B69}" destId="{2948B266-A398-4215-9DE2-35DB597C4F9C}" srcOrd="0" destOrd="0" presId="urn:microsoft.com/office/officeart/2018/2/layout/IconLabelList"/>
    <dgm:cxn modelId="{1E2D4F10-303D-455E-B3B7-4CD3B3DCC12F}" type="presParOf" srcId="{A6662654-DEBF-4B02-A3BE-716E74C18B69}" destId="{F59044EA-8E97-4FAA-B3F7-4091588890AF}" srcOrd="1" destOrd="0" presId="urn:microsoft.com/office/officeart/2018/2/layout/IconLabelList"/>
    <dgm:cxn modelId="{1990AEBD-A360-48A0-B127-BF74DE813975}" type="presParOf" srcId="{A6662654-DEBF-4B02-A3BE-716E74C18B69}" destId="{136C89C9-362B-4F99-B90B-243C8BE7A40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2771F-FC7A-4D84-9F4E-FA52D948D538}">
      <dsp:nvSpPr>
        <dsp:cNvPr id="0" name=""/>
        <dsp:cNvSpPr/>
      </dsp:nvSpPr>
      <dsp:spPr>
        <a:xfrm>
          <a:off x="0" y="349366"/>
          <a:ext cx="10515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Slow to Train</a:t>
          </a:r>
        </a:p>
      </dsp:txBody>
      <dsp:txXfrm>
        <a:off x="55030" y="404396"/>
        <a:ext cx="10405540" cy="1017235"/>
      </dsp:txXfrm>
    </dsp:sp>
    <dsp:sp modelId="{63AFB474-D909-4061-917C-9AF2D5ECE156}">
      <dsp:nvSpPr>
        <dsp:cNvPr id="0" name=""/>
        <dsp:cNvSpPr/>
      </dsp:nvSpPr>
      <dsp:spPr>
        <a:xfrm>
          <a:off x="0" y="1612021"/>
          <a:ext cx="10515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Vanishing Gradient</a:t>
          </a:r>
        </a:p>
      </dsp:txBody>
      <dsp:txXfrm>
        <a:off x="55030" y="1667051"/>
        <a:ext cx="10405540" cy="1017235"/>
      </dsp:txXfrm>
    </dsp:sp>
    <dsp:sp modelId="{B2851550-66AB-48DE-BFD0-AD611B158365}">
      <dsp:nvSpPr>
        <dsp:cNvPr id="0" name=""/>
        <dsp:cNvSpPr/>
      </dsp:nvSpPr>
      <dsp:spPr>
        <a:xfrm>
          <a:off x="0" y="2874676"/>
          <a:ext cx="10515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Incapable of Storing Long Sequence State </a:t>
          </a:r>
        </a:p>
      </dsp:txBody>
      <dsp:txXfrm>
        <a:off x="55030" y="2929706"/>
        <a:ext cx="10405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834D5-7C8C-46C5-A779-23E7297C3145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49C0C-EFA2-4519-9A58-8F09E481453E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Vanishing Gradient Problem</a:t>
          </a:r>
        </a:p>
      </dsp:txBody>
      <dsp:txXfrm>
        <a:off x="696297" y="538547"/>
        <a:ext cx="4171627" cy="2590157"/>
      </dsp:txXfrm>
    </dsp:sp>
    <dsp:sp modelId="{77C7985A-D804-4180-B687-156EC5E5714F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4AC9E-E015-4AEF-A95B-849965FEFFBF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Knowledge Preservation</a:t>
          </a:r>
        </a:p>
      </dsp:txBody>
      <dsp:txXfrm>
        <a:off x="5991936" y="538547"/>
        <a:ext cx="4171627" cy="2590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B91A9-46FF-4064-AA8F-68964D67C0DC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91401-A400-42E2-9147-ABF5F8E11BC0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Change dimensions</a:t>
          </a:r>
        </a:p>
      </dsp:txBody>
      <dsp:txXfrm>
        <a:off x="559800" y="3022743"/>
        <a:ext cx="4320000" cy="720000"/>
      </dsp:txXfrm>
    </dsp:sp>
    <dsp:sp modelId="{2948B266-A398-4215-9DE2-35DB597C4F9C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C89C9-362B-4F99-B90B-243C8BE7A400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Map previous layer to the next layer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5:49:3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1200,'0'0'1329,"177"0"-1329,-102 0-1393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26:4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3577,'0'0'976,"-30"0"-1040,24 0-96,-4 0-336,3 3-2273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26:1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12219,'0'0'4713,"78"-62"-18404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25:4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3145,'0'0'5521,"0"-9"-5913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31:3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4913,'0'0'12995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36:11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11210,'0'0'3569,"17"-56"-10050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39:4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3977,'0'0'5921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39:4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14715,'0'0'9650,"101"-56"-9506,-97 56-1128,2 0-856,4 21-417,-4-6-3376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39:5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45 15715,'0'0'9802,"6"-3"-9802,-6-9-1672,-10 0-1409,-9-6-13666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5:53:3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2841,'0'0'3334,"12"-7"188,6 0-5871,-5 9-1262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56:54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24 186 2561,'0'0'1931,"0"-10"-11,-1 6-1637,0-1 0,0 0-1,0 1 1,0-1 0,-1 1 0,-2-5 0,-8-29 3739,12 37-3954,0 0 0,0-1 0,0 1 0,0 0 0,0-1 0,0 1 0,0-1 0,1 1 0,-1 0 0,0-1 0,1 1 0,-1 0 0,1 0 0,-1-1 0,1 1 0,0 0 0,0 0 0,-1 0 0,1 0 0,0 0 0,0 0 0,0 0 0,0 0 0,1-1 0,2-2 12,-3 3-34,0 0-1,0 0 1,0 0 0,0-1 0,0 1-1,0 0 1,1 1 0,-1-1-1,0 0 1,0 0 0,1 0-1,-1 1 1,2-1 0,-2 1-65,2-27 990,-2 25-921,-1 1 1,1-1-1,0 0 0,-1 1 0,1-1 1,0 1-1,0-1 0,0 1 0,0-1 1,0 1-1,1 0 0,-1 0 0,0-1 1,1 1-1,-1 0 0,1 0 0,-1 0 1,2 0-1,-2 1-46,12 0-296,-13 0 284,0 2-41,0-1 27,-10-1-5372,-3 0-1761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5:53:3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4305,'0'0'3073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56:55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1408,'0'0'6370,"19"26"-4322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57:1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1776,'0'0'1241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7:14:4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36 2481,'0'0'1334,"-33"-9"1595,30 9-3173,3 0 327,0 0 0,0 0 1,-1 0-1,1 0 0,0 0 0,-1 0 1,1 0-1,0 0 0,0 0 0,-1 0 1,1-1-1,0 1 0,-1 0 0,1 0 1,0 0-1,0 0 0,0 0 0,-1 0 1,1-1-1,0 1 0,0 0 0,-1 0 1,1 0-1,0-1 0,0 1 0,0 0 1,0 0-1,-1-1 0,1 1 0,0 0 1,0 0-1,0-1 0,0 1 0,0 0 1,0 0-1,0-1 0,0 1 0,0 0 1,0-1-1,0 1 0,0 0 0,0 0 1,0-1-1,0 0 602,5 2-634,-1-1 1,1 0 0,-1 0-1,1 0 1,0-1 0,-1 1-1,1-1 1,-1 0-1,1 0 1,-1-1 0,6-2-1,-2 2 44,13-4 525,-15 5-822,-14 3-2216,-46 19-1301,28-11-236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7:16:25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2697,'0'0'1313,"0"-6"-1181,0-22 713,0 3 5913,0 25-6821,18-9-2304,-17 9 2158,1 0-1,-1 0 0,0 0 0,0 1 1,1-1-1,-1 0 0,0 1 0,0-1 0,1 1 1,-1-1-1,0 1 0,0 0 0,1 0 1,8 8-1769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7:18:2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1840,'0'0'4705,"177"-50"-4473,-154 47-232,3 3-112,7 0 40,3 0 64,13 3 0,6 9-56,14 0 64,26 2 0,-13 1-56,-20-6-2208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7:18:2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4721,'0'0'1600,"0"6"-3432,-6 0 1576,-1 0-296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7:06:5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27 1768,'0'0'4748,"0"-4"-4101,0-14-146,0 13 497,-2 20-1213,-55 35-3012,50-44 1776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7:04:4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1384,'0'0'9580,"-7"5"-5105,-23 20-4887,21-13 100,-4 2 40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7:06:4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1776,'0'0'2006,"4"2"-1848,-2-1 208,22 22 13756,-24-23-13918,-3 18-256,2-16 53,-1-1 3,1-1-10,-5 16-1125,2-9-1870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7:06:4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1424,'0'0'16468,"-15"20"-18425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18:39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9522,'0'0'2929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5:54:3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1696,'0'0'4321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06:0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1 800,'0'0'10780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06:0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0 304,'0'0'1128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06:0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1880,'0'0'3825,"-3"0"-4497,0 0-248</inkml:trace>
  <inkml:trace contextRef="#ctx0" brushRef="#br0" timeOffset="1">0 18 288,'0'0'512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06:39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8162,'0'0'5537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07:3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1672,'0'0'2177,"3"0"-2153,0 0-16,4 0 0,-4 0 0,4 6-8,-4 3-208,0-1-600,0 1-537,-3 3 209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09:2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1256,'0'0'6634,"121"0"-6474,-82 3-24,0 9-128,1 2 8,-4 10-16,6 11-200,53 36-600,-10-9-249,13 0-1911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10:4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2168,'0'0'3305,"0"-3"-3171,5-13-113,-4 17-74,-1-1-253,21-6-1945,-9 3 2307,0 0 0,0 1 0,0 1-1,1 0 1,-1 0 0,1 1 0,-1 1 0,14 1 0,-4 3-1585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09:3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15307,'0'0'5105,"17"-21"-8697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12:5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10898,'0'0'6050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19:0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6705,'0'0'9514,"7"-3"-9370,-7 17-5033,3 1 160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01:35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0 208,'0'0'0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01:3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5945,'0'0'3769,"98"-6"-3313,-94 6-96,-1 0-168,7 0-72,3 0-120,0 0 0,7 0 0,-1 15-24,-6 2-472,-6 1-1600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03:4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1 720,'0'0'4409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03:4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52:1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0 558 72,'0'0'2719,"13"-18"-2772,42-54 41,-44 59 228,0 0 0,16-12 0,-24 23-163,0 0 0,-1 0 0,1-1-1,0 1 1,-1-1 0,0 0 0,1 1 0,-1-1-1,0 0 1,0 0 0,-1 0 0,1-1 0,-1 1 0,0 0-1,1-1 1,-1 1 0,-1-1 0,1 1 0,0-1 0,-1 1-1,0-1 1,0-5 0,0-4 136,-1 0 1,0 1-1,0-1 0,-1 0 1,-1 1-1,-5-15 1,5 14-376,1-1 0,1 0 0,0 0 0,1 0 1,0 0-1,1 0 0,1 1 0,5-26 0,-4 30 320,0 0 0,1 1 0,0-1 0,6-9 0,1-3-336,-4 6-715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54:1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 3489,'0'0'2736,"-3"-14"-495,3 11-617,0 0-1080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54:1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0 0 3369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5:51:39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37 123 640,'0'0'3880,"-8"0"-85,-20 0-3435,28 0-258,27-3 567,1 0 1,-1-2-1,32-9 1,14-3-541,247-30-1,-120 21-77,-174 21-32,-33 3-1309,-45 2-2147,35 1 2819,-5-1-795,1 0-866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5:51:39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50 240 1776,'0'0'6651,"-9"-18"-6344,-25-52 92,33 68-365,0 0 1,0-1-1,0 1 0,0 0 1,1 0-1,-1 0 1,1-1-1,0 1 1,0 0-1,0-1 1,0 1-1,0-3 0,9-8 117,-5 8-77,6-9 190,-8 11-101,1 0 0,-1 0 0,0-1 0,0 1 1,0 0-1,0-1 0,0 0 0,-1 1 0,0-1 0,0 0 0,2-7 1,-3 9-144,1 0 1,-1 1-1,1-1 1,0 0-1,0 1 1,0-1-1,0 1 1,0 0-1,0-1 1,1 1-1,-1 0 1,0-1-1,1 1 1,-1 0 0,1 0-1,-1 0 1,1 0-1,-1 1 1,1-1-1,0 0 1,-1 1-1,1-1 1,0 1-1,3-1 1,3-2-29,1 1-1,0 1 1,-1-1 0,12 1 0,14 1 5,177 7 17,-182-4-14,-1 1-1,0 2 1,0 1 0,0 1-1,36 15 1,-58-20-22,0 1 1,0 0-1,0-1 0,-1 2 1,1-1-1,-1 1 1,0-1-1,0 2 0,-1-1 1,1 0-1,-1 1 0,4 7 1,14 18 51,-17-27-27,0 1-1,0-1 1,0 0-1,1 0 0,-1-1 1,1 0-1,0 0 1,0 0-1,0 0 0,9 1 1,-10-2-5,0-1 0,-1 1 0,1-1 0,0 1 0,0 1 0,-1-1 0,1 1 0,-1 0 0,0 0 0,0 0 0,0 0-1,0 1 1,-1-1 0,1 1 0,-1 0 0,5 7 0,-7-8-1,0 0 0,-1 0-1,1 0 1,0 0-1,-1 0 1,0 0 0,0 0-1,0 1 1,0-1 0,0 0-1,0 0 1,-1 0-1,0 0 1,0 0 0,-1 4-1,0-1 75,-1 1 0,0-1 0,0 0 0,-1-1 0,-6 10 0,-30 31 43,-1-2 0,-3-2-1,-1-1 1,-73 49-1,-22-2-3516,84-59-1926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20:0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21:1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7274,'0'0'10666,"-16"0"-11682,3 6-3001,-4 0-5713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21:18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4121,'0'0'0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22:2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19 4721,'0'0'3186,"-4"-18"1479,-28 18-9346,19 0-41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6:24:1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50 416,'0'0'2613,"11"0"-2532,32-3 116,-42 3-122,-1 1 0,1-1 0,-1 0 0,0 0 0,1 0 0,-1 0-1,1 0 1,-1 0 0,0 0 0,1 0 0,-1 0 0,1 0-1,-1 0 1,0 0 0,1-1 0,-1 1 0,0 0 0,1 0 0,-1 0-1,1 0 1,-1-1 0,0 1 0,0 0 0,1 0 0,-1-1 0,0 1-1,1 0 1,-1-1 0,0 1 0,0 0 0,1 0 0,-1-1 0,0 1-1,0-1 1,0 1 0,0 0 0,1-1 0,-1 1 0,0 0 0,0-1-1,0 1 1,0-1 0,0 0 0,2-4 280,16-10-201,-8 6 778,1 6-3338,-4 0 972,-1 0-327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0842-BBC7-1042-A875-095458A3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C7107-B261-13DA-9D30-6E9F9D5F4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86E1-73A2-0127-C466-883A5E9B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1206-48FD-41D5-9637-39DB2C9F8C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E0B41-E8E6-3204-DEE7-1B11E431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5DD88-1B24-2FFB-D1D9-9024A99A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1C3D-D90F-4BCD-B53C-71931481B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4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1DC2-5166-E497-D779-9ACB24A2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9EEB7-F493-40EF-DCC5-55554E604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71672-D485-2D34-D871-A09EB1FF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1206-48FD-41D5-9637-39DB2C9F8C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7959D-E8F7-73B2-919C-EFD3F287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9ECD8-A400-78C8-3B1D-3A7E10DD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1C3D-D90F-4BCD-B53C-71931481B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2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B9C43-94CD-185A-9DFB-CC9314B2A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C9EF7-0FA6-5BDC-65FC-DBC852D88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29A8F-3E3E-8C31-B843-82A0D090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1206-48FD-41D5-9637-39DB2C9F8C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E5D87-AD45-AC99-CDBC-6D727E3C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AF96D-6A86-6EAC-1607-9A02BCC9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1C3D-D90F-4BCD-B53C-71931481B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C0E8-5E3E-6860-B9D6-6D8689F2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02F6F-180C-99B5-A45C-A0BE9E6F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2A019-F1BC-1A0C-CF62-FDA9E316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1206-48FD-41D5-9637-39DB2C9F8C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A18F4-67CA-B858-0B86-93488DEA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38421-F3C9-15A8-85E8-3DB485F1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1C3D-D90F-4BCD-B53C-71931481B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4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794F-54FD-AD2F-A0F4-50D20B87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5E6F3-5AC6-0E76-FEDC-8C3B6C27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0320A-FCF6-2DF1-0D9A-BEF06AB3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1206-48FD-41D5-9637-39DB2C9F8C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C2EFE-E7DB-5981-D2F2-BA9AB305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41EB6-A003-1E75-E4D0-326ED459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1C3D-D90F-4BCD-B53C-71931481B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08D5-F6BA-45F6-5123-4EBAA434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4701-78E9-33CE-E7FD-5FE9A99F3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98E12-AE41-729A-58D4-8710028E2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9B3B0-ADB5-174E-F8C4-1C0A262F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1206-48FD-41D5-9637-39DB2C9F8C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4FD40-BE76-5E69-9E7D-01677202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E2DFC-A127-9588-89E0-EB626064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1C3D-D90F-4BCD-B53C-71931481B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6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C29A-0CEB-6BBC-622F-76265843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1F458-807A-9895-2BEE-6DF67521C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B19EF-F894-9A4E-240A-B69D53138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B9C58-D2B7-C6B6-24ED-EB5FFB37F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4C5CC-57A6-AF28-2CA4-A13D47E1D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5AC9E-75EE-8720-D0FD-69BA3B54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1206-48FD-41D5-9637-39DB2C9F8C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426E1-BA0C-AE3C-AAFD-708FB2BE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CBA57-73AC-2B68-A406-F382D713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1C3D-D90F-4BCD-B53C-71931481B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CCC6-74B6-62E6-899A-790B58AE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D3F46-541C-9A8F-2280-6C431377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1206-48FD-41D5-9637-39DB2C9F8C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776BA-8192-1020-57FC-695B5A38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56F8F-754A-F1F5-7BCB-A638C517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1C3D-D90F-4BCD-B53C-71931481B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7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DE2C0-9FF9-D627-F01C-6000A367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1206-48FD-41D5-9637-39DB2C9F8C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55A5A-B0E6-6CB6-FE3D-B41151EA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EE5FA-0F38-575E-B517-22B700EE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1C3D-D90F-4BCD-B53C-71931481B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3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C0E5-7D84-4BBF-D994-DED7E025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A85AF-02F5-050A-88A7-EEFE610F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9BB5C-0AA3-6C86-C6B8-075A1FDB9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870D9-31A1-FC9C-0835-3E3AE74B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1206-48FD-41D5-9637-39DB2C9F8C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17244-E652-A744-7778-3D41A359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8C838-9D96-1878-BE58-883039F8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1C3D-D90F-4BCD-B53C-71931481B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9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A68E-387E-AB9E-C033-7A711092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8BE29-F8D3-E0C9-92F6-0CB7CA162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6DA6C-74EB-BA11-5B7D-1500019EC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0F3CB-5439-4ECB-7B89-A11511FF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1206-48FD-41D5-9637-39DB2C9F8C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C555C-F1E0-1595-41BA-7AB23A5B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91C1F-5D75-4363-8890-A4DF2296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1C3D-D90F-4BCD-B53C-71931481B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8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3FE81-8119-8D8B-A1EB-1083C376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62CD6-1C2C-457E-5955-42B7188F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71860-2B94-22A6-F76F-C9EBBF9AF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21206-48FD-41D5-9637-39DB2C9F8C3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2DFA-91BE-5D64-8DC0-7E23C3BE0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4C731-C206-CCB2-9878-A3927D89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D1C3D-D90F-4BCD-B53C-71931481B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4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83.png"/><Relationship Id="rId3" Type="http://schemas.openxmlformats.org/officeDocument/2006/relationships/customXml" Target="../ink/ink27.xml"/><Relationship Id="rId17" Type="http://schemas.openxmlformats.org/officeDocument/2006/relationships/customXml" Target="../ink/ink29.xml"/><Relationship Id="rId2" Type="http://schemas.openxmlformats.org/officeDocument/2006/relationships/image" Target="../media/image9.png"/><Relationship Id="rId16" Type="http://schemas.openxmlformats.org/officeDocument/2006/relationships/image" Target="../media/image382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28.xml"/><Relationship Id="rId10" Type="http://schemas.openxmlformats.org/officeDocument/2006/relationships/image" Target="../media/image37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159.png"/><Relationship Id="rId18" Type="http://schemas.openxmlformats.org/officeDocument/2006/relationships/customXml" Target="../ink/ink39.xml"/><Relationship Id="rId3" Type="http://schemas.openxmlformats.org/officeDocument/2006/relationships/customXml" Target="../ink/ink30.xml"/><Relationship Id="rId7" Type="http://schemas.openxmlformats.org/officeDocument/2006/relationships/customXml" Target="../ink/ink33.xml"/><Relationship Id="rId12" Type="http://schemas.openxmlformats.org/officeDocument/2006/relationships/customXml" Target="../ink/ink36.xml"/><Relationship Id="rId17" Type="http://schemas.openxmlformats.org/officeDocument/2006/relationships/image" Target="../media/image107.png"/><Relationship Id="rId2" Type="http://schemas.openxmlformats.org/officeDocument/2006/relationships/image" Target="../media/image11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158.png"/><Relationship Id="rId5" Type="http://schemas.openxmlformats.org/officeDocument/2006/relationships/customXml" Target="../ink/ink31.xml"/><Relationship Id="rId15" Type="http://schemas.openxmlformats.org/officeDocument/2006/relationships/image" Target="../media/image160.png"/><Relationship Id="rId10" Type="http://schemas.openxmlformats.org/officeDocument/2006/relationships/customXml" Target="../ink/ink35.xml"/><Relationship Id="rId4" Type="http://schemas.openxmlformats.org/officeDocument/2006/relationships/image" Target="../media/image32.png"/><Relationship Id="rId9" Type="http://schemas.openxmlformats.org/officeDocument/2006/relationships/customXml" Target="../ink/ink34.xml"/><Relationship Id="rId14" Type="http://schemas.openxmlformats.org/officeDocument/2006/relationships/customXml" Target="../ink/ink3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5" Type="http://schemas.openxmlformats.org/officeDocument/2006/relationships/customXml" Target="../ink/ink4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customXml" Target="../ink/ink45.xml"/><Relationship Id="rId4" Type="http://schemas.openxmlformats.org/officeDocument/2006/relationships/image" Target="../media/image30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0" Type="http://schemas.openxmlformats.org/officeDocument/2006/relationships/image" Target="../media/image155.png"/><Relationship Id="rId3" Type="http://schemas.openxmlformats.org/officeDocument/2006/relationships/customXml" Target="../ink/ink4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79" Type="http://schemas.openxmlformats.org/officeDocument/2006/relationships/customXml" Target="../ink/ink48.xml"/><Relationship Id="rId78" Type="http://schemas.openxmlformats.org/officeDocument/2006/relationships/image" Target="../media/image1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customXml" Target="../ink/ink10.xml"/><Relationship Id="rId26" Type="http://schemas.openxmlformats.org/officeDocument/2006/relationships/customXml" Target="../ink/ink15.xml"/><Relationship Id="rId39" Type="http://schemas.openxmlformats.org/officeDocument/2006/relationships/image" Target="../media/image58.png"/><Relationship Id="rId21" Type="http://schemas.openxmlformats.org/officeDocument/2006/relationships/image" Target="../media/image51.png"/><Relationship Id="rId34" Type="http://schemas.openxmlformats.org/officeDocument/2006/relationships/image" Target="../media/image56.png"/><Relationship Id="rId138" Type="http://schemas.openxmlformats.org/officeDocument/2006/relationships/image" Target="../media/image106.png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6" Type="http://schemas.openxmlformats.org/officeDocument/2006/relationships/customXml" Target="../ink/ink9.xml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6.xml"/><Relationship Id="rId24" Type="http://schemas.openxmlformats.org/officeDocument/2006/relationships/customXml" Target="../ink/ink14.xml"/><Relationship Id="rId32" Type="http://schemas.openxmlformats.org/officeDocument/2006/relationships/image" Target="../media/image55.png"/><Relationship Id="rId37" Type="http://schemas.openxmlformats.org/officeDocument/2006/relationships/customXml" Target="../ink/ink21.xml"/><Relationship Id="rId40" Type="http://schemas.openxmlformats.org/officeDocument/2006/relationships/customXml" Target="../ink/ink23.xml"/><Relationship Id="rId58" Type="http://schemas.openxmlformats.org/officeDocument/2006/relationships/customXml" Target="../ink/ink24.xml"/><Relationship Id="rId5" Type="http://schemas.openxmlformats.org/officeDocument/2006/relationships/customXml" Target="../ink/ink2.xml"/><Relationship Id="rId15" Type="http://schemas.openxmlformats.org/officeDocument/2006/relationships/image" Target="../media/image48.png"/><Relationship Id="rId23" Type="http://schemas.openxmlformats.org/officeDocument/2006/relationships/customXml" Target="../ink/ink13.xml"/><Relationship Id="rId28" Type="http://schemas.openxmlformats.org/officeDocument/2006/relationships/image" Target="../media/image53.png"/><Relationship Id="rId36" Type="http://schemas.openxmlformats.org/officeDocument/2006/relationships/image" Target="../media/image57.png"/><Relationship Id="rId57" Type="http://schemas.openxmlformats.org/officeDocument/2006/relationships/image" Target="../media/image67.png"/><Relationship Id="rId10" Type="http://schemas.openxmlformats.org/officeDocument/2006/relationships/customXml" Target="../ink/ink5.xml"/><Relationship Id="rId19" Type="http://schemas.openxmlformats.org/officeDocument/2006/relationships/image" Target="../media/image50.png"/><Relationship Id="rId31" Type="http://schemas.openxmlformats.org/officeDocument/2006/relationships/customXml" Target="../ink/ink18.xml"/><Relationship Id="rId4" Type="http://schemas.openxmlformats.org/officeDocument/2006/relationships/image" Target="../media/image45.png"/><Relationship Id="rId9" Type="http://schemas.openxmlformats.org/officeDocument/2006/relationships/image" Target="../media/image46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customXml" Target="../ink/ink16.xml"/><Relationship Id="rId30" Type="http://schemas.openxmlformats.org/officeDocument/2006/relationships/image" Target="../media/image54.png"/><Relationship Id="rId35" Type="http://schemas.openxmlformats.org/officeDocument/2006/relationships/customXml" Target="../ink/ink20.xml"/><Relationship Id="rId139" Type="http://schemas.openxmlformats.org/officeDocument/2006/relationships/customXml" Target="../ink/ink25.xml"/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12" Type="http://schemas.openxmlformats.org/officeDocument/2006/relationships/image" Target="../media/image47.png"/><Relationship Id="rId17" Type="http://schemas.openxmlformats.org/officeDocument/2006/relationships/image" Target="../media/image49.png"/><Relationship Id="rId25" Type="http://schemas.openxmlformats.org/officeDocument/2006/relationships/image" Target="../media/image52.png"/><Relationship Id="rId33" Type="http://schemas.openxmlformats.org/officeDocument/2006/relationships/customXml" Target="../ink/ink19.xml"/><Relationship Id="rId38" Type="http://schemas.openxmlformats.org/officeDocument/2006/relationships/customXml" Target="../ink/ink22.xml"/><Relationship Id="rId20" Type="http://schemas.openxmlformats.org/officeDocument/2006/relationships/customXml" Target="../ink/ink11.xml"/><Relationship Id="rId140" Type="http://schemas.openxmlformats.org/officeDocument/2006/relationships/image" Target="../media/image10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6.xml"/><Relationship Id="rId27" Type="http://schemas.openxmlformats.org/officeDocument/2006/relationships/image" Target="../media/image3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D6C5A-C086-FF83-DA7D-7E28AD87B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Transformers in Deep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B377D-6257-8412-150F-90A7905AD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Dr. Jawwad A Shamsi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67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B9FB-4C17-F00C-62DD-4AE4921A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922E-E66D-5A3D-416F-2A2A8749A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81400" cy="4351338"/>
          </a:xfrm>
        </p:spPr>
        <p:txBody>
          <a:bodyPr/>
          <a:lstStyle/>
          <a:p>
            <a:r>
              <a:rPr lang="en-US" dirty="0"/>
              <a:t>I am a robot</a:t>
            </a:r>
          </a:p>
          <a:p>
            <a:pPr lvl="1"/>
            <a:r>
              <a:rPr lang="en-US" dirty="0"/>
              <a:t>d=4 n=100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FDD63-65AC-C07D-B864-FCE3DD393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418" y="1772768"/>
            <a:ext cx="7819967" cy="41546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3D34259-215B-B10E-220A-24B979D3E700}"/>
                  </a:ext>
                </a:extLst>
              </p14:cNvPr>
              <p14:cNvContentPartPr/>
              <p14:nvPr/>
            </p14:nvContentPartPr>
            <p14:xfrm>
              <a:off x="6809128" y="3333350"/>
              <a:ext cx="21600" cy="20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3D34259-215B-B10E-220A-24B979D3E7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00128" y="3324710"/>
                <a:ext cx="3924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24372-FDA3-605C-3A68-5BE1BA24A27C}"/>
              </a:ext>
            </a:extLst>
          </p:cNvPr>
          <p:cNvGrpSpPr/>
          <p:nvPr/>
        </p:nvGrpSpPr>
        <p:grpSpPr>
          <a:xfrm>
            <a:off x="973168" y="2250470"/>
            <a:ext cx="12960" cy="36360"/>
            <a:chOff x="973168" y="2250470"/>
            <a:chExt cx="12960" cy="3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BE3CC9A-CB6F-98F2-C706-5F87D1237BDE}"/>
                    </a:ext>
                  </a:extLst>
                </p14:cNvPr>
                <p14:cNvContentPartPr/>
                <p14:nvPr/>
              </p14:nvContentPartPr>
              <p14:xfrm>
                <a:off x="975328" y="2250470"/>
                <a:ext cx="10800" cy="25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BE3CC9A-CB6F-98F2-C706-5F87D1237BD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6328" y="2241830"/>
                  <a:ext cx="28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53F593-4EED-A7E9-A7AA-842B1F572044}"/>
                    </a:ext>
                  </a:extLst>
                </p14:cNvPr>
                <p14:cNvContentPartPr/>
                <p14:nvPr/>
              </p14:nvContentPartPr>
              <p14:xfrm>
                <a:off x="973168" y="2279270"/>
                <a:ext cx="5760" cy="7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53F593-4EED-A7E9-A7AA-842B1F57204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4528" y="2270270"/>
                  <a:ext cx="23400" cy="2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649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7CE67-1E9F-D87A-7FC4-8BB03AF1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Attention Mechanism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50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94A63-60F1-0471-CE26-66CDB489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Self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2A435-7359-F860-263A-4F810F52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 Weights from the input sequence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ep learning - How is the self-attention mechanism in Transformers able to  learn how the words are related to each other? - Stack Overflow">
            <a:extLst>
              <a:ext uri="{FF2B5EF4-FFF2-40B4-BE49-F238E27FC236}">
                <a16:creationId xmlns:a16="http://schemas.microsoft.com/office/drawing/2014/main" id="{831EE5FF-787C-DB8A-D223-28AAED4D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5129" y="640080"/>
            <a:ext cx="5872949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49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902B-055F-E5F5-2EC6-777AFFB7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(Attention)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32343-61DF-6F74-B8E6-33B1E016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99" y="2007636"/>
            <a:ext cx="268605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D30337-1EB9-10ED-8BC2-898D4D6A4F41}"/>
              </a:ext>
            </a:extLst>
          </p:cNvPr>
          <p:cNvSpPr txBox="1"/>
          <p:nvPr/>
        </p:nvSpPr>
        <p:spPr>
          <a:xfrm>
            <a:off x="6553200" y="2895600"/>
            <a:ext cx="2211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Vectors</a:t>
            </a:r>
          </a:p>
          <a:p>
            <a:r>
              <a:rPr lang="en-US" dirty="0"/>
              <a:t>Query, Key, and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3EC4962-CA2A-2875-296B-FC452291E76A}"/>
                  </a:ext>
                </a:extLst>
              </p14:cNvPr>
              <p14:cNvContentPartPr/>
              <p14:nvPr/>
            </p14:nvContentPartPr>
            <p14:xfrm>
              <a:off x="8930248" y="4216070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3EC4962-CA2A-2875-296B-FC452291E7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21608" y="420707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3F3195A-11D5-4D10-DB92-E81609B28967}"/>
              </a:ext>
            </a:extLst>
          </p:cNvPr>
          <p:cNvGrpSpPr/>
          <p:nvPr/>
        </p:nvGrpSpPr>
        <p:grpSpPr>
          <a:xfrm>
            <a:off x="85408" y="4762190"/>
            <a:ext cx="2935080" cy="536760"/>
            <a:chOff x="85408" y="4762190"/>
            <a:chExt cx="2935080" cy="53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C7785D5-8B21-0372-79B1-B7B4B366AB60}"/>
                    </a:ext>
                  </a:extLst>
                </p14:cNvPr>
                <p14:cNvContentPartPr/>
                <p14:nvPr/>
              </p14:nvContentPartPr>
              <p14:xfrm>
                <a:off x="2286808" y="4772630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C7785D5-8B21-0372-79B1-B7B4B366AB6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78168" y="47639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77898A1-9B4C-F343-13C4-466302DACADB}"/>
                    </a:ext>
                  </a:extLst>
                </p14:cNvPr>
                <p14:cNvContentPartPr/>
                <p14:nvPr/>
              </p14:nvContentPartPr>
              <p14:xfrm>
                <a:off x="2276368" y="4762190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77898A1-9B4C-F343-13C4-466302DACAD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67368" y="47531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678AFF2-BA9F-509B-4141-8ABE4F535974}"/>
                    </a:ext>
                  </a:extLst>
                </p14:cNvPr>
                <p14:cNvContentPartPr/>
                <p14:nvPr/>
              </p14:nvContentPartPr>
              <p14:xfrm>
                <a:off x="2265928" y="4762190"/>
                <a:ext cx="10800" cy="6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678AFF2-BA9F-509B-4141-8ABE4F53597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6928" y="4753190"/>
                  <a:ext cx="28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6DFA725-88BC-A7BE-8579-A056C63B9E36}"/>
                    </a:ext>
                  </a:extLst>
                </p14:cNvPr>
                <p14:cNvContentPartPr/>
                <p14:nvPr/>
              </p14:nvContentPartPr>
              <p14:xfrm>
                <a:off x="3020128" y="4920230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6DFA725-88BC-A7BE-8579-A056C63B9E3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11128" y="49112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B083199-A151-85CE-ADD6-5FE54D587352}"/>
                    </a:ext>
                  </a:extLst>
                </p14:cNvPr>
                <p14:cNvContentPartPr/>
                <p14:nvPr/>
              </p14:nvContentPartPr>
              <p14:xfrm>
                <a:off x="85408" y="5282750"/>
                <a:ext cx="12240" cy="16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B083199-A151-85CE-ADD6-5FE54D5873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768" y="5274110"/>
                  <a:ext cx="2988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029AA1E-B227-0060-E170-E90892BC0ECF}"/>
                  </a:ext>
                </a:extLst>
              </p14:cNvPr>
              <p14:cNvContentPartPr/>
              <p14:nvPr/>
            </p14:nvContentPartPr>
            <p14:xfrm>
              <a:off x="1811968" y="985070"/>
              <a:ext cx="214920" cy="1022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029AA1E-B227-0060-E170-E90892BC0E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03328" y="976430"/>
                <a:ext cx="2325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3A6A38A-4719-AC01-CF63-30910112DEA4}"/>
                  </a:ext>
                </a:extLst>
              </p14:cNvPr>
              <p14:cNvContentPartPr/>
              <p14:nvPr/>
            </p14:nvContentPartPr>
            <p14:xfrm>
              <a:off x="7996768" y="3989990"/>
              <a:ext cx="63000" cy="129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3A6A38A-4719-AC01-CF63-30910112DE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88128" y="3981350"/>
                <a:ext cx="806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9CD05CB-133A-1D4F-2FBD-678029BF70C0}"/>
                  </a:ext>
                </a:extLst>
              </p14:cNvPr>
              <p14:cNvContentPartPr/>
              <p14:nvPr/>
            </p14:nvContentPartPr>
            <p14:xfrm>
              <a:off x="9152008" y="5142710"/>
              <a:ext cx="6120" cy="79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9CD05CB-133A-1D4F-2FBD-678029BF70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43008" y="5134070"/>
                <a:ext cx="237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49B85D60-AD6F-0889-8768-A450ADCCE468}"/>
                  </a:ext>
                </a:extLst>
              </p14:cNvPr>
              <p14:cNvContentPartPr/>
              <p14:nvPr/>
            </p14:nvContentPartPr>
            <p14:xfrm>
              <a:off x="10185568" y="3939950"/>
              <a:ext cx="360" cy="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49B85D60-AD6F-0889-8768-A450ADCCE4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76568" y="393131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1851A9F-3151-BA55-64DB-7F60E0B93F9D}"/>
              </a:ext>
            </a:extLst>
          </p:cNvPr>
          <p:cNvSpPr txBox="1"/>
          <p:nvPr/>
        </p:nvSpPr>
        <p:spPr>
          <a:xfrm>
            <a:off x="5872428" y="3939950"/>
            <a:ext cx="62989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Input sentence vector (Embedding)+ Positional Encoding yields</a:t>
            </a:r>
          </a:p>
          <a:p>
            <a:r>
              <a:rPr lang="en-US" dirty="0"/>
              <a:t>Vector Query. </a:t>
            </a:r>
          </a:p>
          <a:p>
            <a:r>
              <a:rPr lang="en-US" dirty="0"/>
              <a:t>2. This is replicated as Q, K, V</a:t>
            </a:r>
          </a:p>
          <a:p>
            <a:r>
              <a:rPr lang="en-US" dirty="0"/>
              <a:t>3. Three set of random weights W initialized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6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D283-672D-2787-8FDE-A6E0A2D4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0A1B0-F9CE-9D82-C3C1-803FE1955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" y="2613839"/>
            <a:ext cx="5909441" cy="9906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A1C4111-699A-BBAE-8316-8B22B6A4B4FD}"/>
              </a:ext>
            </a:extLst>
          </p:cNvPr>
          <p:cNvGrpSpPr/>
          <p:nvPr/>
        </p:nvGrpSpPr>
        <p:grpSpPr>
          <a:xfrm>
            <a:off x="1491568" y="433550"/>
            <a:ext cx="122760" cy="35640"/>
            <a:chOff x="1491568" y="433550"/>
            <a:chExt cx="122760" cy="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684DD2-9C62-6847-BB5C-AD4931ABBCB4}"/>
                    </a:ext>
                  </a:extLst>
                </p14:cNvPr>
                <p14:cNvContentPartPr/>
                <p14:nvPr/>
              </p14:nvContentPartPr>
              <p14:xfrm>
                <a:off x="1613968" y="46883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684DD2-9C62-6847-BB5C-AD4931ABBCB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05328" y="459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41A095-B8F5-449D-961A-C6649C3E421D}"/>
                    </a:ext>
                  </a:extLst>
                </p14:cNvPr>
                <p14:cNvContentPartPr/>
                <p14:nvPr/>
              </p14:nvContentPartPr>
              <p14:xfrm>
                <a:off x="1491568" y="433550"/>
                <a:ext cx="72360" cy="18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41A095-B8F5-449D-961A-C6649C3E42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82568" y="424910"/>
                  <a:ext cx="90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3336AF8-0F06-CEF7-741E-090BD419FF15}"/>
              </a:ext>
            </a:extLst>
          </p:cNvPr>
          <p:cNvGrpSpPr/>
          <p:nvPr/>
        </p:nvGrpSpPr>
        <p:grpSpPr>
          <a:xfrm>
            <a:off x="5142688" y="5518190"/>
            <a:ext cx="360" cy="360"/>
            <a:chOff x="5142688" y="551819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0E67DD-64B3-4027-9FC6-479360FB03CC}"/>
                    </a:ext>
                  </a:extLst>
                </p14:cNvPr>
                <p14:cNvContentPartPr/>
                <p14:nvPr/>
              </p14:nvContentPartPr>
              <p14:xfrm>
                <a:off x="5142688" y="5518190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0E67DD-64B3-4027-9FC6-479360FB03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33688" y="55095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D5FB8B3-2BCD-4213-1121-293C4E042E6C}"/>
                    </a:ext>
                  </a:extLst>
                </p14:cNvPr>
                <p14:cNvContentPartPr/>
                <p14:nvPr/>
              </p14:nvContentPartPr>
              <p14:xfrm>
                <a:off x="5142688" y="5518190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D5FB8B3-2BCD-4213-1121-293C4E042E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33688" y="55095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480E463-FBC1-3D9A-B320-30C580025E75}"/>
              </a:ext>
            </a:extLst>
          </p:cNvPr>
          <p:cNvSpPr txBox="1"/>
          <p:nvPr/>
        </p:nvSpPr>
        <p:spPr>
          <a:xfrm>
            <a:off x="7419975" y="1814777"/>
            <a:ext cx="400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 between </a:t>
            </a:r>
            <a:r>
              <a:rPr lang="en-US"/>
              <a:t>two matrices Q and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15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22FA-29F2-8C7A-9D65-FACF6B3C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Dot Attention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6BBB5-0359-ABA1-4961-4DB4A2BC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49" y="2838450"/>
            <a:ext cx="9954461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20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33B9-69A5-B9D3-2B8B-A35CDD86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100C4-D27B-3FFE-45DB-E5D2120F3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712"/>
            <a:ext cx="6537882" cy="3035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7E09ED-3DB9-37FD-0312-ADDEB2C8D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54" y="2077275"/>
            <a:ext cx="5892846" cy="28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8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FA6B-2F2A-9A26-8879-475E60B1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Layer Normalization and Batch Normalization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883B2-A7BE-9579-03DA-FBE84A4CA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680" y="1825625"/>
            <a:ext cx="7218640" cy="4351338"/>
          </a:xfrm>
        </p:spPr>
      </p:pic>
    </p:spTree>
    <p:extLst>
      <p:ext uri="{BB962C8B-B14F-4D97-AF65-F5344CB8AC3E}">
        <p14:creationId xmlns:p14="http://schemas.microsoft.com/office/powerpoint/2010/main" val="306165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4F86-AA25-D325-28F5-4F6768D2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14675" cy="1325563"/>
          </a:xfrm>
        </p:spPr>
        <p:txBody>
          <a:bodyPr/>
          <a:lstStyle/>
          <a:p>
            <a:r>
              <a:rPr lang="en-US" dirty="0"/>
              <a:t>Multi Head Attention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0B567E-5C4E-3CA3-DA5E-5942CB24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785" y="0"/>
            <a:ext cx="488042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99352-4A40-CBB2-E103-305C6699849F}"/>
              </a:ext>
            </a:extLst>
          </p:cNvPr>
          <p:cNvSpPr txBox="1"/>
          <p:nvPr/>
        </p:nvSpPr>
        <p:spPr>
          <a:xfrm>
            <a:off x="1181100" y="3562350"/>
            <a:ext cx="168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Multi 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9E381DE-340F-4DB4-8DA8-4F61ED0FA115}"/>
                  </a:ext>
                </a:extLst>
              </p14:cNvPr>
              <p14:cNvContentPartPr/>
              <p14:nvPr/>
            </p14:nvContentPartPr>
            <p14:xfrm>
              <a:off x="7071928" y="1991630"/>
              <a:ext cx="66240" cy="200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9E381DE-340F-4DB4-8DA8-4F61ED0FA1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62928" y="1982990"/>
                <a:ext cx="83880" cy="21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CD2F346-6782-3BD8-810F-8AD634CA122E}"/>
              </a:ext>
            </a:extLst>
          </p:cNvPr>
          <p:cNvGrpSpPr/>
          <p:nvPr/>
        </p:nvGrpSpPr>
        <p:grpSpPr>
          <a:xfrm>
            <a:off x="6562528" y="5099297"/>
            <a:ext cx="1800" cy="7920"/>
            <a:chOff x="6562528" y="5099297"/>
            <a:chExt cx="1800" cy="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01F082B-B4E3-C6DD-B2F0-31BB74F83269}"/>
                    </a:ext>
                  </a:extLst>
                </p14:cNvPr>
                <p14:cNvContentPartPr/>
                <p14:nvPr/>
              </p14:nvContentPartPr>
              <p14:xfrm>
                <a:off x="6562528" y="5099297"/>
                <a:ext cx="1440" cy="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01F082B-B4E3-C6DD-B2F0-31BB74F832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53888" y="5090657"/>
                  <a:ext cx="19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8A921A-1E93-DC2F-3A4C-4EC12E453977}"/>
                    </a:ext>
                  </a:extLst>
                </p14:cNvPr>
                <p14:cNvContentPartPr/>
                <p14:nvPr/>
              </p14:nvContentPartPr>
              <p14:xfrm>
                <a:off x="6563968" y="510685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8A921A-1E93-DC2F-3A4C-4EC12E45397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54968" y="50978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564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074E-E122-D161-9933-10B7AE92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in Multi-head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E81DA-FF8E-8193-6C7D-EDDB039D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235200"/>
            <a:ext cx="64579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1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291E-9D48-A996-B2CE-A56CFBA5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RNNs/LSTM/GHRU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358BF9-5E25-D3BC-D991-A850BCF6F5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948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FEC9-0663-8C70-589D-F0CB0166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E1BA-29EA-021D-03C0-7206188D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357437"/>
            <a:ext cx="2209800" cy="187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9B277-451F-C23F-E39A-5608C28C8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2919412"/>
            <a:ext cx="2305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7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99D9-0549-2CBA-3F95-41E01E89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4C02E-505E-C91C-6301-47DC4529D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units of Encoder/Decoder Stacked Together</a:t>
            </a:r>
          </a:p>
        </p:txBody>
      </p:sp>
    </p:spTree>
    <p:extLst>
      <p:ext uri="{BB962C8B-B14F-4D97-AF65-F5344CB8AC3E}">
        <p14:creationId xmlns:p14="http://schemas.microsoft.com/office/powerpoint/2010/main" val="2525213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5DA5-9554-5B28-E989-21A62232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F1329-E0D6-778F-C19E-B71BD21BF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18" y="1457325"/>
            <a:ext cx="7675444" cy="5224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B4F6D4-B168-2501-DCA1-3A0DDC7B8D55}"/>
              </a:ext>
            </a:extLst>
          </p:cNvPr>
          <p:cNvSpPr txBox="1"/>
          <p:nvPr/>
        </p:nvSpPr>
        <p:spPr>
          <a:xfrm>
            <a:off x="8924925" y="1838325"/>
            <a:ext cx="1683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Masking Input</a:t>
            </a:r>
          </a:p>
          <a:p>
            <a:endParaRPr lang="en-US" dirty="0"/>
          </a:p>
          <a:p>
            <a:r>
              <a:rPr lang="en-US" dirty="0"/>
              <a:t>Forced Learning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5F2895D-461E-0103-5E12-90D6C7FF5D5F}"/>
              </a:ext>
            </a:extLst>
          </p:cNvPr>
          <p:cNvGrpSpPr/>
          <p:nvPr/>
        </p:nvGrpSpPr>
        <p:grpSpPr>
          <a:xfrm>
            <a:off x="4029928" y="5614913"/>
            <a:ext cx="410760" cy="262440"/>
            <a:chOff x="4029928" y="5614913"/>
            <a:chExt cx="4107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668E45A-4D1E-80FD-5E3E-592534AC7FB0}"/>
                    </a:ext>
                  </a:extLst>
                </p14:cNvPr>
                <p14:cNvContentPartPr/>
                <p14:nvPr/>
              </p14:nvContentPartPr>
              <p14:xfrm>
                <a:off x="4029928" y="5713193"/>
                <a:ext cx="273960" cy="44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668E45A-4D1E-80FD-5E3E-592534AC7FB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021288" y="5704553"/>
                  <a:ext cx="291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E9B6551-BE74-CAC1-F96F-1BE3B625C873}"/>
                    </a:ext>
                  </a:extLst>
                </p14:cNvPr>
                <p14:cNvContentPartPr/>
                <p14:nvPr/>
              </p14:nvContentPartPr>
              <p14:xfrm>
                <a:off x="4141888" y="5614913"/>
                <a:ext cx="298800" cy="262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E9B6551-BE74-CAC1-F96F-1BE3B625C87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33248" y="5606273"/>
                  <a:ext cx="316440" cy="28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2603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C913-470D-2DBD-E8F8-12899AC4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F7FD3-AF5C-7014-4084-94A310893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3100"/>
            <a:ext cx="64865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51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B934-820D-A059-4F1D-642F60AA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4F6D-A9F8-B800-103C-5136F0EA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alibri" panose="020F0502020204030204" pitchFamily="34" charset="0"/>
              </a:rPr>
              <a:t>1.Input Sentence</a:t>
            </a:r>
          </a:p>
          <a:p>
            <a:r>
              <a:rPr lang="en-US" sz="1800" dirty="0">
                <a:latin typeface="Calibri" panose="020F0502020204030204" pitchFamily="34" charset="0"/>
              </a:rPr>
              <a:t>2. Convert into embedding</a:t>
            </a:r>
          </a:p>
          <a:p>
            <a:r>
              <a:rPr lang="en-US" sz="1800" dirty="0">
                <a:latin typeface="Calibri" panose="020F0502020204030204" pitchFamily="34" charset="0"/>
              </a:rPr>
              <a:t>3. add positional encoding</a:t>
            </a:r>
          </a:p>
          <a:p>
            <a:r>
              <a:rPr lang="en-US" sz="1800" dirty="0">
                <a:latin typeface="Calibri" panose="020F0502020204030204" pitchFamily="34" charset="0"/>
              </a:rPr>
              <a:t>4. Creates attention vectors. Multiple Self Attention</a:t>
            </a:r>
          </a:p>
          <a:p>
            <a:r>
              <a:rPr lang="en-US" sz="1800" dirty="0">
                <a:latin typeface="Calibri" panose="020F0502020204030204" pitchFamily="34" charset="0"/>
              </a:rPr>
              <a:t>5. The attention vector is passed through a network , one vector at a time.</a:t>
            </a:r>
          </a:p>
          <a:p>
            <a:r>
              <a:rPr lang="en-US" sz="1800" dirty="0">
                <a:latin typeface="Calibri" panose="020F0502020204030204" pitchFamily="34" charset="0"/>
              </a:rPr>
              <a:t>Since each vector is independent, we can use parallelization.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6. On the decoder side, we obtain the embedding of the Urdu word to obtain meaning.</a:t>
            </a:r>
          </a:p>
          <a:p>
            <a:r>
              <a:rPr lang="en-US" sz="1800" dirty="0">
                <a:latin typeface="Calibri" panose="020F0502020204030204" pitchFamily="34" charset="0"/>
              </a:rPr>
              <a:t>7. Add positional embedding to compute the context.</a:t>
            </a:r>
          </a:p>
          <a:p>
            <a:r>
              <a:rPr lang="en-US" sz="1800" dirty="0">
                <a:latin typeface="Calibri" panose="020F0502020204030204" pitchFamily="34" charset="0"/>
              </a:rPr>
              <a:t>8. Mask Attention</a:t>
            </a:r>
          </a:p>
          <a:p>
            <a:r>
              <a:rPr lang="en-US" sz="1800" dirty="0">
                <a:latin typeface="Calibri" panose="020F0502020204030204" pitchFamily="34" charset="0"/>
              </a:rPr>
              <a:t>9. Encoder Decoder Attention</a:t>
            </a:r>
          </a:p>
          <a:p>
            <a:r>
              <a:rPr lang="en-US" sz="1800" dirty="0">
                <a:latin typeface="Calibri" panose="020F0502020204030204" pitchFamily="34" charset="0"/>
              </a:rPr>
              <a:t>10. Feed Froward</a:t>
            </a:r>
          </a:p>
        </p:txBody>
      </p:sp>
    </p:spTree>
    <p:extLst>
      <p:ext uri="{BB962C8B-B14F-4D97-AF65-F5344CB8AC3E}">
        <p14:creationId xmlns:p14="http://schemas.microsoft.com/office/powerpoint/2010/main" val="2746697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C1EEB-2328-75D6-DA53-5ED055C5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Why Residual Connection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9F9D95-BBCF-6F5F-9549-612095256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6466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965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B989-9E44-BFCC-A681-827003A5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Linearity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DE009A-029F-A299-FDA1-3ED24174B1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079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56F4-828C-5095-0F38-D85B18FA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C10D-1B4C-35A7-E19C-DE53E89E1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it?</a:t>
            </a:r>
          </a:p>
        </p:txBody>
      </p:sp>
    </p:spTree>
    <p:extLst>
      <p:ext uri="{BB962C8B-B14F-4D97-AF65-F5344CB8AC3E}">
        <p14:creationId xmlns:p14="http://schemas.microsoft.com/office/powerpoint/2010/main" val="1817693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8E08-6653-E3F6-AC34-0A3BF8C1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13C5E-96C3-44DB-9CE4-15DD9B1E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438E2-C02C-CC63-3E7D-7E2E201E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Transformers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00DD-FC9E-236E-EEF8-193ABF99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>
                <a:latin typeface="+mn-lt"/>
                <a:ea typeface="+mn-ea"/>
                <a:cs typeface="+mn-cs"/>
              </a:rPr>
              <a:t>Encoder Decoder Model</a:t>
            </a:r>
          </a:p>
          <a:p>
            <a:r>
              <a:rPr lang="en-US" sz="2200"/>
              <a:t>In the Original Paper</a:t>
            </a:r>
          </a:p>
          <a:p>
            <a:pPr lvl="1"/>
            <a:r>
              <a:rPr lang="en-US" sz="2200" kern="1200">
                <a:latin typeface="+mn-lt"/>
                <a:ea typeface="+mn-ea"/>
                <a:cs typeface="+mn-cs"/>
              </a:rPr>
              <a:t>6 Units of Encoders and Decoders are stacked together</a:t>
            </a: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30CC6E57-3E2E-0A57-8BBE-102AC3CFE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6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94BB4A-F66A-4503-1C43-ED0028476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95262"/>
            <a:ext cx="4333875" cy="6296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6DE3F-AA4B-5770-5BAF-20C8D6747295}"/>
              </a:ext>
            </a:extLst>
          </p:cNvPr>
          <p:cNvSpPr txBox="1"/>
          <p:nvPr/>
        </p:nvSpPr>
        <p:spPr>
          <a:xfrm>
            <a:off x="7610475" y="2028825"/>
            <a:ext cx="26620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Three Distinctive Features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Self Attention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Positional Encoding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Scaled Dot Product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820EF43-72AB-3677-45B7-536E7F542ECE}"/>
                  </a:ext>
                </a:extLst>
              </p14:cNvPr>
              <p14:cNvContentPartPr/>
              <p14:nvPr/>
            </p14:nvContentPartPr>
            <p14:xfrm>
              <a:off x="6909208" y="3296270"/>
              <a:ext cx="9108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820EF43-72AB-3677-45B7-536E7F542E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0208" y="3287630"/>
                <a:ext cx="10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136050A-1CAE-68CF-830F-C3DC3AC84A23}"/>
                  </a:ext>
                </a:extLst>
              </p14:cNvPr>
              <p14:cNvContentPartPr/>
              <p14:nvPr/>
            </p14:nvContentPartPr>
            <p14:xfrm>
              <a:off x="3383008" y="4403630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136050A-1CAE-68CF-830F-C3DC3AC84A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4008" y="4394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0F2E2D5-C394-AD5C-E05B-03649DB38B13}"/>
                  </a:ext>
                </a:extLst>
              </p14:cNvPr>
              <p14:cNvContentPartPr/>
              <p14:nvPr/>
            </p14:nvContentPartPr>
            <p14:xfrm>
              <a:off x="6503848" y="3907190"/>
              <a:ext cx="36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0F2E2D5-C394-AD5C-E05B-03649DB38B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94848" y="38985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D8AF768-D0C2-CB3C-65C5-A80CC8A73ACE}"/>
                  </a:ext>
                </a:extLst>
              </p14:cNvPr>
              <p14:cNvContentPartPr/>
              <p14:nvPr/>
            </p14:nvContentPartPr>
            <p14:xfrm>
              <a:off x="1219048" y="4399310"/>
              <a:ext cx="3960" cy="108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D8AF768-D0C2-CB3C-65C5-A80CC8A73A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0408" y="4390670"/>
                <a:ext cx="216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BF8BE22-72C6-1C38-0A07-41B66F3E711C}"/>
                  </a:ext>
                </a:extLst>
              </p14:cNvPr>
              <p14:cNvContentPartPr/>
              <p14:nvPr/>
            </p14:nvContentPartPr>
            <p14:xfrm>
              <a:off x="3400648" y="2294030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BF8BE22-72C6-1C38-0A07-41B66F3E71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92008" y="22850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5051D30-9C51-A4B6-F0F1-9D27BC11B522}"/>
                  </a:ext>
                </a:extLst>
              </p14:cNvPr>
              <p14:cNvContentPartPr/>
              <p14:nvPr/>
            </p14:nvContentPartPr>
            <p14:xfrm>
              <a:off x="1169728" y="5962790"/>
              <a:ext cx="16920" cy="46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5051D30-9C51-A4B6-F0F1-9D27BC11B5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60728" y="5953790"/>
                <a:ext cx="345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B41CDBBD-9E4D-221C-F38A-496CCFF99289}"/>
                  </a:ext>
                </a:extLst>
              </p14:cNvPr>
              <p14:cNvContentPartPr/>
              <p14:nvPr/>
            </p14:nvContentPartPr>
            <p14:xfrm>
              <a:off x="2343688" y="6142070"/>
              <a:ext cx="36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B41CDBBD-9E4D-221C-F38A-496CCFF992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34688" y="6133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C1BD461-C63D-E55F-76D4-33AF6B464A54}"/>
                  </a:ext>
                </a:extLst>
              </p14:cNvPr>
              <p14:cNvContentPartPr/>
              <p14:nvPr/>
            </p14:nvContentPartPr>
            <p14:xfrm>
              <a:off x="4211368" y="3371510"/>
              <a:ext cx="18000" cy="68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C1BD461-C63D-E55F-76D4-33AF6B464A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02728" y="3362870"/>
                <a:ext cx="356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25561AC-9B6A-08B3-BB67-588F26605B31}"/>
                  </a:ext>
                </a:extLst>
              </p14:cNvPr>
              <p14:cNvContentPartPr/>
              <p14:nvPr/>
            </p14:nvContentPartPr>
            <p14:xfrm>
              <a:off x="4177168" y="1216550"/>
              <a:ext cx="43920" cy="18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25561AC-9B6A-08B3-BB67-588F26605B3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68528" y="1207550"/>
                <a:ext cx="61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B9FD8821-F3C1-2F7F-96EC-0AE049368D01}"/>
                  </a:ext>
                </a:extLst>
              </p14:cNvPr>
              <p14:cNvContentPartPr/>
              <p14:nvPr/>
            </p14:nvContentPartPr>
            <p14:xfrm>
              <a:off x="8859688" y="4615670"/>
              <a:ext cx="19080" cy="144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B9FD8821-F3C1-2F7F-96EC-0AE049368D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50688" y="4607030"/>
                <a:ext cx="367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52D21724-7726-938B-2B04-13E60C6EBEB6}"/>
                  </a:ext>
                </a:extLst>
              </p14:cNvPr>
              <p14:cNvContentPartPr/>
              <p14:nvPr/>
            </p14:nvContentPartPr>
            <p14:xfrm>
              <a:off x="8117008" y="3755630"/>
              <a:ext cx="28800" cy="2268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52D21724-7726-938B-2B04-13E60C6EBE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08368" y="3746630"/>
                <a:ext cx="464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04FF7ED9-F6F8-80FE-A669-E7F3AE561140}"/>
                  </a:ext>
                </a:extLst>
              </p14:cNvPr>
              <p14:cNvContentPartPr/>
              <p14:nvPr/>
            </p14:nvContentPartPr>
            <p14:xfrm>
              <a:off x="6995248" y="2091350"/>
              <a:ext cx="360" cy="360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04FF7ED9-F6F8-80FE-A669-E7F3AE5611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86248" y="2082710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76E371B1-5A5F-B4E9-DE29-F52F3CCB664E}"/>
                  </a:ext>
                </a:extLst>
              </p14:cNvPr>
              <p14:cNvContentPartPr/>
              <p14:nvPr/>
            </p14:nvContentPartPr>
            <p14:xfrm>
              <a:off x="7431208" y="6644630"/>
              <a:ext cx="360" cy="36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76E371B1-5A5F-B4E9-DE29-F52F3CCB66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22568" y="66359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94B37624-E5A5-EAE4-32F9-971F9B497CD6}"/>
                  </a:ext>
                </a:extLst>
              </p14:cNvPr>
              <p14:cNvContentPartPr/>
              <p14:nvPr/>
            </p14:nvContentPartPr>
            <p14:xfrm>
              <a:off x="8825488" y="671150"/>
              <a:ext cx="6120" cy="2052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94B37624-E5A5-EAE4-32F9-971F9B497CD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16488" y="662510"/>
                <a:ext cx="2376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6" name="Group 565">
            <a:extLst>
              <a:ext uri="{FF2B5EF4-FFF2-40B4-BE49-F238E27FC236}">
                <a16:creationId xmlns:a16="http://schemas.microsoft.com/office/drawing/2014/main" id="{A1F3D0F4-9E6C-F5E1-CC4B-D816B4BC7C63}"/>
              </a:ext>
            </a:extLst>
          </p:cNvPr>
          <p:cNvGrpSpPr/>
          <p:nvPr/>
        </p:nvGrpSpPr>
        <p:grpSpPr>
          <a:xfrm>
            <a:off x="10775968" y="3634670"/>
            <a:ext cx="121680" cy="69120"/>
            <a:chOff x="10775968" y="3634670"/>
            <a:chExt cx="121680" cy="6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376AEC48-831B-77DB-C04E-631D5D491059}"/>
                    </a:ext>
                  </a:extLst>
                </p14:cNvPr>
                <p14:cNvContentPartPr/>
                <p14:nvPr/>
              </p14:nvContentPartPr>
              <p14:xfrm>
                <a:off x="10775968" y="3703430"/>
                <a:ext cx="360" cy="36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376AEC48-831B-77DB-C04E-631D5D4910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66968" y="36947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F2323D47-065E-CB65-6C88-28A45D937DD3}"/>
                    </a:ext>
                  </a:extLst>
                </p14:cNvPr>
                <p14:cNvContentPartPr/>
                <p14:nvPr/>
              </p14:nvContentPartPr>
              <p14:xfrm>
                <a:off x="10851208" y="3634670"/>
                <a:ext cx="46440" cy="2052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F2323D47-065E-CB65-6C88-28A45D937DD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42568" y="3625670"/>
                  <a:ext cx="6408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7512CAAD-7AF3-BE6D-FA36-7DF68A89330A}"/>
                  </a:ext>
                </a:extLst>
              </p14:cNvPr>
              <p14:cNvContentPartPr/>
              <p14:nvPr/>
            </p14:nvContentPartPr>
            <p14:xfrm>
              <a:off x="7917928" y="4858670"/>
              <a:ext cx="10800" cy="16200"/>
            </p14:xfrm>
          </p:contentPart>
        </mc:Choice>
        <mc:Fallback xmlns=""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7512CAAD-7AF3-BE6D-FA36-7DF68A89330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09288" y="4849670"/>
                <a:ext cx="284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A1CDA64-4F50-A7D6-9B51-A19C259FCA31}"/>
                  </a:ext>
                </a:extLst>
              </p14:cNvPr>
              <p14:cNvContentPartPr/>
              <p14:nvPr/>
            </p14:nvContentPartPr>
            <p14:xfrm>
              <a:off x="3059008" y="4368710"/>
              <a:ext cx="15840" cy="5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A1CDA64-4F50-A7D6-9B51-A19C259FCA3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50008" y="4360070"/>
                <a:ext cx="3348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1" name="Group 600">
            <a:extLst>
              <a:ext uri="{FF2B5EF4-FFF2-40B4-BE49-F238E27FC236}">
                <a16:creationId xmlns:a16="http://schemas.microsoft.com/office/drawing/2014/main" id="{261CE27C-1CDC-CC9F-6A0D-C0A723CB0699}"/>
              </a:ext>
            </a:extLst>
          </p:cNvPr>
          <p:cNvGrpSpPr/>
          <p:nvPr/>
        </p:nvGrpSpPr>
        <p:grpSpPr>
          <a:xfrm>
            <a:off x="2717008" y="2797670"/>
            <a:ext cx="285480" cy="745200"/>
            <a:chOff x="2717008" y="2797670"/>
            <a:chExt cx="285480" cy="74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6A364805-3FBF-3276-4CEC-4C4A593EFC16}"/>
                    </a:ext>
                  </a:extLst>
                </p14:cNvPr>
                <p14:cNvContentPartPr/>
                <p14:nvPr/>
              </p14:nvContentPartPr>
              <p14:xfrm>
                <a:off x="2975128" y="3475550"/>
                <a:ext cx="27360" cy="6732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6A364805-3FBF-3276-4CEC-4C4A593EFC1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66488" y="3466910"/>
                  <a:ext cx="45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A01AB693-F1C1-42E3-4F5C-32814899A287}"/>
                    </a:ext>
                  </a:extLst>
                </p14:cNvPr>
                <p14:cNvContentPartPr/>
                <p14:nvPr/>
              </p14:nvContentPartPr>
              <p14:xfrm>
                <a:off x="2717008" y="2797670"/>
                <a:ext cx="7560" cy="1008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A01AB693-F1C1-42E3-4F5C-32814899A28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08368" y="2789030"/>
                  <a:ext cx="2520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967F50C1-B2DD-233B-9949-E812ED7756E2}"/>
                  </a:ext>
                </a:extLst>
              </p14:cNvPr>
              <p14:cNvContentPartPr/>
              <p14:nvPr/>
            </p14:nvContentPartPr>
            <p14:xfrm>
              <a:off x="2763088" y="631910"/>
              <a:ext cx="360" cy="360"/>
            </p14:xfrm>
          </p:contentPart>
        </mc:Choice>
        <mc:Fallback xmlns=""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967F50C1-B2DD-233B-9949-E812ED7756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4448" y="6232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2" name="Ink 641">
                <a:extLst>
                  <a:ext uri="{FF2B5EF4-FFF2-40B4-BE49-F238E27FC236}">
                    <a16:creationId xmlns:a16="http://schemas.microsoft.com/office/drawing/2014/main" id="{CAC091CD-12F6-3454-86C7-EBCF326D353C}"/>
                  </a:ext>
                </a:extLst>
              </p14:cNvPr>
              <p14:cNvContentPartPr/>
              <p14:nvPr/>
            </p14:nvContentPartPr>
            <p14:xfrm>
              <a:off x="4999768" y="879230"/>
              <a:ext cx="34560" cy="13320"/>
            </p14:xfrm>
          </p:contentPart>
        </mc:Choice>
        <mc:Fallback xmlns="">
          <p:pic>
            <p:nvPicPr>
              <p:cNvPr id="642" name="Ink 641">
                <a:extLst>
                  <a:ext uri="{FF2B5EF4-FFF2-40B4-BE49-F238E27FC236}">
                    <a16:creationId xmlns:a16="http://schemas.microsoft.com/office/drawing/2014/main" id="{CAC091CD-12F6-3454-86C7-EBCF326D353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91128" y="870230"/>
                <a:ext cx="522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E62F5FEC-12AC-C416-C2F0-8CCD5FB2DE33}"/>
                  </a:ext>
                </a:extLst>
              </p14:cNvPr>
              <p14:cNvContentPartPr/>
              <p14:nvPr/>
            </p14:nvContentPartPr>
            <p14:xfrm>
              <a:off x="3718888" y="1180190"/>
              <a:ext cx="16920" cy="24840"/>
            </p14:xfrm>
          </p:contentPart>
        </mc:Choice>
        <mc:Fallback xmlns=""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E62F5FEC-12AC-C416-C2F0-8CCD5FB2DE3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09888" y="1171550"/>
                <a:ext cx="345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97" name="Ink 696">
                <a:extLst>
                  <a:ext uri="{FF2B5EF4-FFF2-40B4-BE49-F238E27FC236}">
                    <a16:creationId xmlns:a16="http://schemas.microsoft.com/office/drawing/2014/main" id="{80748A4B-457E-486A-28A9-BAA35EEAC028}"/>
                  </a:ext>
                </a:extLst>
              </p14:cNvPr>
              <p14:cNvContentPartPr/>
              <p14:nvPr/>
            </p14:nvContentPartPr>
            <p14:xfrm>
              <a:off x="2747608" y="3681470"/>
              <a:ext cx="254880" cy="23760"/>
            </p14:xfrm>
          </p:contentPart>
        </mc:Choice>
        <mc:Fallback xmlns="">
          <p:pic>
            <p:nvPicPr>
              <p:cNvPr id="697" name="Ink 696">
                <a:extLst>
                  <a:ext uri="{FF2B5EF4-FFF2-40B4-BE49-F238E27FC236}">
                    <a16:creationId xmlns:a16="http://schemas.microsoft.com/office/drawing/2014/main" id="{80748A4B-457E-486A-28A9-BAA35EEAC02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738968" y="3672470"/>
                <a:ext cx="2725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698" name="Ink 697">
                <a:extLst>
                  <a:ext uri="{FF2B5EF4-FFF2-40B4-BE49-F238E27FC236}">
                    <a16:creationId xmlns:a16="http://schemas.microsoft.com/office/drawing/2014/main" id="{3D6C0E1B-9A16-E919-AA4D-DE163AD3C754}"/>
                  </a:ext>
                </a:extLst>
              </p14:cNvPr>
              <p14:cNvContentPartPr/>
              <p14:nvPr/>
            </p14:nvContentPartPr>
            <p14:xfrm>
              <a:off x="2641768" y="4393910"/>
              <a:ext cx="5040" cy="6840"/>
            </p14:xfrm>
          </p:contentPart>
        </mc:Choice>
        <mc:Fallback xmlns="">
          <p:pic>
            <p:nvPicPr>
              <p:cNvPr id="698" name="Ink 697">
                <a:extLst>
                  <a:ext uri="{FF2B5EF4-FFF2-40B4-BE49-F238E27FC236}">
                    <a16:creationId xmlns:a16="http://schemas.microsoft.com/office/drawing/2014/main" id="{3D6C0E1B-9A16-E919-AA4D-DE163AD3C75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632768" y="4385270"/>
                <a:ext cx="22680" cy="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93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F304D-DC21-079B-689E-C3C49661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Lets take an Example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1829-050D-B064-2162-9816E199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Machine Translation</a:t>
            </a:r>
          </a:p>
          <a:p>
            <a:pPr lvl="1"/>
            <a:r>
              <a:rPr lang="en-US" sz="2200"/>
              <a:t>Translation from English to German</a:t>
            </a:r>
          </a:p>
        </p:txBody>
      </p:sp>
    </p:spTree>
    <p:extLst>
      <p:ext uri="{BB962C8B-B14F-4D97-AF65-F5344CB8AC3E}">
        <p14:creationId xmlns:p14="http://schemas.microsoft.com/office/powerpoint/2010/main" val="79044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61039-EC26-CC5A-0DAC-A15A7731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000"/>
              <a:t>Input to the Encoder</a:t>
            </a:r>
          </a:p>
        </p:txBody>
      </p:sp>
      <p:pic>
        <p:nvPicPr>
          <p:cNvPr id="14" name="Graphic 13" descr="Venn Diagram">
            <a:extLst>
              <a:ext uri="{FF2B5EF4-FFF2-40B4-BE49-F238E27FC236}">
                <a16:creationId xmlns:a16="http://schemas.microsoft.com/office/drawing/2014/main" id="{8F28E84A-259A-6EF5-38E8-6E361F2DB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11BFC-6380-A9BD-2EF7-0A8822D71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 dirty="0"/>
              <a:t>Embeddings </a:t>
            </a:r>
          </a:p>
          <a:p>
            <a:pPr lvl="1"/>
            <a:r>
              <a:rPr lang="en-US" sz="2200" dirty="0"/>
              <a:t>e.g. Word2vec</a:t>
            </a:r>
          </a:p>
          <a:p>
            <a:r>
              <a:rPr lang="en-US" sz="2200" dirty="0"/>
              <a:t>All the Words are sent together </a:t>
            </a:r>
          </a:p>
          <a:p>
            <a:pPr lvl="1"/>
            <a:r>
              <a:rPr lang="en-US" sz="2200"/>
              <a:t>i.e. Unlike RNN they are not sent one by one</a:t>
            </a:r>
          </a:p>
        </p:txBody>
      </p:sp>
    </p:spTree>
    <p:extLst>
      <p:ext uri="{BB962C8B-B14F-4D97-AF65-F5344CB8AC3E}">
        <p14:creationId xmlns:p14="http://schemas.microsoft.com/office/powerpoint/2010/main" val="373048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E2E0158F-E0EF-AC1D-7A00-637E79F59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81253-C61E-A086-E95D-C21E1D11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09E6-B7C5-E1E9-5DA2-1418540A4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How to cater context w.r.t position of the words</a:t>
            </a:r>
          </a:p>
        </p:txBody>
      </p:sp>
    </p:spTree>
    <p:extLst>
      <p:ext uri="{BB962C8B-B14F-4D97-AF65-F5344CB8AC3E}">
        <p14:creationId xmlns:p14="http://schemas.microsoft.com/office/powerpoint/2010/main" val="85809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B2BC-E4D2-70C7-039E-82BAE4BF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339B-96A5-C582-7747-53BEA52F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Sentences</a:t>
            </a:r>
          </a:p>
          <a:p>
            <a:pPr lvl="1"/>
            <a:r>
              <a:rPr lang="en-US" dirty="0"/>
              <a:t>AJ’s dog is a cutie</a:t>
            </a:r>
          </a:p>
          <a:p>
            <a:pPr lvl="1"/>
            <a:r>
              <a:rPr lang="en-US" dirty="0"/>
              <a:t>AJ looks like a dog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Position of the dog matters</a:t>
            </a:r>
          </a:p>
          <a:p>
            <a:pPr marL="457200" lvl="1" indent="0">
              <a:buNone/>
            </a:pPr>
            <a:r>
              <a:rPr lang="en-US" dirty="0"/>
              <a:t>Add context</a:t>
            </a:r>
          </a:p>
        </p:txBody>
      </p:sp>
    </p:spTree>
    <p:extLst>
      <p:ext uri="{BB962C8B-B14F-4D97-AF65-F5344CB8AC3E}">
        <p14:creationId xmlns:p14="http://schemas.microsoft.com/office/powerpoint/2010/main" val="171089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A885-76F3-77F0-8169-0CC550CE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A22AB-11A5-E70C-CC50-A5392E6D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228849"/>
            <a:ext cx="3962400" cy="1834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FD0D4-0C3C-6B7D-9A6D-4ABD95449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408" y="2350505"/>
            <a:ext cx="7073666" cy="2228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2CA3AC3-96B3-95D5-FFFB-7AE0FD72BF8F}"/>
                  </a:ext>
                </a:extLst>
              </p14:cNvPr>
              <p14:cNvContentPartPr/>
              <p14:nvPr/>
            </p14:nvContentPartPr>
            <p14:xfrm>
              <a:off x="6197488" y="1958870"/>
              <a:ext cx="23760" cy="25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2CA3AC3-96B3-95D5-FFFB-7AE0FD72BF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88488" y="1949870"/>
                <a:ext cx="41400" cy="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167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370</Words>
  <Application>Microsoft Office PowerPoint</Application>
  <PresentationFormat>Widescreen</PresentationFormat>
  <Paragraphs>82</Paragraphs>
  <Slides>28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Transformers in Deep Neural Networks</vt:lpstr>
      <vt:lpstr>Problems with RNNs/LSTM/GHRU</vt:lpstr>
      <vt:lpstr>Transformers</vt:lpstr>
      <vt:lpstr>PowerPoint Presentation</vt:lpstr>
      <vt:lpstr>Lets take an Example</vt:lpstr>
      <vt:lpstr>Input to the Encoder</vt:lpstr>
      <vt:lpstr>Problem</vt:lpstr>
      <vt:lpstr>Positional Encoding</vt:lpstr>
      <vt:lpstr>Positional Encoding</vt:lpstr>
      <vt:lpstr>Example Sentence</vt:lpstr>
      <vt:lpstr>Attention Mechanism </vt:lpstr>
      <vt:lpstr>Self Attention</vt:lpstr>
      <vt:lpstr>Transformer (Attention)</vt:lpstr>
      <vt:lpstr>How to compute</vt:lpstr>
      <vt:lpstr>Scaled Dot Attention</vt:lpstr>
      <vt:lpstr>Combining Layers</vt:lpstr>
      <vt:lpstr>Difference between Layer Normalization and Batch Normalization</vt:lpstr>
      <vt:lpstr>Multi Head Attention</vt:lpstr>
      <vt:lpstr>Parallelism in Multi-head</vt:lpstr>
      <vt:lpstr>PowerPoint Presentation</vt:lpstr>
      <vt:lpstr>Transformers</vt:lpstr>
      <vt:lpstr>Transformer Training</vt:lpstr>
      <vt:lpstr>Inference</vt:lpstr>
      <vt:lpstr>Transformer Steps</vt:lpstr>
      <vt:lpstr>Why Residual Connection</vt:lpstr>
      <vt:lpstr>Why Linearity</vt:lpstr>
      <vt:lpstr>Positional Encoding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Transformers</dc:title>
  <dc:creator>Dr. Jawwad Ahmed Shamsi</dc:creator>
  <cp:lastModifiedBy>Dr. Jawwad Ahmed Shamsi</cp:lastModifiedBy>
  <cp:revision>26</cp:revision>
  <dcterms:created xsi:type="dcterms:W3CDTF">2023-04-21T05:00:32Z</dcterms:created>
  <dcterms:modified xsi:type="dcterms:W3CDTF">2023-04-28T17:28:09Z</dcterms:modified>
</cp:coreProperties>
</file>