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59" r:id="rId2"/>
    <p:sldId id="598" r:id="rId3"/>
    <p:sldId id="589" r:id="rId4"/>
    <p:sldId id="597" r:id="rId5"/>
    <p:sldId id="595" r:id="rId6"/>
    <p:sldId id="560" r:id="rId7"/>
    <p:sldId id="562" r:id="rId8"/>
    <p:sldId id="563" r:id="rId9"/>
    <p:sldId id="564" r:id="rId10"/>
    <p:sldId id="599" r:id="rId11"/>
    <p:sldId id="600" r:id="rId12"/>
    <p:sldId id="565" r:id="rId13"/>
    <p:sldId id="5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95AA26-71CE-4CB2-A2F0-C7873F5B99D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2429D52-3D68-46C6-BD92-A92CE70D7310}">
      <dgm:prSet phldrT="[Text]"/>
      <dgm:spPr/>
      <dgm:t>
        <a:bodyPr/>
        <a:lstStyle/>
        <a:p>
          <a:r>
            <a:rPr lang="en-US" dirty="0"/>
            <a:t>Locking protocols</a:t>
          </a:r>
        </a:p>
      </dgm:t>
    </dgm:pt>
    <dgm:pt modelId="{65950F8D-9953-439C-BBAF-ABC3767FBFCE}" type="parTrans" cxnId="{2C6DBB11-A641-48F3-ACFB-AAD8925062FD}">
      <dgm:prSet/>
      <dgm:spPr/>
      <dgm:t>
        <a:bodyPr/>
        <a:lstStyle/>
        <a:p>
          <a:endParaRPr lang="en-US"/>
        </a:p>
      </dgm:t>
    </dgm:pt>
    <dgm:pt modelId="{E1A02232-8BFA-4015-95B7-C0718C806D51}" type="sibTrans" cxnId="{2C6DBB11-A641-48F3-ACFB-AAD8925062FD}">
      <dgm:prSet/>
      <dgm:spPr/>
      <dgm:t>
        <a:bodyPr/>
        <a:lstStyle/>
        <a:p>
          <a:endParaRPr lang="en-US"/>
        </a:p>
      </dgm:t>
    </dgm:pt>
    <dgm:pt modelId="{DDC1687B-6A0D-460D-B409-CDECF00D7391}">
      <dgm:prSet phldrT="[Text]"/>
      <dgm:spPr/>
      <dgm:t>
        <a:bodyPr/>
        <a:lstStyle/>
        <a:p>
          <a:r>
            <a:rPr lang="en-US" dirty="0"/>
            <a:t>Simple locking</a:t>
          </a:r>
        </a:p>
      </dgm:t>
    </dgm:pt>
    <dgm:pt modelId="{C1326C27-7C8E-48BB-A003-C8BC61DEBA40}" type="parTrans" cxnId="{6E281876-A4CB-429C-BFDE-BFD2799A50C2}">
      <dgm:prSet/>
      <dgm:spPr/>
      <dgm:t>
        <a:bodyPr/>
        <a:lstStyle/>
        <a:p>
          <a:endParaRPr lang="en-US"/>
        </a:p>
      </dgm:t>
    </dgm:pt>
    <dgm:pt modelId="{B5AE659C-3B38-42BE-9F27-B9582F7C82BA}" type="sibTrans" cxnId="{6E281876-A4CB-429C-BFDE-BFD2799A50C2}">
      <dgm:prSet/>
      <dgm:spPr/>
      <dgm:t>
        <a:bodyPr/>
        <a:lstStyle/>
        <a:p>
          <a:endParaRPr lang="en-US"/>
        </a:p>
      </dgm:t>
    </dgm:pt>
    <dgm:pt modelId="{A3E4473E-59D4-4002-A1AB-F4C73AFF87C8}">
      <dgm:prSet phldrT="[Text]"/>
      <dgm:spPr/>
      <dgm:t>
        <a:bodyPr/>
        <a:lstStyle/>
        <a:p>
          <a:r>
            <a:rPr lang="en-US" dirty="0"/>
            <a:t>Two phase locking</a:t>
          </a:r>
        </a:p>
      </dgm:t>
    </dgm:pt>
    <dgm:pt modelId="{71804E00-D644-4953-B6BE-A3F68CCA9B39}" type="parTrans" cxnId="{877E09C2-918E-4A6F-AE6C-AE5856F71FB9}">
      <dgm:prSet/>
      <dgm:spPr/>
      <dgm:t>
        <a:bodyPr/>
        <a:lstStyle/>
        <a:p>
          <a:endParaRPr lang="en-US"/>
        </a:p>
      </dgm:t>
    </dgm:pt>
    <dgm:pt modelId="{43DAF2CB-7E1A-40E8-8E6D-EE5B2BEF845F}" type="sibTrans" cxnId="{877E09C2-918E-4A6F-AE6C-AE5856F71FB9}">
      <dgm:prSet/>
      <dgm:spPr/>
      <dgm:t>
        <a:bodyPr/>
        <a:lstStyle/>
        <a:p>
          <a:endParaRPr lang="en-US"/>
        </a:p>
      </dgm:t>
    </dgm:pt>
    <dgm:pt modelId="{2D6266FE-E624-4D45-8E8C-93756C1D433A}">
      <dgm:prSet phldrT="[Text]"/>
      <dgm:spPr/>
      <dgm:t>
        <a:bodyPr/>
        <a:lstStyle/>
        <a:p>
          <a:r>
            <a:rPr lang="en-US" dirty="0"/>
            <a:t>Basic 2PL</a:t>
          </a:r>
        </a:p>
      </dgm:t>
    </dgm:pt>
    <dgm:pt modelId="{DF3ADE7D-FDF8-4F0A-8544-77E78D1F298F}" type="parTrans" cxnId="{675AA5A7-6B85-457E-A900-63E9B082B0A3}">
      <dgm:prSet/>
      <dgm:spPr/>
      <dgm:t>
        <a:bodyPr/>
        <a:lstStyle/>
        <a:p>
          <a:endParaRPr lang="en-US"/>
        </a:p>
      </dgm:t>
    </dgm:pt>
    <dgm:pt modelId="{0B4D65E9-4647-40CF-A72B-7F0443AA5360}" type="sibTrans" cxnId="{675AA5A7-6B85-457E-A900-63E9B082B0A3}">
      <dgm:prSet/>
      <dgm:spPr/>
      <dgm:t>
        <a:bodyPr/>
        <a:lstStyle/>
        <a:p>
          <a:endParaRPr lang="en-US"/>
        </a:p>
      </dgm:t>
    </dgm:pt>
    <dgm:pt modelId="{39F339A6-D0B7-40E6-ABDA-00A210FAED4A}">
      <dgm:prSet phldrT="[Text]"/>
      <dgm:spPr/>
      <dgm:t>
        <a:bodyPr/>
        <a:lstStyle/>
        <a:p>
          <a:r>
            <a:rPr lang="en-US" dirty="0"/>
            <a:t>Conservative  2PL</a:t>
          </a:r>
        </a:p>
      </dgm:t>
    </dgm:pt>
    <dgm:pt modelId="{639D9B59-E86F-4672-801A-7D69F201593F}" type="parTrans" cxnId="{784859CC-0A79-4633-AAFE-E328821EB201}">
      <dgm:prSet/>
      <dgm:spPr/>
      <dgm:t>
        <a:bodyPr/>
        <a:lstStyle/>
        <a:p>
          <a:endParaRPr lang="en-US"/>
        </a:p>
      </dgm:t>
    </dgm:pt>
    <dgm:pt modelId="{5FE3F3C8-0FAB-4252-96F0-16E665CFBE81}" type="sibTrans" cxnId="{784859CC-0A79-4633-AAFE-E328821EB201}">
      <dgm:prSet/>
      <dgm:spPr/>
      <dgm:t>
        <a:bodyPr/>
        <a:lstStyle/>
        <a:p>
          <a:endParaRPr lang="en-US"/>
        </a:p>
      </dgm:t>
    </dgm:pt>
    <dgm:pt modelId="{E3FA13F0-A699-4D44-B429-4405188A038A}">
      <dgm:prSet phldrT="[Text]"/>
      <dgm:spPr/>
      <dgm:t>
        <a:bodyPr/>
        <a:lstStyle/>
        <a:p>
          <a:r>
            <a:rPr lang="en-US" dirty="0"/>
            <a:t>Strict 2PL</a:t>
          </a:r>
        </a:p>
      </dgm:t>
    </dgm:pt>
    <dgm:pt modelId="{F75715C7-10DD-41F0-8C71-96AE9589B8F8}" type="parTrans" cxnId="{843C0B31-B7A4-4783-9038-0D55F8D1FEDF}">
      <dgm:prSet/>
      <dgm:spPr/>
      <dgm:t>
        <a:bodyPr/>
        <a:lstStyle/>
        <a:p>
          <a:endParaRPr lang="en-US"/>
        </a:p>
      </dgm:t>
    </dgm:pt>
    <dgm:pt modelId="{A6EB61E0-1B9C-48F5-B8A3-6FD40BF8B915}" type="sibTrans" cxnId="{843C0B31-B7A4-4783-9038-0D55F8D1FEDF}">
      <dgm:prSet/>
      <dgm:spPr/>
      <dgm:t>
        <a:bodyPr/>
        <a:lstStyle/>
        <a:p>
          <a:endParaRPr lang="en-US"/>
        </a:p>
      </dgm:t>
    </dgm:pt>
    <dgm:pt modelId="{7F79CEE9-A12C-48AB-9950-515FDC78069B}">
      <dgm:prSet phldrT="[Text]"/>
      <dgm:spPr/>
      <dgm:t>
        <a:bodyPr/>
        <a:lstStyle/>
        <a:p>
          <a:r>
            <a:rPr lang="en-US" dirty="0"/>
            <a:t>Rigorous 2PL</a:t>
          </a:r>
        </a:p>
      </dgm:t>
    </dgm:pt>
    <dgm:pt modelId="{5F41255F-91D9-44B9-8714-33E5D69DE39E}" type="parTrans" cxnId="{F112B7B0-6B62-47CC-AC82-6F3F20B094F3}">
      <dgm:prSet/>
      <dgm:spPr/>
      <dgm:t>
        <a:bodyPr/>
        <a:lstStyle/>
        <a:p>
          <a:endParaRPr lang="en-US"/>
        </a:p>
      </dgm:t>
    </dgm:pt>
    <dgm:pt modelId="{8BE6C386-2FBA-4DB9-BF75-DE3BF5B6CC6F}" type="sibTrans" cxnId="{F112B7B0-6B62-47CC-AC82-6F3F20B094F3}">
      <dgm:prSet/>
      <dgm:spPr/>
      <dgm:t>
        <a:bodyPr/>
        <a:lstStyle/>
        <a:p>
          <a:endParaRPr lang="en-US"/>
        </a:p>
      </dgm:t>
    </dgm:pt>
    <dgm:pt modelId="{DAE1782F-3B02-4CB1-A9BB-89A872B4897E}" type="pres">
      <dgm:prSet presAssocID="{8495AA26-71CE-4CB2-A2F0-C7873F5B99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F3DE32-17ED-437E-BF0C-C95321039859}" type="pres">
      <dgm:prSet presAssocID="{F2429D52-3D68-46C6-BD92-A92CE70D7310}" presName="hierRoot1" presStyleCnt="0">
        <dgm:presLayoutVars>
          <dgm:hierBranch val="init"/>
        </dgm:presLayoutVars>
      </dgm:prSet>
      <dgm:spPr/>
    </dgm:pt>
    <dgm:pt modelId="{E4CB5CAB-549D-45DF-BDFD-695ADE46565A}" type="pres">
      <dgm:prSet presAssocID="{F2429D52-3D68-46C6-BD92-A92CE70D7310}" presName="rootComposite1" presStyleCnt="0"/>
      <dgm:spPr/>
    </dgm:pt>
    <dgm:pt modelId="{29922713-DF5A-4AF3-9031-462145CC5EB5}" type="pres">
      <dgm:prSet presAssocID="{F2429D52-3D68-46C6-BD92-A92CE70D7310}" presName="rootText1" presStyleLbl="node0" presStyleIdx="0" presStyleCnt="1">
        <dgm:presLayoutVars>
          <dgm:chPref val="3"/>
        </dgm:presLayoutVars>
      </dgm:prSet>
      <dgm:spPr/>
    </dgm:pt>
    <dgm:pt modelId="{1653F592-EB56-43EF-9E7A-D6E46172B31A}" type="pres">
      <dgm:prSet presAssocID="{F2429D52-3D68-46C6-BD92-A92CE70D7310}" presName="rootConnector1" presStyleLbl="node1" presStyleIdx="0" presStyleCnt="0"/>
      <dgm:spPr/>
    </dgm:pt>
    <dgm:pt modelId="{CB37B3C6-550E-4843-B909-C818CFC8B302}" type="pres">
      <dgm:prSet presAssocID="{F2429D52-3D68-46C6-BD92-A92CE70D7310}" presName="hierChild2" presStyleCnt="0"/>
      <dgm:spPr/>
    </dgm:pt>
    <dgm:pt modelId="{A7E97A62-3C81-42A7-A9F9-11A60B14ED0A}" type="pres">
      <dgm:prSet presAssocID="{C1326C27-7C8E-48BB-A003-C8BC61DEBA40}" presName="Name64" presStyleLbl="parChTrans1D2" presStyleIdx="0" presStyleCnt="2"/>
      <dgm:spPr/>
    </dgm:pt>
    <dgm:pt modelId="{D6271EB9-943B-4B01-847D-769840E95024}" type="pres">
      <dgm:prSet presAssocID="{DDC1687B-6A0D-460D-B409-CDECF00D7391}" presName="hierRoot2" presStyleCnt="0">
        <dgm:presLayoutVars>
          <dgm:hierBranch val="init"/>
        </dgm:presLayoutVars>
      </dgm:prSet>
      <dgm:spPr/>
    </dgm:pt>
    <dgm:pt modelId="{E510EBFA-DB0B-4F09-AA73-AE1F47EF19DF}" type="pres">
      <dgm:prSet presAssocID="{DDC1687B-6A0D-460D-B409-CDECF00D7391}" presName="rootComposite" presStyleCnt="0"/>
      <dgm:spPr/>
    </dgm:pt>
    <dgm:pt modelId="{48CEED70-A595-4487-BF45-B5DFBA0C5A58}" type="pres">
      <dgm:prSet presAssocID="{DDC1687B-6A0D-460D-B409-CDECF00D7391}" presName="rootText" presStyleLbl="node2" presStyleIdx="0" presStyleCnt="2">
        <dgm:presLayoutVars>
          <dgm:chPref val="3"/>
        </dgm:presLayoutVars>
      </dgm:prSet>
      <dgm:spPr/>
    </dgm:pt>
    <dgm:pt modelId="{6608DEA8-E2F7-40B5-BC14-6622B5DC04EA}" type="pres">
      <dgm:prSet presAssocID="{DDC1687B-6A0D-460D-B409-CDECF00D7391}" presName="rootConnector" presStyleLbl="node2" presStyleIdx="0" presStyleCnt="2"/>
      <dgm:spPr/>
    </dgm:pt>
    <dgm:pt modelId="{321F5874-BEAA-427E-B759-6603E0D86556}" type="pres">
      <dgm:prSet presAssocID="{DDC1687B-6A0D-460D-B409-CDECF00D7391}" presName="hierChild4" presStyleCnt="0"/>
      <dgm:spPr/>
    </dgm:pt>
    <dgm:pt modelId="{B61C038C-2A2E-4775-AC33-F07CFB4265DC}" type="pres">
      <dgm:prSet presAssocID="{DDC1687B-6A0D-460D-B409-CDECF00D7391}" presName="hierChild5" presStyleCnt="0"/>
      <dgm:spPr/>
    </dgm:pt>
    <dgm:pt modelId="{CDF53C10-857F-47E6-B9B6-1045E324A8BD}" type="pres">
      <dgm:prSet presAssocID="{71804E00-D644-4953-B6BE-A3F68CCA9B39}" presName="Name64" presStyleLbl="parChTrans1D2" presStyleIdx="1" presStyleCnt="2"/>
      <dgm:spPr/>
    </dgm:pt>
    <dgm:pt modelId="{13CA4E39-1F24-4F86-AC14-6E4C875E8F8D}" type="pres">
      <dgm:prSet presAssocID="{A3E4473E-59D4-4002-A1AB-F4C73AFF87C8}" presName="hierRoot2" presStyleCnt="0">
        <dgm:presLayoutVars>
          <dgm:hierBranch val="init"/>
        </dgm:presLayoutVars>
      </dgm:prSet>
      <dgm:spPr/>
    </dgm:pt>
    <dgm:pt modelId="{EC1A0B6E-C4DA-4542-AB62-C39423893658}" type="pres">
      <dgm:prSet presAssocID="{A3E4473E-59D4-4002-A1AB-F4C73AFF87C8}" presName="rootComposite" presStyleCnt="0"/>
      <dgm:spPr/>
    </dgm:pt>
    <dgm:pt modelId="{B7FAD289-1300-4B22-BF49-85E7E60D6205}" type="pres">
      <dgm:prSet presAssocID="{A3E4473E-59D4-4002-A1AB-F4C73AFF87C8}" presName="rootText" presStyleLbl="node2" presStyleIdx="1" presStyleCnt="2">
        <dgm:presLayoutVars>
          <dgm:chPref val="3"/>
        </dgm:presLayoutVars>
      </dgm:prSet>
      <dgm:spPr/>
    </dgm:pt>
    <dgm:pt modelId="{D1C3F92E-E6D6-41EC-8A39-DBB36BF25C3B}" type="pres">
      <dgm:prSet presAssocID="{A3E4473E-59D4-4002-A1AB-F4C73AFF87C8}" presName="rootConnector" presStyleLbl="node2" presStyleIdx="1" presStyleCnt="2"/>
      <dgm:spPr/>
    </dgm:pt>
    <dgm:pt modelId="{A8124A56-AD8F-4D5D-AB34-47BAF34352F9}" type="pres">
      <dgm:prSet presAssocID="{A3E4473E-59D4-4002-A1AB-F4C73AFF87C8}" presName="hierChild4" presStyleCnt="0"/>
      <dgm:spPr/>
    </dgm:pt>
    <dgm:pt modelId="{52E14798-F3FD-4FD7-8D1A-93D630D7CA2F}" type="pres">
      <dgm:prSet presAssocID="{DF3ADE7D-FDF8-4F0A-8544-77E78D1F298F}" presName="Name64" presStyleLbl="parChTrans1D3" presStyleIdx="0" presStyleCnt="4"/>
      <dgm:spPr/>
    </dgm:pt>
    <dgm:pt modelId="{0AE6FEE3-B2B2-44E4-98CF-18AB540A7808}" type="pres">
      <dgm:prSet presAssocID="{2D6266FE-E624-4D45-8E8C-93756C1D433A}" presName="hierRoot2" presStyleCnt="0">
        <dgm:presLayoutVars>
          <dgm:hierBranch val="init"/>
        </dgm:presLayoutVars>
      </dgm:prSet>
      <dgm:spPr/>
    </dgm:pt>
    <dgm:pt modelId="{62801901-2B84-4C93-9956-FCB890F260E7}" type="pres">
      <dgm:prSet presAssocID="{2D6266FE-E624-4D45-8E8C-93756C1D433A}" presName="rootComposite" presStyleCnt="0"/>
      <dgm:spPr/>
    </dgm:pt>
    <dgm:pt modelId="{BB4AED6B-D626-423D-83BF-D55ECD720549}" type="pres">
      <dgm:prSet presAssocID="{2D6266FE-E624-4D45-8E8C-93756C1D433A}" presName="rootText" presStyleLbl="node3" presStyleIdx="0" presStyleCnt="4">
        <dgm:presLayoutVars>
          <dgm:chPref val="3"/>
        </dgm:presLayoutVars>
      </dgm:prSet>
      <dgm:spPr/>
    </dgm:pt>
    <dgm:pt modelId="{A3E7AB1E-6A2A-4D81-B926-43F2ED796B11}" type="pres">
      <dgm:prSet presAssocID="{2D6266FE-E624-4D45-8E8C-93756C1D433A}" presName="rootConnector" presStyleLbl="node3" presStyleIdx="0" presStyleCnt="4"/>
      <dgm:spPr/>
    </dgm:pt>
    <dgm:pt modelId="{6C8516DB-E579-46B1-9D4B-4605F2C98457}" type="pres">
      <dgm:prSet presAssocID="{2D6266FE-E624-4D45-8E8C-93756C1D433A}" presName="hierChild4" presStyleCnt="0"/>
      <dgm:spPr/>
    </dgm:pt>
    <dgm:pt modelId="{FF0DDCD9-62B3-449A-9B41-FF634855218A}" type="pres">
      <dgm:prSet presAssocID="{2D6266FE-E624-4D45-8E8C-93756C1D433A}" presName="hierChild5" presStyleCnt="0"/>
      <dgm:spPr/>
    </dgm:pt>
    <dgm:pt modelId="{6049F44F-BA25-4811-9039-7F58CB5CDA35}" type="pres">
      <dgm:prSet presAssocID="{639D9B59-E86F-4672-801A-7D69F201593F}" presName="Name64" presStyleLbl="parChTrans1D3" presStyleIdx="1" presStyleCnt="4"/>
      <dgm:spPr/>
    </dgm:pt>
    <dgm:pt modelId="{EC6CDC31-EF76-4893-A68A-4A08425D49E2}" type="pres">
      <dgm:prSet presAssocID="{39F339A6-D0B7-40E6-ABDA-00A210FAED4A}" presName="hierRoot2" presStyleCnt="0">
        <dgm:presLayoutVars>
          <dgm:hierBranch val="init"/>
        </dgm:presLayoutVars>
      </dgm:prSet>
      <dgm:spPr/>
    </dgm:pt>
    <dgm:pt modelId="{AB05D72A-F549-4247-A364-2E2435A6AF7A}" type="pres">
      <dgm:prSet presAssocID="{39F339A6-D0B7-40E6-ABDA-00A210FAED4A}" presName="rootComposite" presStyleCnt="0"/>
      <dgm:spPr/>
    </dgm:pt>
    <dgm:pt modelId="{F86AA20F-56F0-445D-88DF-0DA1478D4E98}" type="pres">
      <dgm:prSet presAssocID="{39F339A6-D0B7-40E6-ABDA-00A210FAED4A}" presName="rootText" presStyleLbl="node3" presStyleIdx="1" presStyleCnt="4">
        <dgm:presLayoutVars>
          <dgm:chPref val="3"/>
        </dgm:presLayoutVars>
      </dgm:prSet>
      <dgm:spPr/>
    </dgm:pt>
    <dgm:pt modelId="{5919BC2E-1A29-4C39-8F3C-4ACEF2D28828}" type="pres">
      <dgm:prSet presAssocID="{39F339A6-D0B7-40E6-ABDA-00A210FAED4A}" presName="rootConnector" presStyleLbl="node3" presStyleIdx="1" presStyleCnt="4"/>
      <dgm:spPr/>
    </dgm:pt>
    <dgm:pt modelId="{6D98B638-9308-439C-8185-B8211F7C9FAE}" type="pres">
      <dgm:prSet presAssocID="{39F339A6-D0B7-40E6-ABDA-00A210FAED4A}" presName="hierChild4" presStyleCnt="0"/>
      <dgm:spPr/>
    </dgm:pt>
    <dgm:pt modelId="{A3DF10C2-07E7-4E22-AFEA-71758788BDC6}" type="pres">
      <dgm:prSet presAssocID="{39F339A6-D0B7-40E6-ABDA-00A210FAED4A}" presName="hierChild5" presStyleCnt="0"/>
      <dgm:spPr/>
    </dgm:pt>
    <dgm:pt modelId="{32E41594-DF4D-45CD-86F6-D930F5DD52B5}" type="pres">
      <dgm:prSet presAssocID="{F75715C7-10DD-41F0-8C71-96AE9589B8F8}" presName="Name64" presStyleLbl="parChTrans1D3" presStyleIdx="2" presStyleCnt="4"/>
      <dgm:spPr/>
    </dgm:pt>
    <dgm:pt modelId="{4A62596D-2C0B-4538-9E3F-FB81B131B718}" type="pres">
      <dgm:prSet presAssocID="{E3FA13F0-A699-4D44-B429-4405188A038A}" presName="hierRoot2" presStyleCnt="0">
        <dgm:presLayoutVars>
          <dgm:hierBranch val="init"/>
        </dgm:presLayoutVars>
      </dgm:prSet>
      <dgm:spPr/>
    </dgm:pt>
    <dgm:pt modelId="{F38A717C-39FA-4AA9-A0FD-0076A3D46A5A}" type="pres">
      <dgm:prSet presAssocID="{E3FA13F0-A699-4D44-B429-4405188A038A}" presName="rootComposite" presStyleCnt="0"/>
      <dgm:spPr/>
    </dgm:pt>
    <dgm:pt modelId="{05A3B674-4D14-4293-ACE3-F0ED6BFE8AF7}" type="pres">
      <dgm:prSet presAssocID="{E3FA13F0-A699-4D44-B429-4405188A038A}" presName="rootText" presStyleLbl="node3" presStyleIdx="2" presStyleCnt="4">
        <dgm:presLayoutVars>
          <dgm:chPref val="3"/>
        </dgm:presLayoutVars>
      </dgm:prSet>
      <dgm:spPr/>
    </dgm:pt>
    <dgm:pt modelId="{E85EF91D-FFE8-496A-87C0-B3B3D8386943}" type="pres">
      <dgm:prSet presAssocID="{E3FA13F0-A699-4D44-B429-4405188A038A}" presName="rootConnector" presStyleLbl="node3" presStyleIdx="2" presStyleCnt="4"/>
      <dgm:spPr/>
    </dgm:pt>
    <dgm:pt modelId="{E6BD4DD6-BA6B-4C3D-9B4C-9C93F9C68232}" type="pres">
      <dgm:prSet presAssocID="{E3FA13F0-A699-4D44-B429-4405188A038A}" presName="hierChild4" presStyleCnt="0"/>
      <dgm:spPr/>
    </dgm:pt>
    <dgm:pt modelId="{45CA9D0E-37DD-4EEA-BFEA-58A068D49AEF}" type="pres">
      <dgm:prSet presAssocID="{E3FA13F0-A699-4D44-B429-4405188A038A}" presName="hierChild5" presStyleCnt="0"/>
      <dgm:spPr/>
    </dgm:pt>
    <dgm:pt modelId="{951EFCBF-DD46-424F-AED4-B5E8434DC57A}" type="pres">
      <dgm:prSet presAssocID="{5F41255F-91D9-44B9-8714-33E5D69DE39E}" presName="Name64" presStyleLbl="parChTrans1D3" presStyleIdx="3" presStyleCnt="4"/>
      <dgm:spPr/>
    </dgm:pt>
    <dgm:pt modelId="{B8A47A67-7962-4E8F-BFE7-7622159C546D}" type="pres">
      <dgm:prSet presAssocID="{7F79CEE9-A12C-48AB-9950-515FDC78069B}" presName="hierRoot2" presStyleCnt="0">
        <dgm:presLayoutVars>
          <dgm:hierBranch val="init"/>
        </dgm:presLayoutVars>
      </dgm:prSet>
      <dgm:spPr/>
    </dgm:pt>
    <dgm:pt modelId="{DE8C2F4B-8E47-461B-880F-132BBFCBE562}" type="pres">
      <dgm:prSet presAssocID="{7F79CEE9-A12C-48AB-9950-515FDC78069B}" presName="rootComposite" presStyleCnt="0"/>
      <dgm:spPr/>
    </dgm:pt>
    <dgm:pt modelId="{466EDD76-0896-4D5F-B93D-C32FCF338081}" type="pres">
      <dgm:prSet presAssocID="{7F79CEE9-A12C-48AB-9950-515FDC78069B}" presName="rootText" presStyleLbl="node3" presStyleIdx="3" presStyleCnt="4">
        <dgm:presLayoutVars>
          <dgm:chPref val="3"/>
        </dgm:presLayoutVars>
      </dgm:prSet>
      <dgm:spPr/>
    </dgm:pt>
    <dgm:pt modelId="{F5BF130B-E38E-4C13-9241-A3DE8AF73217}" type="pres">
      <dgm:prSet presAssocID="{7F79CEE9-A12C-48AB-9950-515FDC78069B}" presName="rootConnector" presStyleLbl="node3" presStyleIdx="3" presStyleCnt="4"/>
      <dgm:spPr/>
    </dgm:pt>
    <dgm:pt modelId="{EB2605AC-FE93-468C-9E1E-C96618CDED02}" type="pres">
      <dgm:prSet presAssocID="{7F79CEE9-A12C-48AB-9950-515FDC78069B}" presName="hierChild4" presStyleCnt="0"/>
      <dgm:spPr/>
    </dgm:pt>
    <dgm:pt modelId="{5B61A891-E0DE-4843-9EDC-B536E34164A6}" type="pres">
      <dgm:prSet presAssocID="{7F79CEE9-A12C-48AB-9950-515FDC78069B}" presName="hierChild5" presStyleCnt="0"/>
      <dgm:spPr/>
    </dgm:pt>
    <dgm:pt modelId="{AD5C9BB8-1E9A-4FE1-BDF3-1B0BF8CC519E}" type="pres">
      <dgm:prSet presAssocID="{A3E4473E-59D4-4002-A1AB-F4C73AFF87C8}" presName="hierChild5" presStyleCnt="0"/>
      <dgm:spPr/>
    </dgm:pt>
    <dgm:pt modelId="{2714C1DE-7F7A-472D-BEF0-840EE5B3521C}" type="pres">
      <dgm:prSet presAssocID="{F2429D52-3D68-46C6-BD92-A92CE70D7310}" presName="hierChild3" presStyleCnt="0"/>
      <dgm:spPr/>
    </dgm:pt>
  </dgm:ptLst>
  <dgm:cxnLst>
    <dgm:cxn modelId="{310A5108-3B6D-4939-B28A-3713DD108BC1}" type="presOf" srcId="{639D9B59-E86F-4672-801A-7D69F201593F}" destId="{6049F44F-BA25-4811-9039-7F58CB5CDA35}" srcOrd="0" destOrd="0" presId="urn:microsoft.com/office/officeart/2009/3/layout/HorizontalOrganizationChart"/>
    <dgm:cxn modelId="{2C6DBB11-A641-48F3-ACFB-AAD8925062FD}" srcId="{8495AA26-71CE-4CB2-A2F0-C7873F5B99DA}" destId="{F2429D52-3D68-46C6-BD92-A92CE70D7310}" srcOrd="0" destOrd="0" parTransId="{65950F8D-9953-439C-BBAF-ABC3767FBFCE}" sibTransId="{E1A02232-8BFA-4015-95B7-C0718C806D51}"/>
    <dgm:cxn modelId="{B498C719-638A-452D-BA14-4A3980AB548F}" type="presOf" srcId="{7F79CEE9-A12C-48AB-9950-515FDC78069B}" destId="{F5BF130B-E38E-4C13-9241-A3DE8AF73217}" srcOrd="1" destOrd="0" presId="urn:microsoft.com/office/officeart/2009/3/layout/HorizontalOrganizationChart"/>
    <dgm:cxn modelId="{FB62351A-12CD-433A-B954-155E1A32F619}" type="presOf" srcId="{F75715C7-10DD-41F0-8C71-96AE9589B8F8}" destId="{32E41594-DF4D-45CD-86F6-D930F5DD52B5}" srcOrd="0" destOrd="0" presId="urn:microsoft.com/office/officeart/2009/3/layout/HorizontalOrganizationChart"/>
    <dgm:cxn modelId="{2067972C-899E-4D77-827F-8C6402B98E00}" type="presOf" srcId="{5F41255F-91D9-44B9-8714-33E5D69DE39E}" destId="{951EFCBF-DD46-424F-AED4-B5E8434DC57A}" srcOrd="0" destOrd="0" presId="urn:microsoft.com/office/officeart/2009/3/layout/HorizontalOrganizationChart"/>
    <dgm:cxn modelId="{843C0B31-B7A4-4783-9038-0D55F8D1FEDF}" srcId="{A3E4473E-59D4-4002-A1AB-F4C73AFF87C8}" destId="{E3FA13F0-A699-4D44-B429-4405188A038A}" srcOrd="2" destOrd="0" parTransId="{F75715C7-10DD-41F0-8C71-96AE9589B8F8}" sibTransId="{A6EB61E0-1B9C-48F5-B8A3-6FD40BF8B915}"/>
    <dgm:cxn modelId="{BF94645E-5B47-4716-9CFC-99E7014EE5AF}" type="presOf" srcId="{F2429D52-3D68-46C6-BD92-A92CE70D7310}" destId="{29922713-DF5A-4AF3-9031-462145CC5EB5}" srcOrd="0" destOrd="0" presId="urn:microsoft.com/office/officeart/2009/3/layout/HorizontalOrganizationChart"/>
    <dgm:cxn modelId="{BA1F104F-EF8B-4E16-81F6-AD3E58298ADF}" type="presOf" srcId="{39F339A6-D0B7-40E6-ABDA-00A210FAED4A}" destId="{5919BC2E-1A29-4C39-8F3C-4ACEF2D28828}" srcOrd="1" destOrd="0" presId="urn:microsoft.com/office/officeart/2009/3/layout/HorizontalOrganizationChart"/>
    <dgm:cxn modelId="{6E281876-A4CB-429C-BFDE-BFD2799A50C2}" srcId="{F2429D52-3D68-46C6-BD92-A92CE70D7310}" destId="{DDC1687B-6A0D-460D-B409-CDECF00D7391}" srcOrd="0" destOrd="0" parTransId="{C1326C27-7C8E-48BB-A003-C8BC61DEBA40}" sibTransId="{B5AE659C-3B38-42BE-9F27-B9582F7C82BA}"/>
    <dgm:cxn modelId="{D5449756-6FD4-4739-AB1A-3DB956C76F83}" type="presOf" srcId="{DF3ADE7D-FDF8-4F0A-8544-77E78D1F298F}" destId="{52E14798-F3FD-4FD7-8D1A-93D630D7CA2F}" srcOrd="0" destOrd="0" presId="urn:microsoft.com/office/officeart/2009/3/layout/HorizontalOrganizationChart"/>
    <dgm:cxn modelId="{7A469F7A-F3F0-4147-9216-9E7A31CEE0D6}" type="presOf" srcId="{39F339A6-D0B7-40E6-ABDA-00A210FAED4A}" destId="{F86AA20F-56F0-445D-88DF-0DA1478D4E98}" srcOrd="0" destOrd="0" presId="urn:microsoft.com/office/officeart/2009/3/layout/HorizontalOrganizationChart"/>
    <dgm:cxn modelId="{8A4E4492-2492-49A6-98AF-BE25F341A1D3}" type="presOf" srcId="{8495AA26-71CE-4CB2-A2F0-C7873F5B99DA}" destId="{DAE1782F-3B02-4CB1-A9BB-89A872B4897E}" srcOrd="0" destOrd="0" presId="urn:microsoft.com/office/officeart/2009/3/layout/HorizontalOrganizationChart"/>
    <dgm:cxn modelId="{57856D96-5C0A-493F-85F5-B9913CB6CBC9}" type="presOf" srcId="{A3E4473E-59D4-4002-A1AB-F4C73AFF87C8}" destId="{D1C3F92E-E6D6-41EC-8A39-DBB36BF25C3B}" srcOrd="1" destOrd="0" presId="urn:microsoft.com/office/officeart/2009/3/layout/HorizontalOrganizationChart"/>
    <dgm:cxn modelId="{369B399A-F9E8-4849-830A-473DC48BE1DF}" type="presOf" srcId="{DDC1687B-6A0D-460D-B409-CDECF00D7391}" destId="{48CEED70-A595-4487-BF45-B5DFBA0C5A58}" srcOrd="0" destOrd="0" presId="urn:microsoft.com/office/officeart/2009/3/layout/HorizontalOrganizationChart"/>
    <dgm:cxn modelId="{2C89699C-A30A-400E-A210-724713B7C7CB}" type="presOf" srcId="{E3FA13F0-A699-4D44-B429-4405188A038A}" destId="{E85EF91D-FFE8-496A-87C0-B3B3D8386943}" srcOrd="1" destOrd="0" presId="urn:microsoft.com/office/officeart/2009/3/layout/HorizontalOrganizationChart"/>
    <dgm:cxn modelId="{BAD706A0-228E-4EF1-920D-B074187C9B3D}" type="presOf" srcId="{F2429D52-3D68-46C6-BD92-A92CE70D7310}" destId="{1653F592-EB56-43EF-9E7A-D6E46172B31A}" srcOrd="1" destOrd="0" presId="urn:microsoft.com/office/officeart/2009/3/layout/HorizontalOrganizationChart"/>
    <dgm:cxn modelId="{675AA5A7-6B85-457E-A900-63E9B082B0A3}" srcId="{A3E4473E-59D4-4002-A1AB-F4C73AFF87C8}" destId="{2D6266FE-E624-4D45-8E8C-93756C1D433A}" srcOrd="0" destOrd="0" parTransId="{DF3ADE7D-FDF8-4F0A-8544-77E78D1F298F}" sibTransId="{0B4D65E9-4647-40CF-A72B-7F0443AA5360}"/>
    <dgm:cxn modelId="{F112B7B0-6B62-47CC-AC82-6F3F20B094F3}" srcId="{A3E4473E-59D4-4002-A1AB-F4C73AFF87C8}" destId="{7F79CEE9-A12C-48AB-9950-515FDC78069B}" srcOrd="3" destOrd="0" parTransId="{5F41255F-91D9-44B9-8714-33E5D69DE39E}" sibTransId="{8BE6C386-2FBA-4DB9-BF75-DE3BF5B6CC6F}"/>
    <dgm:cxn modelId="{60BDAFB8-1567-4650-B05E-346085AC6A69}" type="presOf" srcId="{71804E00-D644-4953-B6BE-A3F68CCA9B39}" destId="{CDF53C10-857F-47E6-B9B6-1045E324A8BD}" srcOrd="0" destOrd="0" presId="urn:microsoft.com/office/officeart/2009/3/layout/HorizontalOrganizationChart"/>
    <dgm:cxn modelId="{2E90BEC1-CF80-40F8-82D2-A47501C42B18}" type="presOf" srcId="{2D6266FE-E624-4D45-8E8C-93756C1D433A}" destId="{BB4AED6B-D626-423D-83BF-D55ECD720549}" srcOrd="0" destOrd="0" presId="urn:microsoft.com/office/officeart/2009/3/layout/HorizontalOrganizationChart"/>
    <dgm:cxn modelId="{877E09C2-918E-4A6F-AE6C-AE5856F71FB9}" srcId="{F2429D52-3D68-46C6-BD92-A92CE70D7310}" destId="{A3E4473E-59D4-4002-A1AB-F4C73AFF87C8}" srcOrd="1" destOrd="0" parTransId="{71804E00-D644-4953-B6BE-A3F68CCA9B39}" sibTransId="{43DAF2CB-7E1A-40E8-8E6D-EE5B2BEF845F}"/>
    <dgm:cxn modelId="{5B5991C3-E066-4106-A108-BC77286F7D69}" type="presOf" srcId="{2D6266FE-E624-4D45-8E8C-93756C1D433A}" destId="{A3E7AB1E-6A2A-4D81-B926-43F2ED796B11}" srcOrd="1" destOrd="0" presId="urn:microsoft.com/office/officeart/2009/3/layout/HorizontalOrganizationChart"/>
    <dgm:cxn modelId="{0A21E5C5-C501-4B21-A015-7FCAB4367B34}" type="presOf" srcId="{C1326C27-7C8E-48BB-A003-C8BC61DEBA40}" destId="{A7E97A62-3C81-42A7-A9F9-11A60B14ED0A}" srcOrd="0" destOrd="0" presId="urn:microsoft.com/office/officeart/2009/3/layout/HorizontalOrganizationChart"/>
    <dgm:cxn modelId="{04145CC6-534B-4B77-AF59-943AAE2883B2}" type="presOf" srcId="{E3FA13F0-A699-4D44-B429-4405188A038A}" destId="{05A3B674-4D14-4293-ACE3-F0ED6BFE8AF7}" srcOrd="0" destOrd="0" presId="urn:microsoft.com/office/officeart/2009/3/layout/HorizontalOrganizationChart"/>
    <dgm:cxn modelId="{784859CC-0A79-4633-AAFE-E328821EB201}" srcId="{A3E4473E-59D4-4002-A1AB-F4C73AFF87C8}" destId="{39F339A6-D0B7-40E6-ABDA-00A210FAED4A}" srcOrd="1" destOrd="0" parTransId="{639D9B59-E86F-4672-801A-7D69F201593F}" sibTransId="{5FE3F3C8-0FAB-4252-96F0-16E665CFBE81}"/>
    <dgm:cxn modelId="{3E60B9CC-9E2A-4292-8C96-082F5A702D35}" type="presOf" srcId="{A3E4473E-59D4-4002-A1AB-F4C73AFF87C8}" destId="{B7FAD289-1300-4B22-BF49-85E7E60D6205}" srcOrd="0" destOrd="0" presId="urn:microsoft.com/office/officeart/2009/3/layout/HorizontalOrganizationChart"/>
    <dgm:cxn modelId="{5D506FD6-C626-401F-979D-0EC269E9F781}" type="presOf" srcId="{DDC1687B-6A0D-460D-B409-CDECF00D7391}" destId="{6608DEA8-E2F7-40B5-BC14-6622B5DC04EA}" srcOrd="1" destOrd="0" presId="urn:microsoft.com/office/officeart/2009/3/layout/HorizontalOrganizationChart"/>
    <dgm:cxn modelId="{0A115AFE-F988-4649-822A-28F716ABAB33}" type="presOf" srcId="{7F79CEE9-A12C-48AB-9950-515FDC78069B}" destId="{466EDD76-0896-4D5F-B93D-C32FCF338081}" srcOrd="0" destOrd="0" presId="urn:microsoft.com/office/officeart/2009/3/layout/HorizontalOrganizationChart"/>
    <dgm:cxn modelId="{FAC79E0B-9A80-46B2-9628-58D631B64EEA}" type="presParOf" srcId="{DAE1782F-3B02-4CB1-A9BB-89A872B4897E}" destId="{63F3DE32-17ED-437E-BF0C-C95321039859}" srcOrd="0" destOrd="0" presId="urn:microsoft.com/office/officeart/2009/3/layout/HorizontalOrganizationChart"/>
    <dgm:cxn modelId="{002522CD-1BAC-4DB2-87DF-5A81667B6411}" type="presParOf" srcId="{63F3DE32-17ED-437E-BF0C-C95321039859}" destId="{E4CB5CAB-549D-45DF-BDFD-695ADE46565A}" srcOrd="0" destOrd="0" presId="urn:microsoft.com/office/officeart/2009/3/layout/HorizontalOrganizationChart"/>
    <dgm:cxn modelId="{683FE754-42D4-42B6-B6C0-3BF695C25877}" type="presParOf" srcId="{E4CB5CAB-549D-45DF-BDFD-695ADE46565A}" destId="{29922713-DF5A-4AF3-9031-462145CC5EB5}" srcOrd="0" destOrd="0" presId="urn:microsoft.com/office/officeart/2009/3/layout/HorizontalOrganizationChart"/>
    <dgm:cxn modelId="{C80FD572-0BCF-4962-8C88-593578949D02}" type="presParOf" srcId="{E4CB5CAB-549D-45DF-BDFD-695ADE46565A}" destId="{1653F592-EB56-43EF-9E7A-D6E46172B31A}" srcOrd="1" destOrd="0" presId="urn:microsoft.com/office/officeart/2009/3/layout/HorizontalOrganizationChart"/>
    <dgm:cxn modelId="{1B0197F1-EB76-47F8-8227-FBC0B00A76BB}" type="presParOf" srcId="{63F3DE32-17ED-437E-BF0C-C95321039859}" destId="{CB37B3C6-550E-4843-B909-C818CFC8B302}" srcOrd="1" destOrd="0" presId="urn:microsoft.com/office/officeart/2009/3/layout/HorizontalOrganizationChart"/>
    <dgm:cxn modelId="{A7FA0BC9-B310-40F7-9D60-BFAF908321BD}" type="presParOf" srcId="{CB37B3C6-550E-4843-B909-C818CFC8B302}" destId="{A7E97A62-3C81-42A7-A9F9-11A60B14ED0A}" srcOrd="0" destOrd="0" presId="urn:microsoft.com/office/officeart/2009/3/layout/HorizontalOrganizationChart"/>
    <dgm:cxn modelId="{85FAAF0F-E8EA-4875-A7B5-0ED51CB430A6}" type="presParOf" srcId="{CB37B3C6-550E-4843-B909-C818CFC8B302}" destId="{D6271EB9-943B-4B01-847D-769840E95024}" srcOrd="1" destOrd="0" presId="urn:microsoft.com/office/officeart/2009/3/layout/HorizontalOrganizationChart"/>
    <dgm:cxn modelId="{FA1EA587-11F6-4577-AA36-CFA24A6BA2E8}" type="presParOf" srcId="{D6271EB9-943B-4B01-847D-769840E95024}" destId="{E510EBFA-DB0B-4F09-AA73-AE1F47EF19DF}" srcOrd="0" destOrd="0" presId="urn:microsoft.com/office/officeart/2009/3/layout/HorizontalOrganizationChart"/>
    <dgm:cxn modelId="{ABEF0812-F184-4BE6-930E-52F633AE98D7}" type="presParOf" srcId="{E510EBFA-DB0B-4F09-AA73-AE1F47EF19DF}" destId="{48CEED70-A595-4487-BF45-B5DFBA0C5A58}" srcOrd="0" destOrd="0" presId="urn:microsoft.com/office/officeart/2009/3/layout/HorizontalOrganizationChart"/>
    <dgm:cxn modelId="{F6EE6D00-5A00-4CCA-9A8C-1B58DEFCC4CF}" type="presParOf" srcId="{E510EBFA-DB0B-4F09-AA73-AE1F47EF19DF}" destId="{6608DEA8-E2F7-40B5-BC14-6622B5DC04EA}" srcOrd="1" destOrd="0" presId="urn:microsoft.com/office/officeart/2009/3/layout/HorizontalOrganizationChart"/>
    <dgm:cxn modelId="{314A0018-5BE4-42EE-86F5-3557E4B812CE}" type="presParOf" srcId="{D6271EB9-943B-4B01-847D-769840E95024}" destId="{321F5874-BEAA-427E-B759-6603E0D86556}" srcOrd="1" destOrd="0" presId="urn:microsoft.com/office/officeart/2009/3/layout/HorizontalOrganizationChart"/>
    <dgm:cxn modelId="{6A4D9C58-8CCB-4B6C-85B4-01997DEB7A93}" type="presParOf" srcId="{D6271EB9-943B-4B01-847D-769840E95024}" destId="{B61C038C-2A2E-4775-AC33-F07CFB4265DC}" srcOrd="2" destOrd="0" presId="urn:microsoft.com/office/officeart/2009/3/layout/HorizontalOrganizationChart"/>
    <dgm:cxn modelId="{BD174174-AF51-4983-991F-A67A8FA496AF}" type="presParOf" srcId="{CB37B3C6-550E-4843-B909-C818CFC8B302}" destId="{CDF53C10-857F-47E6-B9B6-1045E324A8BD}" srcOrd="2" destOrd="0" presId="urn:microsoft.com/office/officeart/2009/3/layout/HorizontalOrganizationChart"/>
    <dgm:cxn modelId="{D51931FA-224D-44F6-B2E2-8BD99BF7C2FD}" type="presParOf" srcId="{CB37B3C6-550E-4843-B909-C818CFC8B302}" destId="{13CA4E39-1F24-4F86-AC14-6E4C875E8F8D}" srcOrd="3" destOrd="0" presId="urn:microsoft.com/office/officeart/2009/3/layout/HorizontalOrganizationChart"/>
    <dgm:cxn modelId="{260691FD-B0CB-4C88-98A2-BDE22BBB3067}" type="presParOf" srcId="{13CA4E39-1F24-4F86-AC14-6E4C875E8F8D}" destId="{EC1A0B6E-C4DA-4542-AB62-C39423893658}" srcOrd="0" destOrd="0" presId="urn:microsoft.com/office/officeart/2009/3/layout/HorizontalOrganizationChart"/>
    <dgm:cxn modelId="{A53725F2-CD08-4385-B338-D236F116F1F6}" type="presParOf" srcId="{EC1A0B6E-C4DA-4542-AB62-C39423893658}" destId="{B7FAD289-1300-4B22-BF49-85E7E60D6205}" srcOrd="0" destOrd="0" presId="urn:microsoft.com/office/officeart/2009/3/layout/HorizontalOrganizationChart"/>
    <dgm:cxn modelId="{108D796C-D6DF-4658-ADBD-698C02A88D23}" type="presParOf" srcId="{EC1A0B6E-C4DA-4542-AB62-C39423893658}" destId="{D1C3F92E-E6D6-41EC-8A39-DBB36BF25C3B}" srcOrd="1" destOrd="0" presId="urn:microsoft.com/office/officeart/2009/3/layout/HorizontalOrganizationChart"/>
    <dgm:cxn modelId="{84D90384-60FC-4931-8747-289E5519ACC7}" type="presParOf" srcId="{13CA4E39-1F24-4F86-AC14-6E4C875E8F8D}" destId="{A8124A56-AD8F-4D5D-AB34-47BAF34352F9}" srcOrd="1" destOrd="0" presId="urn:microsoft.com/office/officeart/2009/3/layout/HorizontalOrganizationChart"/>
    <dgm:cxn modelId="{DCF23225-3F91-4071-8EA7-62CFDAB8A257}" type="presParOf" srcId="{A8124A56-AD8F-4D5D-AB34-47BAF34352F9}" destId="{52E14798-F3FD-4FD7-8D1A-93D630D7CA2F}" srcOrd="0" destOrd="0" presId="urn:microsoft.com/office/officeart/2009/3/layout/HorizontalOrganizationChart"/>
    <dgm:cxn modelId="{17856D64-B76C-4D54-ADBB-312E1409219C}" type="presParOf" srcId="{A8124A56-AD8F-4D5D-AB34-47BAF34352F9}" destId="{0AE6FEE3-B2B2-44E4-98CF-18AB540A7808}" srcOrd="1" destOrd="0" presId="urn:microsoft.com/office/officeart/2009/3/layout/HorizontalOrganizationChart"/>
    <dgm:cxn modelId="{BCE9AF32-088C-4F61-B37B-1886C65C1BAC}" type="presParOf" srcId="{0AE6FEE3-B2B2-44E4-98CF-18AB540A7808}" destId="{62801901-2B84-4C93-9956-FCB890F260E7}" srcOrd="0" destOrd="0" presId="urn:microsoft.com/office/officeart/2009/3/layout/HorizontalOrganizationChart"/>
    <dgm:cxn modelId="{78951BDE-3179-40EA-8080-DD0A7D81AF3C}" type="presParOf" srcId="{62801901-2B84-4C93-9956-FCB890F260E7}" destId="{BB4AED6B-D626-423D-83BF-D55ECD720549}" srcOrd="0" destOrd="0" presId="urn:microsoft.com/office/officeart/2009/3/layout/HorizontalOrganizationChart"/>
    <dgm:cxn modelId="{17D36B07-0AB8-4D48-8464-0B92B3CCAD01}" type="presParOf" srcId="{62801901-2B84-4C93-9956-FCB890F260E7}" destId="{A3E7AB1E-6A2A-4D81-B926-43F2ED796B11}" srcOrd="1" destOrd="0" presId="urn:microsoft.com/office/officeart/2009/3/layout/HorizontalOrganizationChart"/>
    <dgm:cxn modelId="{F20F3EA9-6646-438F-8A53-AB810D11154A}" type="presParOf" srcId="{0AE6FEE3-B2B2-44E4-98CF-18AB540A7808}" destId="{6C8516DB-E579-46B1-9D4B-4605F2C98457}" srcOrd="1" destOrd="0" presId="urn:microsoft.com/office/officeart/2009/3/layout/HorizontalOrganizationChart"/>
    <dgm:cxn modelId="{16712DCD-CB8A-4493-90BE-FA124019F8CE}" type="presParOf" srcId="{0AE6FEE3-B2B2-44E4-98CF-18AB540A7808}" destId="{FF0DDCD9-62B3-449A-9B41-FF634855218A}" srcOrd="2" destOrd="0" presId="urn:microsoft.com/office/officeart/2009/3/layout/HorizontalOrganizationChart"/>
    <dgm:cxn modelId="{EC99E399-E34C-49D9-8EEC-FB02479AE5AC}" type="presParOf" srcId="{A8124A56-AD8F-4D5D-AB34-47BAF34352F9}" destId="{6049F44F-BA25-4811-9039-7F58CB5CDA35}" srcOrd="2" destOrd="0" presId="urn:microsoft.com/office/officeart/2009/3/layout/HorizontalOrganizationChart"/>
    <dgm:cxn modelId="{14F430E5-0B37-4BAB-BE6D-5A8B7245A3E5}" type="presParOf" srcId="{A8124A56-AD8F-4D5D-AB34-47BAF34352F9}" destId="{EC6CDC31-EF76-4893-A68A-4A08425D49E2}" srcOrd="3" destOrd="0" presId="urn:microsoft.com/office/officeart/2009/3/layout/HorizontalOrganizationChart"/>
    <dgm:cxn modelId="{59B02D29-91AD-42AB-BDA4-8CB6CADDED48}" type="presParOf" srcId="{EC6CDC31-EF76-4893-A68A-4A08425D49E2}" destId="{AB05D72A-F549-4247-A364-2E2435A6AF7A}" srcOrd="0" destOrd="0" presId="urn:microsoft.com/office/officeart/2009/3/layout/HorizontalOrganizationChart"/>
    <dgm:cxn modelId="{5E7E4B1E-AE9B-4487-AE2D-11F103CD47C7}" type="presParOf" srcId="{AB05D72A-F549-4247-A364-2E2435A6AF7A}" destId="{F86AA20F-56F0-445D-88DF-0DA1478D4E98}" srcOrd="0" destOrd="0" presId="urn:microsoft.com/office/officeart/2009/3/layout/HorizontalOrganizationChart"/>
    <dgm:cxn modelId="{C28D48EA-A25F-4EAD-949A-9B76DAE53F29}" type="presParOf" srcId="{AB05D72A-F549-4247-A364-2E2435A6AF7A}" destId="{5919BC2E-1A29-4C39-8F3C-4ACEF2D28828}" srcOrd="1" destOrd="0" presId="urn:microsoft.com/office/officeart/2009/3/layout/HorizontalOrganizationChart"/>
    <dgm:cxn modelId="{6491A510-4D0B-4E30-A448-9BEE93586592}" type="presParOf" srcId="{EC6CDC31-EF76-4893-A68A-4A08425D49E2}" destId="{6D98B638-9308-439C-8185-B8211F7C9FAE}" srcOrd="1" destOrd="0" presId="urn:microsoft.com/office/officeart/2009/3/layout/HorizontalOrganizationChart"/>
    <dgm:cxn modelId="{0A5B7433-EE58-4467-ADCF-0D1FF3790978}" type="presParOf" srcId="{EC6CDC31-EF76-4893-A68A-4A08425D49E2}" destId="{A3DF10C2-07E7-4E22-AFEA-71758788BDC6}" srcOrd="2" destOrd="0" presId="urn:microsoft.com/office/officeart/2009/3/layout/HorizontalOrganizationChart"/>
    <dgm:cxn modelId="{B68C70E6-C06B-4E50-9F24-75F3736D8AB1}" type="presParOf" srcId="{A8124A56-AD8F-4D5D-AB34-47BAF34352F9}" destId="{32E41594-DF4D-45CD-86F6-D930F5DD52B5}" srcOrd="4" destOrd="0" presId="urn:microsoft.com/office/officeart/2009/3/layout/HorizontalOrganizationChart"/>
    <dgm:cxn modelId="{7B97428A-AC65-4024-8217-5B547DADBB1A}" type="presParOf" srcId="{A8124A56-AD8F-4D5D-AB34-47BAF34352F9}" destId="{4A62596D-2C0B-4538-9E3F-FB81B131B718}" srcOrd="5" destOrd="0" presId="urn:microsoft.com/office/officeart/2009/3/layout/HorizontalOrganizationChart"/>
    <dgm:cxn modelId="{8F0284E4-B621-43BB-B77D-EEB9642E9145}" type="presParOf" srcId="{4A62596D-2C0B-4538-9E3F-FB81B131B718}" destId="{F38A717C-39FA-4AA9-A0FD-0076A3D46A5A}" srcOrd="0" destOrd="0" presId="urn:microsoft.com/office/officeart/2009/3/layout/HorizontalOrganizationChart"/>
    <dgm:cxn modelId="{9D8E7436-F06F-4885-86AB-31E720CFFDA4}" type="presParOf" srcId="{F38A717C-39FA-4AA9-A0FD-0076A3D46A5A}" destId="{05A3B674-4D14-4293-ACE3-F0ED6BFE8AF7}" srcOrd="0" destOrd="0" presId="urn:microsoft.com/office/officeart/2009/3/layout/HorizontalOrganizationChart"/>
    <dgm:cxn modelId="{42ACC355-2B00-4693-88C1-1AF70122642A}" type="presParOf" srcId="{F38A717C-39FA-4AA9-A0FD-0076A3D46A5A}" destId="{E85EF91D-FFE8-496A-87C0-B3B3D8386943}" srcOrd="1" destOrd="0" presId="urn:microsoft.com/office/officeart/2009/3/layout/HorizontalOrganizationChart"/>
    <dgm:cxn modelId="{3F48A318-AD87-4E93-91B1-2D2CA87DA08C}" type="presParOf" srcId="{4A62596D-2C0B-4538-9E3F-FB81B131B718}" destId="{E6BD4DD6-BA6B-4C3D-9B4C-9C93F9C68232}" srcOrd="1" destOrd="0" presId="urn:microsoft.com/office/officeart/2009/3/layout/HorizontalOrganizationChart"/>
    <dgm:cxn modelId="{36286378-F8A4-440D-9F92-3B23FC569AE8}" type="presParOf" srcId="{4A62596D-2C0B-4538-9E3F-FB81B131B718}" destId="{45CA9D0E-37DD-4EEA-BFEA-58A068D49AEF}" srcOrd="2" destOrd="0" presId="urn:microsoft.com/office/officeart/2009/3/layout/HorizontalOrganizationChart"/>
    <dgm:cxn modelId="{F946F734-D8A9-472C-B7E1-CFA985C64E0C}" type="presParOf" srcId="{A8124A56-AD8F-4D5D-AB34-47BAF34352F9}" destId="{951EFCBF-DD46-424F-AED4-B5E8434DC57A}" srcOrd="6" destOrd="0" presId="urn:microsoft.com/office/officeart/2009/3/layout/HorizontalOrganizationChart"/>
    <dgm:cxn modelId="{740A5E5A-2D10-4671-A53E-27875973AE02}" type="presParOf" srcId="{A8124A56-AD8F-4D5D-AB34-47BAF34352F9}" destId="{B8A47A67-7962-4E8F-BFE7-7622159C546D}" srcOrd="7" destOrd="0" presId="urn:microsoft.com/office/officeart/2009/3/layout/HorizontalOrganizationChart"/>
    <dgm:cxn modelId="{7B5A0182-2BE0-4DB2-87F0-B51BAAB9B191}" type="presParOf" srcId="{B8A47A67-7962-4E8F-BFE7-7622159C546D}" destId="{DE8C2F4B-8E47-461B-880F-132BBFCBE562}" srcOrd="0" destOrd="0" presId="urn:microsoft.com/office/officeart/2009/3/layout/HorizontalOrganizationChart"/>
    <dgm:cxn modelId="{10818102-7381-4635-9441-CE46539647ED}" type="presParOf" srcId="{DE8C2F4B-8E47-461B-880F-132BBFCBE562}" destId="{466EDD76-0896-4D5F-B93D-C32FCF338081}" srcOrd="0" destOrd="0" presId="urn:microsoft.com/office/officeart/2009/3/layout/HorizontalOrganizationChart"/>
    <dgm:cxn modelId="{E2114E29-046B-4316-B58B-B38D454DF5F9}" type="presParOf" srcId="{DE8C2F4B-8E47-461B-880F-132BBFCBE562}" destId="{F5BF130B-E38E-4C13-9241-A3DE8AF73217}" srcOrd="1" destOrd="0" presId="urn:microsoft.com/office/officeart/2009/3/layout/HorizontalOrganizationChart"/>
    <dgm:cxn modelId="{645CF792-EE3F-4ABF-AA48-F3BF25A84D59}" type="presParOf" srcId="{B8A47A67-7962-4E8F-BFE7-7622159C546D}" destId="{EB2605AC-FE93-468C-9E1E-C96618CDED02}" srcOrd="1" destOrd="0" presId="urn:microsoft.com/office/officeart/2009/3/layout/HorizontalOrganizationChart"/>
    <dgm:cxn modelId="{39F80690-7627-4E3B-AD9E-D27C28FDBDA3}" type="presParOf" srcId="{B8A47A67-7962-4E8F-BFE7-7622159C546D}" destId="{5B61A891-E0DE-4843-9EDC-B536E34164A6}" srcOrd="2" destOrd="0" presId="urn:microsoft.com/office/officeart/2009/3/layout/HorizontalOrganizationChart"/>
    <dgm:cxn modelId="{1E68C425-7CB4-4CD2-9FAE-4DAB989E08D6}" type="presParOf" srcId="{13CA4E39-1F24-4F86-AC14-6E4C875E8F8D}" destId="{AD5C9BB8-1E9A-4FE1-BDF3-1B0BF8CC519E}" srcOrd="2" destOrd="0" presId="urn:microsoft.com/office/officeart/2009/3/layout/HorizontalOrganizationChart"/>
    <dgm:cxn modelId="{247622E0-8D87-4882-BE96-FC34607E1E3F}" type="presParOf" srcId="{63F3DE32-17ED-437E-BF0C-C95321039859}" destId="{2714C1DE-7F7A-472D-BEF0-840EE5B3521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EFCBF-DD46-424F-AED4-B5E8434DC57A}">
      <dsp:nvSpPr>
        <dsp:cNvPr id="0" name=""/>
        <dsp:cNvSpPr/>
      </dsp:nvSpPr>
      <dsp:spPr>
        <a:xfrm>
          <a:off x="6014890" y="2709333"/>
          <a:ext cx="546472" cy="176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3236" y="0"/>
              </a:lnTo>
              <a:lnTo>
                <a:pt x="273236" y="1762375"/>
              </a:lnTo>
              <a:lnTo>
                <a:pt x="546472" y="1762375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41594-DF4D-45CD-86F6-D930F5DD52B5}">
      <dsp:nvSpPr>
        <dsp:cNvPr id="0" name=""/>
        <dsp:cNvSpPr/>
      </dsp:nvSpPr>
      <dsp:spPr>
        <a:xfrm>
          <a:off x="6014890" y="2709333"/>
          <a:ext cx="546472" cy="587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3236" y="0"/>
              </a:lnTo>
              <a:lnTo>
                <a:pt x="273236" y="587458"/>
              </a:lnTo>
              <a:lnTo>
                <a:pt x="546472" y="587458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9F44F-BA25-4811-9039-7F58CB5CDA35}">
      <dsp:nvSpPr>
        <dsp:cNvPr id="0" name=""/>
        <dsp:cNvSpPr/>
      </dsp:nvSpPr>
      <dsp:spPr>
        <a:xfrm>
          <a:off x="6014890" y="2121875"/>
          <a:ext cx="546472" cy="587458"/>
        </a:xfrm>
        <a:custGeom>
          <a:avLst/>
          <a:gdLst/>
          <a:ahLst/>
          <a:cxnLst/>
          <a:rect l="0" t="0" r="0" b="0"/>
          <a:pathLst>
            <a:path>
              <a:moveTo>
                <a:pt x="0" y="587458"/>
              </a:moveTo>
              <a:lnTo>
                <a:pt x="273236" y="587458"/>
              </a:lnTo>
              <a:lnTo>
                <a:pt x="273236" y="0"/>
              </a:lnTo>
              <a:lnTo>
                <a:pt x="546472" y="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14798-F3FD-4FD7-8D1A-93D630D7CA2F}">
      <dsp:nvSpPr>
        <dsp:cNvPr id="0" name=""/>
        <dsp:cNvSpPr/>
      </dsp:nvSpPr>
      <dsp:spPr>
        <a:xfrm>
          <a:off x="6014890" y="946958"/>
          <a:ext cx="546472" cy="1762375"/>
        </a:xfrm>
        <a:custGeom>
          <a:avLst/>
          <a:gdLst/>
          <a:ahLst/>
          <a:cxnLst/>
          <a:rect l="0" t="0" r="0" b="0"/>
          <a:pathLst>
            <a:path>
              <a:moveTo>
                <a:pt x="0" y="1762375"/>
              </a:moveTo>
              <a:lnTo>
                <a:pt x="273236" y="1762375"/>
              </a:lnTo>
              <a:lnTo>
                <a:pt x="273236" y="0"/>
              </a:lnTo>
              <a:lnTo>
                <a:pt x="546472" y="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53C10-857F-47E6-B9B6-1045E324A8BD}">
      <dsp:nvSpPr>
        <dsp:cNvPr id="0" name=""/>
        <dsp:cNvSpPr/>
      </dsp:nvSpPr>
      <dsp:spPr>
        <a:xfrm>
          <a:off x="2736052" y="2121875"/>
          <a:ext cx="546472" cy="587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3236" y="0"/>
              </a:lnTo>
              <a:lnTo>
                <a:pt x="273236" y="587458"/>
              </a:lnTo>
              <a:lnTo>
                <a:pt x="546472" y="58745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97A62-3C81-42A7-A9F9-11A60B14ED0A}">
      <dsp:nvSpPr>
        <dsp:cNvPr id="0" name=""/>
        <dsp:cNvSpPr/>
      </dsp:nvSpPr>
      <dsp:spPr>
        <a:xfrm>
          <a:off x="2736052" y="1534416"/>
          <a:ext cx="546472" cy="587458"/>
        </a:xfrm>
        <a:custGeom>
          <a:avLst/>
          <a:gdLst/>
          <a:ahLst/>
          <a:cxnLst/>
          <a:rect l="0" t="0" r="0" b="0"/>
          <a:pathLst>
            <a:path>
              <a:moveTo>
                <a:pt x="0" y="587458"/>
              </a:moveTo>
              <a:lnTo>
                <a:pt x="273236" y="587458"/>
              </a:lnTo>
              <a:lnTo>
                <a:pt x="273236" y="0"/>
              </a:lnTo>
              <a:lnTo>
                <a:pt x="546472" y="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22713-DF5A-4AF3-9031-462145CC5EB5}">
      <dsp:nvSpPr>
        <dsp:cNvPr id="0" name=""/>
        <dsp:cNvSpPr/>
      </dsp:nvSpPr>
      <dsp:spPr>
        <a:xfrm>
          <a:off x="3688" y="1705189"/>
          <a:ext cx="2732364" cy="8333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Locking protocols</a:t>
          </a:r>
        </a:p>
      </dsp:txBody>
      <dsp:txXfrm>
        <a:off x="3688" y="1705189"/>
        <a:ext cx="2732364" cy="833371"/>
      </dsp:txXfrm>
    </dsp:sp>
    <dsp:sp modelId="{48CEED70-A595-4487-BF45-B5DFBA0C5A58}">
      <dsp:nvSpPr>
        <dsp:cNvPr id="0" name=""/>
        <dsp:cNvSpPr/>
      </dsp:nvSpPr>
      <dsp:spPr>
        <a:xfrm>
          <a:off x="3282525" y="1117731"/>
          <a:ext cx="2732364" cy="8333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Simple locking</a:t>
          </a:r>
        </a:p>
      </dsp:txBody>
      <dsp:txXfrm>
        <a:off x="3282525" y="1117731"/>
        <a:ext cx="2732364" cy="833371"/>
      </dsp:txXfrm>
    </dsp:sp>
    <dsp:sp modelId="{B7FAD289-1300-4B22-BF49-85E7E60D6205}">
      <dsp:nvSpPr>
        <dsp:cNvPr id="0" name=""/>
        <dsp:cNvSpPr/>
      </dsp:nvSpPr>
      <dsp:spPr>
        <a:xfrm>
          <a:off x="3282525" y="2292647"/>
          <a:ext cx="2732364" cy="8333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Two phase locking</a:t>
          </a:r>
        </a:p>
      </dsp:txBody>
      <dsp:txXfrm>
        <a:off x="3282525" y="2292647"/>
        <a:ext cx="2732364" cy="833371"/>
      </dsp:txXfrm>
    </dsp:sp>
    <dsp:sp modelId="{BB4AED6B-D626-423D-83BF-D55ECD720549}">
      <dsp:nvSpPr>
        <dsp:cNvPr id="0" name=""/>
        <dsp:cNvSpPr/>
      </dsp:nvSpPr>
      <dsp:spPr>
        <a:xfrm>
          <a:off x="6561363" y="530272"/>
          <a:ext cx="2732364" cy="8333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Basic 2PL</a:t>
          </a:r>
        </a:p>
      </dsp:txBody>
      <dsp:txXfrm>
        <a:off x="6561363" y="530272"/>
        <a:ext cx="2732364" cy="833371"/>
      </dsp:txXfrm>
    </dsp:sp>
    <dsp:sp modelId="{F86AA20F-56F0-445D-88DF-0DA1478D4E98}">
      <dsp:nvSpPr>
        <dsp:cNvPr id="0" name=""/>
        <dsp:cNvSpPr/>
      </dsp:nvSpPr>
      <dsp:spPr>
        <a:xfrm>
          <a:off x="6561363" y="1705189"/>
          <a:ext cx="2732364" cy="8333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Conservative  2PL</a:t>
          </a:r>
        </a:p>
      </dsp:txBody>
      <dsp:txXfrm>
        <a:off x="6561363" y="1705189"/>
        <a:ext cx="2732364" cy="833371"/>
      </dsp:txXfrm>
    </dsp:sp>
    <dsp:sp modelId="{05A3B674-4D14-4293-ACE3-F0ED6BFE8AF7}">
      <dsp:nvSpPr>
        <dsp:cNvPr id="0" name=""/>
        <dsp:cNvSpPr/>
      </dsp:nvSpPr>
      <dsp:spPr>
        <a:xfrm>
          <a:off x="6561363" y="2880106"/>
          <a:ext cx="2732364" cy="8333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Strict 2PL</a:t>
          </a:r>
        </a:p>
      </dsp:txBody>
      <dsp:txXfrm>
        <a:off x="6561363" y="2880106"/>
        <a:ext cx="2732364" cy="833371"/>
      </dsp:txXfrm>
    </dsp:sp>
    <dsp:sp modelId="{466EDD76-0896-4D5F-B93D-C32FCF338081}">
      <dsp:nvSpPr>
        <dsp:cNvPr id="0" name=""/>
        <dsp:cNvSpPr/>
      </dsp:nvSpPr>
      <dsp:spPr>
        <a:xfrm>
          <a:off x="6561363" y="4055022"/>
          <a:ext cx="2732364" cy="8333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Rigorous 2PL</a:t>
          </a:r>
        </a:p>
      </dsp:txBody>
      <dsp:txXfrm>
        <a:off x="6561363" y="4055022"/>
        <a:ext cx="2732364" cy="833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4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1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7755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30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206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55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0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9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1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1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2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6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5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0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9922704" cy="1320800"/>
          </a:xfrm>
        </p:spPr>
        <p:txBody>
          <a:bodyPr/>
          <a:lstStyle/>
          <a:p>
            <a:r>
              <a:rPr lang="en-US" dirty="0"/>
              <a:t>Locking Techniques 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96" y="947352"/>
            <a:ext cx="10259798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Locking protocols</a:t>
            </a:r>
          </a:p>
          <a:p>
            <a:pPr algn="just"/>
            <a:endParaRPr lang="en-US" sz="2400" b="1" u="sng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28A0F36-BEB4-6089-FC33-D5CECFB5771E}"/>
              </a:ext>
            </a:extLst>
          </p:cNvPr>
          <p:cNvGraphicFramePr/>
          <p:nvPr/>
        </p:nvGraphicFramePr>
        <p:xfrm>
          <a:off x="989584" y="1341458"/>
          <a:ext cx="929741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828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37867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Basic, Conservative, Strict, and Rigorous Two-Phase Locking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Conservative 2PL (or static 2PL):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requires a transaction to </a:t>
            </a:r>
            <a:r>
              <a:rPr lang="en-US" sz="2200" b="1" dirty="0">
                <a:solidFill>
                  <a:srgbClr val="C00000"/>
                </a:solidFill>
              </a:rPr>
              <a:t>lock all the items it is going to access in future before the transaction begins execution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by predeclaring its read-set and write-set.</a:t>
            </a:r>
            <a:endParaRPr lang="en-US" sz="2200" dirty="0">
              <a:solidFill>
                <a:srgbClr val="7030A0"/>
              </a:solidFill>
            </a:endParaRPr>
          </a:p>
          <a:p>
            <a:pPr lvl="1" algn="just"/>
            <a:r>
              <a:rPr lang="en-US" sz="2200" b="1" dirty="0">
                <a:solidFill>
                  <a:srgbClr val="7030A0"/>
                </a:solidFill>
              </a:rPr>
              <a:t>Advantages:</a:t>
            </a:r>
          </a:p>
          <a:p>
            <a:pPr lvl="2" algn="just"/>
            <a:r>
              <a:rPr lang="en-US" sz="2200" dirty="0">
                <a:solidFill>
                  <a:schemeClr val="tx1"/>
                </a:solidFill>
              </a:rPr>
              <a:t>Deadlock free</a:t>
            </a:r>
          </a:p>
          <a:p>
            <a:pPr lvl="1" algn="just"/>
            <a:r>
              <a:rPr lang="en-US" sz="2200" b="1" dirty="0">
                <a:solidFill>
                  <a:srgbClr val="7030A0"/>
                </a:solidFill>
              </a:rPr>
              <a:t>Problem:</a:t>
            </a:r>
          </a:p>
          <a:p>
            <a:pPr lvl="2" algn="just"/>
            <a:r>
              <a:rPr lang="en-US" sz="2200" dirty="0">
                <a:solidFill>
                  <a:schemeClr val="tx1"/>
                </a:solidFill>
              </a:rPr>
              <a:t>Cascading roll back</a:t>
            </a:r>
          </a:p>
        </p:txBody>
      </p:sp>
    </p:spTree>
    <p:extLst>
      <p:ext uri="{BB962C8B-B14F-4D97-AF65-F5344CB8AC3E}">
        <p14:creationId xmlns:p14="http://schemas.microsoft.com/office/powerpoint/2010/main" val="264039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976334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Basic, Conservative, Strict, and Rigorous Two-Phase Locking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Strict 2PL: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 transaction T does not release any of its exclusive (write) locks until after it </a:t>
            </a:r>
            <a:r>
              <a:rPr lang="en-US" sz="2200" b="1" dirty="0">
                <a:solidFill>
                  <a:srgbClr val="C00000"/>
                </a:solidFill>
              </a:rPr>
              <a:t>commits or aborts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We have growing phase in which locks are acquired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Shrinking phase will release only read locks , once the commit is done only then Write locks are unlocked.</a:t>
            </a:r>
          </a:p>
          <a:p>
            <a:pPr lvl="1" algn="just"/>
            <a:r>
              <a:rPr lang="en-US" sz="2200" b="1" dirty="0">
                <a:solidFill>
                  <a:srgbClr val="7030A0"/>
                </a:solidFill>
              </a:rPr>
              <a:t>Advantages:</a:t>
            </a:r>
          </a:p>
          <a:p>
            <a:pPr lvl="2" algn="just"/>
            <a:r>
              <a:rPr lang="en-US" sz="2200" dirty="0">
                <a:solidFill>
                  <a:schemeClr val="tx1"/>
                </a:solidFill>
              </a:rPr>
              <a:t>No dirty read problem</a:t>
            </a:r>
          </a:p>
          <a:p>
            <a:pPr lvl="1" algn="just"/>
            <a:r>
              <a:rPr lang="en-US" sz="2200" b="1" dirty="0">
                <a:solidFill>
                  <a:srgbClr val="7030A0"/>
                </a:solidFill>
              </a:rPr>
              <a:t>Problem:</a:t>
            </a:r>
          </a:p>
          <a:p>
            <a:pPr lvl="2" algn="just"/>
            <a:r>
              <a:rPr lang="en-US" sz="2200" dirty="0">
                <a:solidFill>
                  <a:schemeClr val="tx1"/>
                </a:solidFill>
              </a:rPr>
              <a:t>Can have Deadlock as locks are acquired in growing phase</a:t>
            </a:r>
          </a:p>
        </p:txBody>
      </p:sp>
    </p:spTree>
    <p:extLst>
      <p:ext uri="{BB962C8B-B14F-4D97-AF65-F5344CB8AC3E}">
        <p14:creationId xmlns:p14="http://schemas.microsoft.com/office/powerpoint/2010/main" val="88440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781006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Basic, Conservative, Strict, and Rigorous Two-Phase Locking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Rigorous 2PL: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A transaction T </a:t>
            </a:r>
            <a:r>
              <a:rPr lang="en-US" sz="2600" b="1" dirty="0">
                <a:solidFill>
                  <a:srgbClr val="C00000"/>
                </a:solidFill>
              </a:rPr>
              <a:t>does not release any of its locks </a:t>
            </a:r>
            <a:r>
              <a:rPr lang="en-US" sz="2600" dirty="0">
                <a:solidFill>
                  <a:schemeClr val="tx1"/>
                </a:solidFill>
              </a:rPr>
              <a:t>(exclusive or shared both) until after it commits or aborts.</a:t>
            </a:r>
          </a:p>
          <a:p>
            <a:pPr lvl="1" algn="just"/>
            <a:r>
              <a:rPr lang="en-US" sz="2200" b="1" dirty="0">
                <a:solidFill>
                  <a:srgbClr val="7030A0"/>
                </a:solidFill>
              </a:rPr>
              <a:t>Problem:</a:t>
            </a:r>
          </a:p>
          <a:p>
            <a:pPr lvl="2" algn="just"/>
            <a:r>
              <a:rPr lang="en-US" sz="2200" dirty="0">
                <a:solidFill>
                  <a:schemeClr val="tx1"/>
                </a:solidFill>
              </a:rPr>
              <a:t>Can have Deadlock as locks are acquired in growing phase</a:t>
            </a:r>
          </a:p>
          <a:p>
            <a:pPr marL="457200" lvl="1" indent="0" algn="just">
              <a:buNone/>
            </a:pP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88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958046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Basic, Conservative, Strict, and Rigorous Two-Phase Locking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difference between conservative and rigorous 2PL: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The former must lock all its items before it starts, so once the transaction starts it is in its shrinking phase; the latter does not unlock any of its items until after it terminates (by committing or aborting), so the transaction is in its expanding phase until it ends.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use of locks can causes two additional problems: </a:t>
            </a:r>
            <a:r>
              <a:rPr lang="en-US" sz="2400" b="1" dirty="0">
                <a:solidFill>
                  <a:srgbClr val="C00000"/>
                </a:solidFill>
              </a:rPr>
              <a:t>deadlock and starvation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113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9922704" cy="1320800"/>
          </a:xfrm>
        </p:spPr>
        <p:txBody>
          <a:bodyPr/>
          <a:lstStyle/>
          <a:p>
            <a:r>
              <a:rPr lang="en-US" dirty="0"/>
              <a:t>Locking Techniques 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96" y="947352"/>
            <a:ext cx="10259798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Locking protocols</a:t>
            </a:r>
          </a:p>
          <a:p>
            <a:pPr algn="just"/>
            <a:endParaRPr lang="en-US" sz="2400" b="1" u="sn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25009E-19C5-2543-FBDA-011EA3C72AF5}"/>
              </a:ext>
            </a:extLst>
          </p:cNvPr>
          <p:cNvSpPr txBox="1">
            <a:spLocks/>
          </p:cNvSpPr>
          <p:nvPr/>
        </p:nvSpPr>
        <p:spPr>
          <a:xfrm>
            <a:off x="364296" y="1408672"/>
            <a:ext cx="10259798" cy="5346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Simple locking: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 transaction is said to follow the Simple locking:</a:t>
            </a: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If it performs the read and write operations only after the lock acquisition </a:t>
            </a: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And release the lock once work is done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Now we will discuss two transactions that are executed concurrently after using simple locking protocol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6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Problem:</a:t>
            </a: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Simple locking doesn't always ensure serializability</a:t>
            </a:r>
          </a:p>
        </p:txBody>
      </p:sp>
    </p:spTree>
    <p:extLst>
      <p:ext uri="{BB962C8B-B14F-4D97-AF65-F5344CB8AC3E}">
        <p14:creationId xmlns:p14="http://schemas.microsoft.com/office/powerpoint/2010/main" val="39145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12" y="1426960"/>
            <a:ext cx="8952699" cy="5346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Simple Locking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112" y="2011537"/>
            <a:ext cx="65209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Simple locking does not guarantee serializability.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5470"/>
          <a:stretch/>
        </p:blipFill>
        <p:spPr>
          <a:xfrm>
            <a:off x="5947354" y="969264"/>
            <a:ext cx="6244646" cy="5804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80" y="2496404"/>
            <a:ext cx="3527836" cy="2456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1409"/>
          <a:stretch/>
        </p:blipFill>
        <p:spPr>
          <a:xfrm>
            <a:off x="260183" y="4952823"/>
            <a:ext cx="3246597" cy="132186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04C2BAE-D879-997C-365E-CFA66D6A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12" y="478477"/>
            <a:ext cx="9922704" cy="1320800"/>
          </a:xfrm>
        </p:spPr>
        <p:txBody>
          <a:bodyPr/>
          <a:lstStyle/>
          <a:p>
            <a:r>
              <a:rPr lang="en-US" dirty="0"/>
              <a:t>Locking Techniques for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317970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259798" cy="5346356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b="1" u="sng" dirty="0"/>
              <a:t>Guaranteeing </a:t>
            </a:r>
            <a:r>
              <a:rPr lang="en-US" sz="2400" b="1" u="sng" dirty="0" err="1"/>
              <a:t>Serializability</a:t>
            </a:r>
            <a:r>
              <a:rPr lang="en-US" sz="2400" b="1" u="sng" dirty="0"/>
              <a:t> by Two-Phase Locking</a:t>
            </a:r>
          </a:p>
          <a:p>
            <a:pPr algn="just"/>
            <a:r>
              <a:rPr lang="en-US" sz="2600" dirty="0">
                <a:solidFill>
                  <a:schemeClr val="tx1"/>
                </a:solidFill>
              </a:rPr>
              <a:t>A transaction is said to follow the two-phase locking (2PL) protocol if: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all locking operations (</a:t>
            </a:r>
            <a:r>
              <a:rPr lang="en-US" sz="2400" dirty="0" err="1">
                <a:solidFill>
                  <a:schemeClr val="tx1"/>
                </a:solidFill>
              </a:rPr>
              <a:t>read_lock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write_lock</a:t>
            </a:r>
            <a:r>
              <a:rPr lang="en-US" sz="2400" dirty="0">
                <a:solidFill>
                  <a:schemeClr val="tx1"/>
                </a:solidFill>
              </a:rPr>
              <a:t>) are done before the first unlock operation in the transaction.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Such a transaction can be divided into two phases: </a:t>
            </a:r>
          </a:p>
          <a:p>
            <a:pPr lvl="2" algn="just"/>
            <a:r>
              <a:rPr lang="en-US" sz="2400" b="1" dirty="0">
                <a:solidFill>
                  <a:srgbClr val="C00000"/>
                </a:solidFill>
              </a:rPr>
              <a:t>expanding or growing </a:t>
            </a:r>
            <a:r>
              <a:rPr lang="en-US" sz="2400" dirty="0">
                <a:solidFill>
                  <a:schemeClr val="tx1"/>
                </a:solidFill>
              </a:rPr>
              <a:t>phase, </a:t>
            </a:r>
          </a:p>
          <a:p>
            <a:pPr lvl="3" algn="just"/>
            <a:r>
              <a:rPr lang="en-US" sz="2200" dirty="0">
                <a:solidFill>
                  <a:schemeClr val="tx1"/>
                </a:solidFill>
              </a:rPr>
              <a:t>In this phase, new locks on items can be acquired</a:t>
            </a:r>
          </a:p>
          <a:p>
            <a:pPr lvl="3" algn="just"/>
            <a:r>
              <a:rPr lang="en-US" sz="2200" dirty="0">
                <a:solidFill>
                  <a:schemeClr val="tx1"/>
                </a:solidFill>
              </a:rPr>
              <a:t>but no lock can be released even if the data item is no more needed.</a:t>
            </a:r>
          </a:p>
          <a:p>
            <a:pPr lvl="2" algn="just"/>
            <a:r>
              <a:rPr lang="en-US" sz="2400" b="1" dirty="0">
                <a:solidFill>
                  <a:srgbClr val="C00000"/>
                </a:solidFill>
              </a:rPr>
              <a:t>shrinking phase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</a:p>
          <a:p>
            <a:pPr lvl="3" algn="just"/>
            <a:r>
              <a:rPr lang="en-US" sz="2200" dirty="0">
                <a:solidFill>
                  <a:schemeClr val="tx1"/>
                </a:solidFill>
              </a:rPr>
              <a:t>All existing locks can be released </a:t>
            </a:r>
          </a:p>
          <a:p>
            <a:pPr lvl="3" algn="just"/>
            <a:r>
              <a:rPr lang="en-US" sz="2200" dirty="0">
                <a:solidFill>
                  <a:schemeClr val="tx1"/>
                </a:solidFill>
              </a:rPr>
              <a:t>and no new locks can be acquired.</a:t>
            </a:r>
          </a:p>
        </p:txBody>
      </p:sp>
    </p:spTree>
    <p:extLst>
      <p:ext uri="{BB962C8B-B14F-4D97-AF65-F5344CB8AC3E}">
        <p14:creationId xmlns:p14="http://schemas.microsoft.com/office/powerpoint/2010/main" val="96892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96719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Guaranteeing Serializability by Two-Phase Locking</a:t>
            </a:r>
          </a:p>
          <a:p>
            <a:pPr lvl="1" algn="just"/>
            <a:r>
              <a:rPr lang="en-US" sz="2200" b="1" dirty="0">
                <a:solidFill>
                  <a:srgbClr val="C00000"/>
                </a:solidFill>
              </a:rPr>
              <a:t>Lock point:</a:t>
            </a:r>
          </a:p>
          <a:p>
            <a:pPr lvl="2" algn="just"/>
            <a:r>
              <a:rPr lang="en-US" sz="2000" dirty="0"/>
              <a:t>The point at which locking ends and unlocking starts</a:t>
            </a:r>
          </a:p>
          <a:p>
            <a:pPr lvl="2" algn="just"/>
            <a:r>
              <a:rPr lang="en-US" sz="2000" dirty="0"/>
              <a:t>This point helps in defining serializable schedules</a:t>
            </a:r>
          </a:p>
          <a:p>
            <a:pPr lvl="2" algn="just"/>
            <a:r>
              <a:rPr lang="en-US" sz="2000" b="1" dirty="0"/>
              <a:t>Problems in Basic 2PL:</a:t>
            </a:r>
          </a:p>
          <a:p>
            <a:pPr lvl="3" algn="just"/>
            <a:r>
              <a:rPr lang="en-US" sz="1800" dirty="0"/>
              <a:t>May limit the amount of concurrency between transactions</a:t>
            </a:r>
          </a:p>
          <a:p>
            <a:pPr lvl="4" algn="just"/>
            <a:r>
              <a:rPr lang="en-US" sz="1800" dirty="0"/>
              <a:t>Unnecessary lock acquisition even if the item is not needed right now. i.e., early locking</a:t>
            </a:r>
          </a:p>
          <a:p>
            <a:pPr lvl="4" algn="just"/>
            <a:r>
              <a:rPr lang="en-US" sz="1800" dirty="0"/>
              <a:t>This is the price for guaranteeing serializability  without having to check the schedules them selves</a:t>
            </a:r>
          </a:p>
          <a:p>
            <a:pPr lvl="3" algn="just"/>
            <a:r>
              <a:rPr lang="en-US" sz="1800" dirty="0"/>
              <a:t>Deadlocks might occur</a:t>
            </a:r>
          </a:p>
          <a:p>
            <a:pPr lvl="3" algn="just"/>
            <a:r>
              <a:rPr lang="en-US" sz="1800" dirty="0"/>
              <a:t>cascading rollback is needed</a:t>
            </a:r>
          </a:p>
          <a:p>
            <a:pPr marL="1371600" lvl="3" indent="0" algn="just">
              <a:buNone/>
            </a:pPr>
            <a:endParaRPr lang="en-US" sz="1800" b="1" u="sng" dirty="0"/>
          </a:p>
          <a:p>
            <a:pPr lvl="3" algn="just"/>
            <a:endParaRPr lang="en-US" sz="1800" b="1" u="sng" dirty="0"/>
          </a:p>
        </p:txBody>
      </p:sp>
    </p:spTree>
    <p:extLst>
      <p:ext uri="{BB962C8B-B14F-4D97-AF65-F5344CB8AC3E}">
        <p14:creationId xmlns:p14="http://schemas.microsoft.com/office/powerpoint/2010/main" val="255925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4" y="4287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08" y="1408672"/>
            <a:ext cx="8952699" cy="5346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Guaranteeing Serializability by Two-Phase Locking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730" y="1926099"/>
            <a:ext cx="5817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Transactions T1 and T2 violates the 2PL protocol because: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write_lock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(X) operation follows the unlock(Y) operation in T1, 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Similarly,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write_lock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(Y) operation follows the unlock(X) operation in T2.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62" y="3961446"/>
            <a:ext cx="3527836" cy="245641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9E5D952-9243-8A2D-F802-B2322926ED51}"/>
              </a:ext>
            </a:extLst>
          </p:cNvPr>
          <p:cNvGrpSpPr/>
          <p:nvPr/>
        </p:nvGrpSpPr>
        <p:grpSpPr>
          <a:xfrm>
            <a:off x="6064602" y="1829436"/>
            <a:ext cx="5817872" cy="4588429"/>
            <a:chOff x="6193924" y="2166599"/>
            <a:chExt cx="5543164" cy="45884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3924" y="2166599"/>
              <a:ext cx="5543164" cy="458842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2CCA08-A8E0-659B-0ADE-36B5E591B38C}"/>
                </a:ext>
              </a:extLst>
            </p:cNvPr>
            <p:cNvSpPr/>
            <p:nvPr/>
          </p:nvSpPr>
          <p:spPr>
            <a:xfrm>
              <a:off x="6620256" y="3849624"/>
              <a:ext cx="2002536" cy="7132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F9234C-3AA2-8C91-242C-625C2638C702}"/>
                </a:ext>
              </a:extLst>
            </p:cNvPr>
            <p:cNvSpPr/>
            <p:nvPr/>
          </p:nvSpPr>
          <p:spPr>
            <a:xfrm>
              <a:off x="9144740" y="3849624"/>
              <a:ext cx="2002536" cy="7132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73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96" y="1483440"/>
            <a:ext cx="8952699" cy="5346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Guaranteeing Serializability by Two-Phase Locking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64296" y="2060990"/>
            <a:ext cx="5366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After enforcing 2PL, the transactions can be rewritten as T1′ and T2′.</a:t>
            </a:r>
          </a:p>
        </p:txBody>
      </p:sp>
      <p:sp>
        <p:nvSpPr>
          <p:cNvPr id="7" name="Rectangle 6"/>
          <p:cNvSpPr/>
          <p:nvPr/>
        </p:nvSpPr>
        <p:spPr>
          <a:xfrm>
            <a:off x="364295" y="3064612"/>
            <a:ext cx="53661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Now, the schedule shown is not permitted for T1′ and T2′ because T1′ will issue its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write_lock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(X) before it unlocks item Y. 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Consequently, when T2′ issues its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read_lock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(X), it is forced to wait until T1′ releases the lock by issuing an unlock (X) in the schedule.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However, this can lead to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deadlock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396" y="2131986"/>
            <a:ext cx="6211668" cy="430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4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69287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Guaranteeing Serializability by Two-Phase Locking</a:t>
            </a:r>
          </a:p>
          <a:p>
            <a:pPr algn="just"/>
            <a:r>
              <a:rPr lang="en-US" sz="2400" b="1" u="sng" dirty="0">
                <a:solidFill>
                  <a:schemeClr val="tx1"/>
                </a:solidFill>
              </a:rPr>
              <a:t>Problem in Basic 2PL: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As we have discussed earlier that 2PL may </a:t>
            </a:r>
            <a:r>
              <a:rPr lang="en-US" sz="2400" b="1" dirty="0">
                <a:solidFill>
                  <a:srgbClr val="C00000"/>
                </a:solidFill>
              </a:rPr>
              <a:t>limit the amount of concurrency </a:t>
            </a:r>
            <a:r>
              <a:rPr lang="en-US" sz="2400" dirty="0">
                <a:solidFill>
                  <a:schemeClr val="tx1"/>
                </a:solidFill>
              </a:rPr>
              <a:t>that can occur in a schedule because: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 transaction </a:t>
            </a:r>
            <a:r>
              <a:rPr lang="en-US" sz="2200" b="1" dirty="0">
                <a:solidFill>
                  <a:srgbClr val="C00000"/>
                </a:solidFill>
              </a:rPr>
              <a:t>T may not be able to release an item X even though it is done with X because it has to acquire a lock for a data item Y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Or transaction </a:t>
            </a:r>
            <a:r>
              <a:rPr lang="en-US" sz="2200" b="1" dirty="0">
                <a:solidFill>
                  <a:srgbClr val="C00000"/>
                </a:solidFill>
              </a:rPr>
              <a:t>T must lock the additional item Y before it needs it so that it can release X. </a:t>
            </a:r>
          </a:p>
        </p:txBody>
      </p:sp>
    </p:spTree>
    <p:extLst>
      <p:ext uri="{BB962C8B-B14F-4D97-AF65-F5344CB8AC3E}">
        <p14:creationId xmlns:p14="http://schemas.microsoft.com/office/powerpoint/2010/main" val="114334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976334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Basic, Conservative, Strict, and Rigorous Two-Phase Locking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There are number of variations of 2PL namely,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Basic 2PL (the one discussed in the preceding slides)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Conservative/static 2PL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Strict 2PL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Rigorous 2PL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0932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887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Locking Techniques for Concurrency Control</vt:lpstr>
      <vt:lpstr>Locking Techniques for Concurrency Control</vt:lpstr>
      <vt:lpstr>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Locking Techniques for Concurrency Control</dc:title>
  <dc:creator>Hajra Ahmed</dc:creator>
  <cp:lastModifiedBy>FastPc</cp:lastModifiedBy>
  <cp:revision>2</cp:revision>
  <dcterms:created xsi:type="dcterms:W3CDTF">2022-11-30T07:23:14Z</dcterms:created>
  <dcterms:modified xsi:type="dcterms:W3CDTF">2022-12-02T03:47:13Z</dcterms:modified>
</cp:coreProperties>
</file>