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6858000" cx="9144000"/>
  <p:notesSz cx="7315200" cy="9601200"/>
  <p:embeddedFontLst>
    <p:embeddedFont>
      <p:font typeface="Tahoma"/>
      <p:regular r:id="rId33"/>
      <p:bold r:id="rId34"/>
    </p:embeddedFont>
    <p:embeddedFont>
      <p:font typeface="Gill Sans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7" roundtripDataSignature="AMtx7mgKfdeNuqYY+qZnaJk3Go+5ut9w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Tahoma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GillSans-regular.fntdata"/><Relationship Id="rId12" Type="http://schemas.openxmlformats.org/officeDocument/2006/relationships/slide" Target="slides/slide6.xml"/><Relationship Id="rId34" Type="http://schemas.openxmlformats.org/officeDocument/2006/relationships/font" Target="fonts/Tahoma-bold.fntdata"/><Relationship Id="rId15" Type="http://schemas.openxmlformats.org/officeDocument/2006/relationships/slide" Target="slides/slide9.xml"/><Relationship Id="rId37" Type="http://customschemas.google.com/relationships/presentationmetadata" Target="metadata"/><Relationship Id="rId14" Type="http://schemas.openxmlformats.org/officeDocument/2006/relationships/slide" Target="slides/slide8.xml"/><Relationship Id="rId36" Type="http://schemas.openxmlformats.org/officeDocument/2006/relationships/font" Target="fonts/GillSans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1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72" name="Google Shape;672;p10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10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11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1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12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1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13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1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14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1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15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1" name="Google Shape;941;p1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2" name="Google Shape;942;p15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16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1" name="Google Shape;951;p1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2" name="Google Shape;952;p16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17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4" name="Google Shape;1084;p1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5" name="Google Shape;1085;p17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18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1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19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" name="Google Shape;1191;p1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7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20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9" name="Google Shape;1389;p2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0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p21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2" name="Google Shape;1582;p2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3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Google Shape;1594;p22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5" name="Google Shape;1595;p2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3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23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5" name="Google Shape;1605;p2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0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p24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2" name="Google Shape;1612;p2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9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p25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1" name="Google Shape;1661;p2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8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p26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0" name="Google Shape;1710;p2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0" name="Google Shape;190;p3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2" name="Google Shape;232;p4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4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0" name="Google Shape;300;p5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5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38" name="Google Shape;438;p6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6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7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8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9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8"/>
          <p:cNvSpPr txBox="1"/>
          <p:nvPr>
            <p:ph idx="11" type="ftr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8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9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9"/>
          <p:cNvSpPr txBox="1"/>
          <p:nvPr>
            <p:ph idx="1" type="body"/>
          </p:nvPr>
        </p:nvSpPr>
        <p:spPr>
          <a:xfrm rot="5400000">
            <a:off x="2095500" y="38100"/>
            <a:ext cx="46482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indent="-3429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3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9"/>
          <p:cNvSpPr txBox="1"/>
          <p:nvPr>
            <p:ph idx="11" type="ftr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9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0"/>
          <p:cNvSpPr txBox="1"/>
          <p:nvPr>
            <p:ph type="title"/>
          </p:nvPr>
        </p:nvSpPr>
        <p:spPr>
          <a:xfrm rot="5400000">
            <a:off x="4324350" y="2266950"/>
            <a:ext cx="60198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0"/>
          <p:cNvSpPr txBox="1"/>
          <p:nvPr>
            <p:ph idx="1" type="body"/>
          </p:nvPr>
        </p:nvSpPr>
        <p:spPr>
          <a:xfrm rot="5400000">
            <a:off x="361950" y="400050"/>
            <a:ext cx="60198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indent="-3429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4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0"/>
          <p:cNvSpPr txBox="1"/>
          <p:nvPr>
            <p:ph idx="11" type="ftr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0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1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1"/>
          <p:cNvSpPr txBox="1"/>
          <p:nvPr>
            <p:ph idx="1" type="body"/>
          </p:nvPr>
        </p:nvSpPr>
        <p:spPr>
          <a:xfrm>
            <a:off x="5334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indent="-3429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7" name="Google Shape;87;p41"/>
          <p:cNvSpPr txBox="1"/>
          <p:nvPr>
            <p:ph idx="2" type="body"/>
          </p:nvPr>
        </p:nvSpPr>
        <p:spPr>
          <a:xfrm>
            <a:off x="44958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indent="-3429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8" name="Google Shape;88;p4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1"/>
          <p:cNvSpPr txBox="1"/>
          <p:nvPr>
            <p:ph idx="11" type="ftr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1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3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3"/>
          <p:cNvSpPr txBox="1"/>
          <p:nvPr>
            <p:ph idx="1" type="body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indent="-3429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0" name="Google Shape;100;p3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3"/>
          <p:cNvSpPr txBox="1"/>
          <p:nvPr>
            <p:ph idx="11" type="ftr"/>
          </p:nvPr>
        </p:nvSpPr>
        <p:spPr>
          <a:xfrm>
            <a:off x="5576888" y="6445250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3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85000"/>
              </a:lnSpc>
              <a:spcBef>
                <a:spcPts val="640"/>
              </a:spcBef>
              <a:spcAft>
                <a:spcPts val="0"/>
              </a:spcAft>
              <a:buSzPts val="2080"/>
              <a:buNone/>
              <a:defRPr/>
            </a:lvl1pPr>
            <a:lvl2pPr lvl="1" algn="ctr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106" name="Google Shape;106;p4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2"/>
          <p:cNvSpPr txBox="1"/>
          <p:nvPr>
            <p:ph idx="11" type="ftr"/>
          </p:nvPr>
        </p:nvSpPr>
        <p:spPr>
          <a:xfrm>
            <a:off x="5576888" y="6445250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2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4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  <a:defRPr sz="2000"/>
            </a:lvl1pPr>
            <a:lvl2pPr indent="-2286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112" name="Google Shape;112;p4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3"/>
          <p:cNvSpPr txBox="1"/>
          <p:nvPr>
            <p:ph idx="11" type="ftr"/>
          </p:nvPr>
        </p:nvSpPr>
        <p:spPr>
          <a:xfrm>
            <a:off x="5576888" y="6445250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43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4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4"/>
          <p:cNvSpPr txBox="1"/>
          <p:nvPr>
            <p:ph idx="1" type="body"/>
          </p:nvPr>
        </p:nvSpPr>
        <p:spPr>
          <a:xfrm>
            <a:off x="5334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Char char="❖"/>
              <a:defRPr sz="2800"/>
            </a:lvl1pPr>
            <a:lvl2pPr indent="-381000" lvl="1" marL="91440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118" name="Google Shape;118;p44"/>
          <p:cNvSpPr txBox="1"/>
          <p:nvPr>
            <p:ph idx="2" type="body"/>
          </p:nvPr>
        </p:nvSpPr>
        <p:spPr>
          <a:xfrm>
            <a:off x="44958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Char char="❖"/>
              <a:defRPr sz="2800"/>
            </a:lvl1pPr>
            <a:lvl2pPr indent="-381000" lvl="1" marL="91440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119" name="Google Shape;119;p4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44"/>
          <p:cNvSpPr txBox="1"/>
          <p:nvPr>
            <p:ph idx="11" type="ftr"/>
          </p:nvPr>
        </p:nvSpPr>
        <p:spPr>
          <a:xfrm>
            <a:off x="5576888" y="6445250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44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4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  <a:defRPr b="1" sz="2400"/>
            </a:lvl1pPr>
            <a:lvl2pPr indent="-228600" lvl="1" marL="9144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125" name="Google Shape;125;p4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7660" lvl="0" marL="45720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Char char="❖"/>
              <a:defRPr sz="2400"/>
            </a:lvl1pPr>
            <a:lvl2pPr indent="-355600" lvl="1" marL="9144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126" name="Google Shape;126;p4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  <a:defRPr b="1" sz="2400"/>
            </a:lvl1pPr>
            <a:lvl2pPr indent="-228600" lvl="1" marL="9144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127" name="Google Shape;127;p4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7660" lvl="0" marL="45720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Char char="❖"/>
              <a:defRPr sz="2400"/>
            </a:lvl1pPr>
            <a:lvl2pPr indent="-355600" lvl="1" marL="9144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128" name="Google Shape;128;p4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5"/>
          <p:cNvSpPr txBox="1"/>
          <p:nvPr>
            <p:ph idx="11" type="ftr"/>
          </p:nvPr>
        </p:nvSpPr>
        <p:spPr>
          <a:xfrm>
            <a:off x="5576888" y="6445250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45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6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4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46"/>
          <p:cNvSpPr txBox="1"/>
          <p:nvPr>
            <p:ph idx="11" type="ftr"/>
          </p:nvPr>
        </p:nvSpPr>
        <p:spPr>
          <a:xfrm>
            <a:off x="5576888" y="6445250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6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47"/>
          <p:cNvSpPr txBox="1"/>
          <p:nvPr>
            <p:ph idx="11" type="ftr"/>
          </p:nvPr>
        </p:nvSpPr>
        <p:spPr>
          <a:xfrm>
            <a:off x="5576888" y="6445250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47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9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idx="1" type="body"/>
          </p:nvPr>
        </p:nvSpPr>
        <p:spPr>
          <a:xfrm>
            <a:off x="5334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Char char="❖"/>
              <a:defRPr sz="2800"/>
            </a:lvl1pPr>
            <a:lvl2pPr indent="-381000" lvl="1" marL="91440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22" name="Google Shape;22;p29"/>
          <p:cNvSpPr txBox="1"/>
          <p:nvPr>
            <p:ph idx="2" type="body"/>
          </p:nvPr>
        </p:nvSpPr>
        <p:spPr>
          <a:xfrm>
            <a:off x="44958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Char char="❖"/>
              <a:defRPr sz="2800"/>
            </a:lvl1pPr>
            <a:lvl2pPr indent="-381000" lvl="1" marL="91440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23" name="Google Shape;23;p2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9"/>
          <p:cNvSpPr txBox="1"/>
          <p:nvPr>
            <p:ph idx="11" type="ftr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9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4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680" lvl="0" marL="457200" algn="l">
              <a:lnSpc>
                <a:spcPct val="85000"/>
              </a:lnSpc>
              <a:spcBef>
                <a:spcPts val="640"/>
              </a:spcBef>
              <a:spcAft>
                <a:spcPts val="0"/>
              </a:spcAft>
              <a:buSzPts val="2080"/>
              <a:buChar char="❖"/>
              <a:defRPr sz="3200"/>
            </a:lvl1pPr>
            <a:lvl2pPr indent="-406400" lvl="1" marL="91440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143" name="Google Shape;143;p4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indent="-228600" lvl="1" marL="914400" algn="l">
              <a:lnSpc>
                <a:spcPct val="85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ill Sans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144" name="Google Shape;144;p4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48"/>
          <p:cNvSpPr txBox="1"/>
          <p:nvPr>
            <p:ph idx="11" type="ftr"/>
          </p:nvPr>
        </p:nvSpPr>
        <p:spPr>
          <a:xfrm>
            <a:off x="5576888" y="6445250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48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4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Google Shape;150;p4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indent="-228600" lvl="1" marL="914400" algn="l">
              <a:lnSpc>
                <a:spcPct val="85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ill Sans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151" name="Google Shape;151;p4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49"/>
          <p:cNvSpPr txBox="1"/>
          <p:nvPr>
            <p:ph idx="11" type="ftr"/>
          </p:nvPr>
        </p:nvSpPr>
        <p:spPr>
          <a:xfrm>
            <a:off x="5576888" y="6445250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49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0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50"/>
          <p:cNvSpPr txBox="1"/>
          <p:nvPr>
            <p:ph idx="1" type="body"/>
          </p:nvPr>
        </p:nvSpPr>
        <p:spPr>
          <a:xfrm rot="5400000">
            <a:off x="2095500" y="38100"/>
            <a:ext cx="46482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indent="-3429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7" name="Google Shape;157;p5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50"/>
          <p:cNvSpPr txBox="1"/>
          <p:nvPr>
            <p:ph idx="11" type="ftr"/>
          </p:nvPr>
        </p:nvSpPr>
        <p:spPr>
          <a:xfrm>
            <a:off x="5576888" y="6445250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50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1"/>
          <p:cNvSpPr txBox="1"/>
          <p:nvPr>
            <p:ph type="title"/>
          </p:nvPr>
        </p:nvSpPr>
        <p:spPr>
          <a:xfrm rot="5400000">
            <a:off x="4324350" y="2266950"/>
            <a:ext cx="60198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51"/>
          <p:cNvSpPr txBox="1"/>
          <p:nvPr>
            <p:ph idx="1" type="body"/>
          </p:nvPr>
        </p:nvSpPr>
        <p:spPr>
          <a:xfrm rot="5400000">
            <a:off x="361950" y="400050"/>
            <a:ext cx="60198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indent="-3429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63" name="Google Shape;163;p5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51"/>
          <p:cNvSpPr txBox="1"/>
          <p:nvPr>
            <p:ph idx="11" type="ftr"/>
          </p:nvPr>
        </p:nvSpPr>
        <p:spPr>
          <a:xfrm>
            <a:off x="5576888" y="6445250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51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0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0"/>
          <p:cNvSpPr txBox="1"/>
          <p:nvPr>
            <p:ph idx="11" type="ftr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0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1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1"/>
          <p:cNvSpPr txBox="1"/>
          <p:nvPr>
            <p:ph idx="1" type="body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indent="-3429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4" name="Google Shape;34;p3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1"/>
          <p:cNvSpPr txBox="1"/>
          <p:nvPr>
            <p:ph idx="11" type="ftr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1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None/>
              <a:defRPr/>
            </a:lvl1pPr>
            <a:lvl2pPr lvl="1" algn="ctr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40" name="Google Shape;40;p3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4"/>
          <p:cNvSpPr txBox="1"/>
          <p:nvPr>
            <p:ph idx="11" type="ftr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4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  <a:defRPr sz="2000"/>
            </a:lvl1pPr>
            <a:lvl2pPr indent="-228600" lvl="1" marL="91440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46" name="Google Shape;46;p3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5"/>
          <p:cNvSpPr txBox="1"/>
          <p:nvPr>
            <p:ph idx="11" type="ftr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5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  <a:defRPr b="1" sz="2400"/>
            </a:lvl1pPr>
            <a:lvl2pPr indent="-228600" lvl="1" marL="9144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52" name="Google Shape;52;p3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7660" lvl="0" marL="45720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Char char="❖"/>
              <a:defRPr sz="2400"/>
            </a:lvl1pPr>
            <a:lvl2pPr indent="-355600" lvl="1" marL="9144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53" name="Google Shape;53;p3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  <a:defRPr b="1" sz="2400"/>
            </a:lvl1pPr>
            <a:lvl2pPr indent="-228600" lvl="1" marL="9144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54" name="Google Shape;54;p3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7660" lvl="0" marL="45720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Char char="❖"/>
              <a:defRPr sz="2400"/>
            </a:lvl1pPr>
            <a:lvl2pPr indent="-355600" lvl="1" marL="91440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55" name="Google Shape;55;p3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6"/>
          <p:cNvSpPr txBox="1"/>
          <p:nvPr>
            <p:ph idx="11" type="ftr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6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680" lvl="0" marL="457200" algn="l">
              <a:lnSpc>
                <a:spcPct val="85000"/>
              </a:lnSpc>
              <a:spcBef>
                <a:spcPts val="640"/>
              </a:spcBef>
              <a:spcAft>
                <a:spcPts val="0"/>
              </a:spcAft>
              <a:buSzPts val="2080"/>
              <a:buChar char="❖"/>
              <a:defRPr sz="3200"/>
            </a:lvl1pPr>
            <a:lvl2pPr indent="-406400" lvl="1" marL="91440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61" name="Google Shape;61;p3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indent="-228600" lvl="1" marL="914400" algn="l">
              <a:lnSpc>
                <a:spcPct val="85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mic Sans MS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62" name="Google Shape;62;p3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7"/>
          <p:cNvSpPr txBox="1"/>
          <p:nvPr>
            <p:ph idx="11" type="ftr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7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indent="-228600" lvl="1" marL="914400" algn="l">
              <a:lnSpc>
                <a:spcPct val="85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mic Sans MS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69" name="Google Shape;69;p3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8"/>
          <p:cNvSpPr txBox="1"/>
          <p:nvPr>
            <p:ph idx="11" type="ftr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8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2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3" name="Google Shape;93;p32"/>
          <p:cNvSpPr txBox="1"/>
          <p:nvPr>
            <p:ph idx="1" type="body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680" lvl="0" marL="457200" marR="0" rtl="0" algn="l">
              <a:lnSpc>
                <a:spcPct val="85000"/>
              </a:lnSpc>
              <a:spcBef>
                <a:spcPts val="640"/>
              </a:spcBef>
              <a:spcAft>
                <a:spcPts val="0"/>
              </a:spcAft>
              <a:buClr>
                <a:srgbClr val="000099"/>
              </a:buClr>
              <a:buSzPts val="2080"/>
              <a:buFont typeface="Noto Sans Symbols"/>
              <a:buChar char="❖"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06400" lvl="1" marL="9144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Char char="•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4" name="Google Shape;94;p3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32"/>
          <p:cNvSpPr txBox="1"/>
          <p:nvPr>
            <p:ph idx="11" type="ftr"/>
          </p:nvPr>
        </p:nvSpPr>
        <p:spPr>
          <a:xfrm>
            <a:off x="5576888" y="6445250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32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17.png"/><Relationship Id="rId5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"/>
          <p:cNvSpPr/>
          <p:nvPr/>
        </p:nvSpPr>
        <p:spPr>
          <a:xfrm>
            <a:off x="371475" y="715963"/>
            <a:ext cx="4487863" cy="1724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Chapter 4</a:t>
            </a:r>
            <a:br>
              <a:rPr b="0" i="0" lang="en-US" sz="48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44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Network Layer</a:t>
            </a:r>
            <a:endParaRPr/>
          </a:p>
        </p:txBody>
      </p:sp>
      <p:sp>
        <p:nvSpPr>
          <p:cNvPr id="171" name="Google Shape;171;p1"/>
          <p:cNvSpPr/>
          <p:nvPr/>
        </p:nvSpPr>
        <p:spPr>
          <a:xfrm>
            <a:off x="6184900" y="3078163"/>
            <a:ext cx="2881313" cy="2860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800" u="none" cap="none" strike="noStrike">
                <a:solidFill>
                  <a:srgbClr val="008000"/>
                </a:solidFill>
                <a:latin typeface="Gill Sans"/>
                <a:ea typeface="Gill Sans"/>
                <a:cs typeface="Gill Sans"/>
                <a:sym typeface="Gill Sans"/>
              </a:rPr>
              <a:t>Computer Networking: A Top Down Approach </a:t>
            </a:r>
            <a:br>
              <a:rPr b="0" i="0" lang="en-US" sz="2800" u="none" cap="none" strike="noStrike">
                <a:solidFill>
                  <a:srgbClr val="008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2000" u="none" cap="none" strike="noStrike">
                <a:solidFill>
                  <a:srgbClr val="008000"/>
                </a:solidFill>
                <a:latin typeface="Gill Sans"/>
                <a:ea typeface="Gill Sans"/>
                <a:cs typeface="Gill Sans"/>
                <a:sym typeface="Gill Sans"/>
              </a:rPr>
              <a:t>6</a:t>
            </a:r>
            <a:r>
              <a:rPr b="0" baseline="30000" i="0" lang="en-US" sz="2000" u="none" cap="none" strike="noStrike">
                <a:solidFill>
                  <a:srgbClr val="008000"/>
                </a:solidFill>
                <a:latin typeface="Gill Sans"/>
                <a:ea typeface="Gill Sans"/>
                <a:cs typeface="Gill Sans"/>
                <a:sym typeface="Gill Sans"/>
              </a:rPr>
              <a:t>th</a:t>
            </a:r>
            <a:r>
              <a:rPr b="0" i="0" lang="en-US" sz="2000" u="none" cap="none" strike="noStrike">
                <a:solidFill>
                  <a:srgbClr val="008000"/>
                </a:solidFill>
                <a:latin typeface="Gill Sans"/>
                <a:ea typeface="Gill Sans"/>
                <a:cs typeface="Gill Sans"/>
                <a:sym typeface="Gill Sans"/>
              </a:rPr>
              <a:t> edition </a:t>
            </a:r>
            <a:br>
              <a:rPr b="0" i="0" lang="en-US" sz="2000" u="none" cap="none" strike="noStrike">
                <a:solidFill>
                  <a:srgbClr val="008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2000" u="none" cap="none" strike="noStrike">
                <a:solidFill>
                  <a:srgbClr val="008000"/>
                </a:solidFill>
                <a:latin typeface="Gill Sans"/>
                <a:ea typeface="Gill Sans"/>
                <a:cs typeface="Gill Sans"/>
                <a:sym typeface="Gill Sans"/>
              </a:rPr>
              <a:t>Jim Kurose, Keith Ross</a:t>
            </a:r>
            <a:br>
              <a:rPr b="0" i="0" lang="en-US" sz="2000" u="none" cap="none" strike="noStrike">
                <a:solidFill>
                  <a:srgbClr val="008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2000" u="none" cap="none" strike="noStrike">
                <a:solidFill>
                  <a:srgbClr val="008000"/>
                </a:solidFill>
                <a:latin typeface="Gill Sans"/>
                <a:ea typeface="Gill Sans"/>
                <a:cs typeface="Gill Sans"/>
                <a:sym typeface="Gill Sans"/>
              </a:rPr>
              <a:t>Addison-Wesley</a:t>
            </a:r>
            <a:br>
              <a:rPr b="0" i="0" lang="en-US" sz="2000" u="none" cap="none" strike="noStrike">
                <a:solidFill>
                  <a:srgbClr val="008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2000" u="none" cap="none" strike="noStrike">
                <a:solidFill>
                  <a:srgbClr val="008000"/>
                </a:solidFill>
                <a:latin typeface="Gill Sans"/>
                <a:ea typeface="Gill Sans"/>
                <a:cs typeface="Gill Sans"/>
                <a:sym typeface="Gill Sans"/>
              </a:rPr>
              <a:t>March 2012</a:t>
            </a:r>
            <a:endParaRPr/>
          </a:p>
        </p:txBody>
      </p:sp>
      <p:sp>
        <p:nvSpPr>
          <p:cNvPr id="172" name="Google Shape;172;p1"/>
          <p:cNvSpPr txBox="1"/>
          <p:nvPr/>
        </p:nvSpPr>
        <p:spPr>
          <a:xfrm>
            <a:off x="369888" y="3268663"/>
            <a:ext cx="5378450" cy="1531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Course Name: 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Computer Networks</a:t>
            </a:r>
            <a:endParaRPr b="1" i="0" sz="2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Lecture by: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Dr. Moeenuddin Tariq</a:t>
            </a:r>
            <a:endParaRPr b="1" i="0" sz="20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derline_base" id="173" name="Google Shape;17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2438" y="2097088"/>
            <a:ext cx="3656012" cy="1730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6e_cover.jpg" id="174" name="Google Shape;17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32525" y="511175"/>
            <a:ext cx="2306638" cy="2773363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"/>
          <p:cNvSpPr txBox="1"/>
          <p:nvPr/>
        </p:nvSpPr>
        <p:spPr>
          <a:xfrm>
            <a:off x="-1995488" y="3043238"/>
            <a:ext cx="184150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6" name="Google Shape;176;p1"/>
          <p:cNvSpPr txBox="1"/>
          <p:nvPr>
            <p:ph idx="11" type="ftr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</a:t>
            </a:r>
            <a:endParaRPr/>
          </a:p>
        </p:txBody>
      </p:sp>
      <p:sp>
        <p:nvSpPr>
          <p:cNvPr id="177" name="Google Shape;177;p1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4-</a:t>
            </a: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10"/>
          <p:cNvSpPr txBox="1"/>
          <p:nvPr>
            <p:ph idx="11" type="ftr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</a:t>
            </a:r>
            <a:endParaRPr/>
          </a:p>
        </p:txBody>
      </p:sp>
      <p:sp>
        <p:nvSpPr>
          <p:cNvPr id="676" name="Google Shape;676;p10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4-</a:t>
            </a:r>
            <a:fld id="{00000000-1234-1234-1234-123412341234}" type="slidenum"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77" name="Google Shape;677;p10"/>
          <p:cNvSpPr txBox="1"/>
          <p:nvPr>
            <p:ph type="title"/>
          </p:nvPr>
        </p:nvSpPr>
        <p:spPr>
          <a:xfrm>
            <a:off x="533400" y="228600"/>
            <a:ext cx="3702050" cy="763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Subnets</a:t>
            </a:r>
            <a:endParaRPr/>
          </a:p>
        </p:txBody>
      </p:sp>
      <p:sp>
        <p:nvSpPr>
          <p:cNvPr id="678" name="Google Shape;678;p10"/>
          <p:cNvSpPr txBox="1"/>
          <p:nvPr>
            <p:ph idx="1" type="body"/>
          </p:nvPr>
        </p:nvSpPr>
        <p:spPr>
          <a:xfrm>
            <a:off x="476250" y="1333500"/>
            <a:ext cx="36957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3495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20"/>
              <a:buChar char="❖"/>
            </a:pPr>
            <a:r>
              <a:rPr lang="en-US">
                <a:solidFill>
                  <a:srgbClr val="000099"/>
                </a:solidFill>
              </a:rPr>
              <a:t>IP address:</a:t>
            </a:r>
            <a:r>
              <a:rPr lang="en-US"/>
              <a:t> </a:t>
            </a:r>
            <a:endParaRPr/>
          </a:p>
          <a:p>
            <a:pPr indent="-163512" lvl="1" marL="512763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subnet part - high order bits</a:t>
            </a:r>
            <a:endParaRPr/>
          </a:p>
          <a:p>
            <a:pPr indent="-163512" lvl="1" marL="512763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host part - low order bits </a:t>
            </a:r>
            <a:endParaRPr/>
          </a:p>
          <a:p>
            <a:pPr indent="-234950" lvl="0" marL="23495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Char char="❖"/>
            </a:pPr>
            <a:r>
              <a:rPr i="1" lang="en-US">
                <a:solidFill>
                  <a:srgbClr val="000099"/>
                </a:solidFill>
              </a:rPr>
              <a:t>what’s a subnet ?</a:t>
            </a:r>
            <a:endParaRPr/>
          </a:p>
          <a:p>
            <a:pPr indent="-163512" lvl="1" marL="512763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device interfaces with same subnet part of IP address</a:t>
            </a:r>
            <a:endParaRPr/>
          </a:p>
          <a:p>
            <a:pPr indent="-163512" lvl="1" marL="512763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can physically reach each other </a:t>
            </a:r>
            <a:r>
              <a:rPr i="1" lang="en-US">
                <a:solidFill>
                  <a:srgbClr val="CC0000"/>
                </a:solidFill>
              </a:rPr>
              <a:t>without intervening router</a:t>
            </a:r>
            <a:endParaRPr/>
          </a:p>
        </p:txBody>
      </p:sp>
      <p:sp>
        <p:nvSpPr>
          <p:cNvPr id="679" name="Google Shape;679;p10"/>
          <p:cNvSpPr txBox="1"/>
          <p:nvPr/>
        </p:nvSpPr>
        <p:spPr>
          <a:xfrm>
            <a:off x="4737100" y="5199063"/>
            <a:ext cx="37242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consisting of 3 subnets</a:t>
            </a:r>
            <a:endParaRPr/>
          </a:p>
        </p:txBody>
      </p:sp>
      <p:pic>
        <p:nvPicPr>
          <p:cNvPr descr="underline_base" id="680" name="Google Shape;68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300" y="855663"/>
            <a:ext cx="2011363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681" name="Google Shape;681;p10"/>
          <p:cNvSpPr/>
          <p:nvPr/>
        </p:nvSpPr>
        <p:spPr>
          <a:xfrm>
            <a:off x="4965700" y="3354388"/>
            <a:ext cx="847725" cy="180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10"/>
          <p:cNvSpPr/>
          <p:nvPr/>
        </p:nvSpPr>
        <p:spPr>
          <a:xfrm>
            <a:off x="4378325" y="1293813"/>
            <a:ext cx="1941513" cy="2049462"/>
          </a:xfrm>
          <a:custGeom>
            <a:rect b="b" l="l" r="r" t="t"/>
            <a:pathLst>
              <a:path extrusionOk="0" h="1291" w="1223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10"/>
          <p:cNvSpPr/>
          <p:nvPr/>
        </p:nvSpPr>
        <p:spPr>
          <a:xfrm>
            <a:off x="6905625" y="1603375"/>
            <a:ext cx="1906588" cy="1958975"/>
          </a:xfrm>
          <a:custGeom>
            <a:rect b="b" l="l" r="r" t="t"/>
            <a:pathLst>
              <a:path extrusionOk="0" h="1234" w="1201">
                <a:moveTo>
                  <a:pt x="25" y="709"/>
                </a:moveTo>
                <a:cubicBezTo>
                  <a:pt x="49" y="824"/>
                  <a:pt x="428" y="709"/>
                  <a:pt x="526" y="780"/>
                </a:cubicBezTo>
                <a:cubicBezTo>
                  <a:pt x="624" y="851"/>
                  <a:pt x="543" y="1059"/>
                  <a:pt x="613" y="1134"/>
                </a:cubicBezTo>
                <a:cubicBezTo>
                  <a:pt x="683" y="1209"/>
                  <a:pt x="853" y="1234"/>
                  <a:pt x="946" y="1230"/>
                </a:cubicBezTo>
                <a:cubicBezTo>
                  <a:pt x="1039" y="1226"/>
                  <a:pt x="1141" y="1163"/>
                  <a:pt x="1171" y="1107"/>
                </a:cubicBezTo>
                <a:cubicBezTo>
                  <a:pt x="1201" y="1051"/>
                  <a:pt x="1135" y="963"/>
                  <a:pt x="1126" y="894"/>
                </a:cubicBezTo>
                <a:cubicBezTo>
                  <a:pt x="1117" y="825"/>
                  <a:pt x="1119" y="772"/>
                  <a:pt x="1114" y="693"/>
                </a:cubicBezTo>
                <a:cubicBezTo>
                  <a:pt x="1109" y="614"/>
                  <a:pt x="1095" y="502"/>
                  <a:pt x="1099" y="423"/>
                </a:cubicBezTo>
                <a:cubicBezTo>
                  <a:pt x="1103" y="344"/>
                  <a:pt x="1141" y="281"/>
                  <a:pt x="1141" y="216"/>
                </a:cubicBezTo>
                <a:cubicBezTo>
                  <a:pt x="1141" y="151"/>
                  <a:pt x="1185" y="56"/>
                  <a:pt x="1102" y="33"/>
                </a:cubicBezTo>
                <a:cubicBezTo>
                  <a:pt x="1019" y="10"/>
                  <a:pt x="740" y="0"/>
                  <a:pt x="646" y="81"/>
                </a:cubicBezTo>
                <a:cubicBezTo>
                  <a:pt x="552" y="162"/>
                  <a:pt x="635" y="441"/>
                  <a:pt x="535" y="519"/>
                </a:cubicBezTo>
                <a:cubicBezTo>
                  <a:pt x="435" y="597"/>
                  <a:pt x="129" y="516"/>
                  <a:pt x="44" y="548"/>
                </a:cubicBezTo>
                <a:cubicBezTo>
                  <a:pt x="15" y="601"/>
                  <a:pt x="0" y="594"/>
                  <a:pt x="25" y="70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10"/>
          <p:cNvSpPr/>
          <p:nvPr/>
        </p:nvSpPr>
        <p:spPr>
          <a:xfrm>
            <a:off x="5578475" y="3036888"/>
            <a:ext cx="2041525" cy="1979612"/>
          </a:xfrm>
          <a:custGeom>
            <a:rect b="b" l="l" r="r" t="t"/>
            <a:pathLst>
              <a:path extrusionOk="0" h="1247" w="1286">
                <a:moveTo>
                  <a:pt x="587" y="30"/>
                </a:moveTo>
                <a:cubicBezTo>
                  <a:pt x="473" y="60"/>
                  <a:pt x="601" y="475"/>
                  <a:pt x="509" y="618"/>
                </a:cubicBezTo>
                <a:cubicBezTo>
                  <a:pt x="424" y="765"/>
                  <a:pt x="154" y="830"/>
                  <a:pt x="77" y="909"/>
                </a:cubicBezTo>
                <a:cubicBezTo>
                  <a:pt x="0" y="988"/>
                  <a:pt x="37" y="1043"/>
                  <a:pt x="47" y="1095"/>
                </a:cubicBezTo>
                <a:cubicBezTo>
                  <a:pt x="57" y="1147"/>
                  <a:pt x="71" y="1205"/>
                  <a:pt x="140" y="1224"/>
                </a:cubicBezTo>
                <a:cubicBezTo>
                  <a:pt x="209" y="1243"/>
                  <a:pt x="369" y="1212"/>
                  <a:pt x="461" y="1209"/>
                </a:cubicBezTo>
                <a:cubicBezTo>
                  <a:pt x="553" y="1206"/>
                  <a:pt x="571" y="1206"/>
                  <a:pt x="692" y="1209"/>
                </a:cubicBezTo>
                <a:cubicBezTo>
                  <a:pt x="813" y="1212"/>
                  <a:pt x="1094" y="1247"/>
                  <a:pt x="1190" y="1227"/>
                </a:cubicBezTo>
                <a:cubicBezTo>
                  <a:pt x="1286" y="1207"/>
                  <a:pt x="1279" y="1170"/>
                  <a:pt x="1271" y="1089"/>
                </a:cubicBezTo>
                <a:cubicBezTo>
                  <a:pt x="1263" y="1008"/>
                  <a:pt x="1217" y="818"/>
                  <a:pt x="1139" y="741"/>
                </a:cubicBezTo>
                <a:cubicBezTo>
                  <a:pt x="1061" y="664"/>
                  <a:pt x="865" y="743"/>
                  <a:pt x="800" y="627"/>
                </a:cubicBezTo>
                <a:cubicBezTo>
                  <a:pt x="735" y="511"/>
                  <a:pt x="785" y="142"/>
                  <a:pt x="749" y="42"/>
                </a:cubicBezTo>
                <a:cubicBezTo>
                  <a:pt x="695" y="15"/>
                  <a:pt x="701" y="0"/>
                  <a:pt x="587" y="30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5" name="Google Shape;685;p10"/>
          <p:cNvCxnSpPr/>
          <p:nvPr/>
        </p:nvCxnSpPr>
        <p:spPr>
          <a:xfrm>
            <a:off x="5016500" y="1816100"/>
            <a:ext cx="277813" cy="158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6" name="Google Shape;686;p10"/>
          <p:cNvCxnSpPr/>
          <p:nvPr/>
        </p:nvCxnSpPr>
        <p:spPr>
          <a:xfrm flipH="1" rot="10800000">
            <a:off x="5016500" y="2460625"/>
            <a:ext cx="277813" cy="317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7" name="Google Shape;687;p10"/>
          <p:cNvCxnSpPr/>
          <p:nvPr/>
        </p:nvCxnSpPr>
        <p:spPr>
          <a:xfrm>
            <a:off x="5026025" y="3087688"/>
            <a:ext cx="273050" cy="158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8" name="Google Shape;688;p10"/>
          <p:cNvCxnSpPr/>
          <p:nvPr/>
        </p:nvCxnSpPr>
        <p:spPr>
          <a:xfrm>
            <a:off x="5519738" y="2662238"/>
            <a:ext cx="822325" cy="317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9" name="Google Shape;689;p10"/>
          <p:cNvSpPr txBox="1"/>
          <p:nvPr/>
        </p:nvSpPr>
        <p:spPr>
          <a:xfrm>
            <a:off x="4975225" y="1490663"/>
            <a:ext cx="10318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223.1.1.1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90" name="Google Shape;690;p10"/>
          <p:cNvSpPr txBox="1"/>
          <p:nvPr/>
        </p:nvSpPr>
        <p:spPr>
          <a:xfrm>
            <a:off x="4860925" y="3116263"/>
            <a:ext cx="10318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223.1.1.3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91" name="Google Shape;691;p10"/>
          <p:cNvSpPr txBox="1"/>
          <p:nvPr/>
        </p:nvSpPr>
        <p:spPr>
          <a:xfrm>
            <a:off x="5607050" y="2355850"/>
            <a:ext cx="10318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223.1.1.4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92" name="Google Shape;692;p10"/>
          <p:cNvCxnSpPr/>
          <p:nvPr/>
        </p:nvCxnSpPr>
        <p:spPr>
          <a:xfrm>
            <a:off x="6854825" y="2668588"/>
            <a:ext cx="639763" cy="158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3" name="Google Shape;693;p10"/>
          <p:cNvSpPr txBox="1"/>
          <p:nvPr/>
        </p:nvSpPr>
        <p:spPr>
          <a:xfrm>
            <a:off x="6727825" y="2357438"/>
            <a:ext cx="10318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223.1.2.9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94" name="Google Shape;694;p10"/>
          <p:cNvCxnSpPr/>
          <p:nvPr/>
        </p:nvCxnSpPr>
        <p:spPr>
          <a:xfrm>
            <a:off x="7878763" y="1978025"/>
            <a:ext cx="234950" cy="63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5" name="Google Shape;695;p10"/>
          <p:cNvCxnSpPr/>
          <p:nvPr/>
        </p:nvCxnSpPr>
        <p:spPr>
          <a:xfrm>
            <a:off x="7878763" y="3249613"/>
            <a:ext cx="234950" cy="63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6" name="Google Shape;696;p10"/>
          <p:cNvCxnSpPr/>
          <p:nvPr/>
        </p:nvCxnSpPr>
        <p:spPr>
          <a:xfrm>
            <a:off x="6616700" y="3006725"/>
            <a:ext cx="3175" cy="64452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7" name="Google Shape;697;p10"/>
          <p:cNvCxnSpPr/>
          <p:nvPr/>
        </p:nvCxnSpPr>
        <p:spPr>
          <a:xfrm rot="10800000">
            <a:off x="6003925" y="4279900"/>
            <a:ext cx="3175" cy="241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8" name="Google Shape;698;p10"/>
          <p:cNvCxnSpPr/>
          <p:nvPr/>
        </p:nvCxnSpPr>
        <p:spPr>
          <a:xfrm rot="10800000">
            <a:off x="7180263" y="4284663"/>
            <a:ext cx="3175" cy="241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9" name="Google Shape;699;p10"/>
          <p:cNvSpPr txBox="1"/>
          <p:nvPr/>
        </p:nvSpPr>
        <p:spPr>
          <a:xfrm>
            <a:off x="7151688" y="4162425"/>
            <a:ext cx="10318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223.1.3.2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00" name="Google Shape;700;p10"/>
          <p:cNvSpPr txBox="1"/>
          <p:nvPr/>
        </p:nvSpPr>
        <p:spPr>
          <a:xfrm>
            <a:off x="4981575" y="4257675"/>
            <a:ext cx="10318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223.1.3.1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701" name="Google Shape;701;p10"/>
          <p:cNvGrpSpPr/>
          <p:nvPr/>
        </p:nvGrpSpPr>
        <p:grpSpPr>
          <a:xfrm>
            <a:off x="4373563" y="1517650"/>
            <a:ext cx="641350" cy="558800"/>
            <a:chOff x="-44" y="1473"/>
            <a:chExt cx="981" cy="1105"/>
          </a:xfrm>
        </p:grpSpPr>
        <p:pic>
          <p:nvPicPr>
            <p:cNvPr descr="desktop_computer_stylized_medium" id="702" name="Google Shape;702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3" name="Google Shape;703;p10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4" name="Google Shape;704;p10"/>
          <p:cNvGrpSpPr/>
          <p:nvPr/>
        </p:nvGrpSpPr>
        <p:grpSpPr>
          <a:xfrm>
            <a:off x="4368800" y="2127250"/>
            <a:ext cx="641350" cy="558800"/>
            <a:chOff x="-44" y="1473"/>
            <a:chExt cx="981" cy="1105"/>
          </a:xfrm>
        </p:grpSpPr>
        <p:pic>
          <p:nvPicPr>
            <p:cNvPr descr="desktop_computer_stylized_medium" id="705" name="Google Shape;705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6" name="Google Shape;706;p10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7" name="Google Shape;707;p10"/>
          <p:cNvGrpSpPr/>
          <p:nvPr/>
        </p:nvGrpSpPr>
        <p:grpSpPr>
          <a:xfrm>
            <a:off x="4397375" y="2736850"/>
            <a:ext cx="641350" cy="558800"/>
            <a:chOff x="-44" y="1473"/>
            <a:chExt cx="981" cy="1105"/>
          </a:xfrm>
        </p:grpSpPr>
        <p:pic>
          <p:nvPicPr>
            <p:cNvPr descr="desktop_computer_stylized_medium" id="708" name="Google Shape;708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9" name="Google Shape;709;p10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0" name="Google Shape;710;p10"/>
          <p:cNvGrpSpPr/>
          <p:nvPr/>
        </p:nvGrpSpPr>
        <p:grpSpPr>
          <a:xfrm flipH="1">
            <a:off x="8105775" y="1685925"/>
            <a:ext cx="641350" cy="558800"/>
            <a:chOff x="-44" y="1473"/>
            <a:chExt cx="981" cy="1105"/>
          </a:xfrm>
        </p:grpSpPr>
        <p:pic>
          <p:nvPicPr>
            <p:cNvPr descr="desktop_computer_stylized_medium" id="711" name="Google Shape;711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2" name="Google Shape;712;p10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3" name="Google Shape;713;p10"/>
          <p:cNvGrpSpPr/>
          <p:nvPr/>
        </p:nvGrpSpPr>
        <p:grpSpPr>
          <a:xfrm flipH="1">
            <a:off x="8180388" y="2965450"/>
            <a:ext cx="641350" cy="558800"/>
            <a:chOff x="-44" y="1473"/>
            <a:chExt cx="981" cy="1105"/>
          </a:xfrm>
        </p:grpSpPr>
        <p:pic>
          <p:nvPicPr>
            <p:cNvPr descr="desktop_computer_stylized_medium" id="714" name="Google Shape;714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5" name="Google Shape;715;p10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6" name="Google Shape;716;p10"/>
          <p:cNvGrpSpPr/>
          <p:nvPr/>
        </p:nvGrpSpPr>
        <p:grpSpPr>
          <a:xfrm flipH="1">
            <a:off x="6972300" y="4489450"/>
            <a:ext cx="641350" cy="558800"/>
            <a:chOff x="-44" y="1473"/>
            <a:chExt cx="981" cy="1105"/>
          </a:xfrm>
        </p:grpSpPr>
        <p:pic>
          <p:nvPicPr>
            <p:cNvPr descr="desktop_computer_stylized_medium" id="717" name="Google Shape;717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8" name="Google Shape;718;p10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9" name="Google Shape;719;p10"/>
          <p:cNvGrpSpPr/>
          <p:nvPr/>
        </p:nvGrpSpPr>
        <p:grpSpPr>
          <a:xfrm flipH="1">
            <a:off x="5808663" y="4530725"/>
            <a:ext cx="641350" cy="558800"/>
            <a:chOff x="-44" y="1473"/>
            <a:chExt cx="981" cy="1105"/>
          </a:xfrm>
        </p:grpSpPr>
        <p:pic>
          <p:nvPicPr>
            <p:cNvPr descr="desktop_computer_stylized_medium" id="720" name="Google Shape;720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1" name="Google Shape;721;p10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2" name="Google Shape;722;p10"/>
          <p:cNvGrpSpPr/>
          <p:nvPr/>
        </p:nvGrpSpPr>
        <p:grpSpPr>
          <a:xfrm>
            <a:off x="6237288" y="2624138"/>
            <a:ext cx="698500" cy="355600"/>
            <a:chOff x="4396" y="1245"/>
            <a:chExt cx="672" cy="248"/>
          </a:xfrm>
        </p:grpSpPr>
        <p:sp>
          <p:nvSpPr>
            <p:cNvPr id="723" name="Google Shape;723;p10"/>
            <p:cNvSpPr/>
            <p:nvPr/>
          </p:nvSpPr>
          <p:spPr>
            <a:xfrm>
              <a:off x="4399" y="1355"/>
              <a:ext cx="666" cy="138"/>
            </a:xfrm>
            <a:prstGeom prst="ellipse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4" name="Google Shape;724;p10"/>
            <p:cNvSpPr/>
            <p:nvPr/>
          </p:nvSpPr>
          <p:spPr>
            <a:xfrm>
              <a:off x="4399" y="1339"/>
              <a:ext cx="669" cy="86"/>
            </a:xfrm>
            <a:prstGeom prst="rect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5" name="Google Shape;725;p10"/>
            <p:cNvSpPr/>
            <p:nvPr/>
          </p:nvSpPr>
          <p:spPr>
            <a:xfrm>
              <a:off x="4396" y="1245"/>
              <a:ext cx="667" cy="162"/>
            </a:xfrm>
            <a:prstGeom prst="ellipse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726" name="Google Shape;726;p10"/>
            <p:cNvGrpSpPr/>
            <p:nvPr/>
          </p:nvGrpSpPr>
          <p:grpSpPr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727" name="Google Shape;727;p10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8" name="Google Shape;728;p10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729" name="Google Shape;729;p10"/>
            <p:cNvCxnSpPr/>
            <p:nvPr/>
          </p:nvCxnSpPr>
          <p:spPr>
            <a:xfrm>
              <a:off x="4399" y="1321"/>
              <a:ext cx="0" cy="109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0" name="Google Shape;730;p10"/>
            <p:cNvCxnSpPr/>
            <p:nvPr/>
          </p:nvCxnSpPr>
          <p:spPr>
            <a:xfrm>
              <a:off x="5063" y="1326"/>
              <a:ext cx="0" cy="107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31" name="Google Shape;731;p10"/>
          <p:cNvGrpSpPr/>
          <p:nvPr/>
        </p:nvGrpSpPr>
        <p:grpSpPr>
          <a:xfrm>
            <a:off x="6850063" y="3529013"/>
            <a:ext cx="1006475" cy="573087"/>
            <a:chOff x="4758" y="3508"/>
            <a:chExt cx="634" cy="361"/>
          </a:xfrm>
        </p:grpSpPr>
        <p:sp>
          <p:nvSpPr>
            <p:cNvPr id="732" name="Google Shape;732;p10"/>
            <p:cNvSpPr txBox="1"/>
            <p:nvPr/>
          </p:nvSpPr>
          <p:spPr>
            <a:xfrm>
              <a:off x="4844" y="3508"/>
              <a:ext cx="54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subnet</a:t>
              </a:r>
              <a:endParaRPr/>
            </a:p>
          </p:txBody>
        </p:sp>
        <p:cxnSp>
          <p:nvCxnSpPr>
            <p:cNvPr id="733" name="Google Shape;733;p10"/>
            <p:cNvCxnSpPr/>
            <p:nvPr/>
          </p:nvCxnSpPr>
          <p:spPr>
            <a:xfrm flipH="1">
              <a:off x="4758" y="3677"/>
              <a:ext cx="108" cy="192"/>
            </a:xfrm>
            <a:prstGeom prst="straightConnector1">
              <a:avLst/>
            </a:prstGeom>
            <a:noFill/>
            <a:ln cap="flat" cmpd="sng" w="9525">
              <a:solidFill>
                <a:srgbClr val="CC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734" name="Google Shape;734;p10"/>
          <p:cNvSpPr/>
          <p:nvPr/>
        </p:nvSpPr>
        <p:spPr>
          <a:xfrm>
            <a:off x="5130800" y="2163763"/>
            <a:ext cx="288925" cy="233362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10"/>
          <p:cNvSpPr txBox="1"/>
          <p:nvPr/>
        </p:nvSpPr>
        <p:spPr>
          <a:xfrm>
            <a:off x="4975225" y="2133600"/>
            <a:ext cx="10318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223.1.1.2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36" name="Google Shape;736;p10"/>
          <p:cNvSpPr/>
          <p:nvPr/>
        </p:nvSpPr>
        <p:spPr>
          <a:xfrm>
            <a:off x="7835900" y="2149475"/>
            <a:ext cx="288925" cy="233363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10"/>
          <p:cNvSpPr/>
          <p:nvPr/>
        </p:nvSpPr>
        <p:spPr>
          <a:xfrm>
            <a:off x="7832725" y="2949575"/>
            <a:ext cx="288925" cy="233363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10"/>
          <p:cNvSpPr/>
          <p:nvPr/>
        </p:nvSpPr>
        <p:spPr>
          <a:xfrm>
            <a:off x="6480175" y="3135313"/>
            <a:ext cx="288925" cy="233362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10"/>
          <p:cNvSpPr txBox="1"/>
          <p:nvPr/>
        </p:nvSpPr>
        <p:spPr>
          <a:xfrm>
            <a:off x="6003925" y="3097213"/>
            <a:ext cx="114458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223.1.3.27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40" name="Google Shape;740;p10"/>
          <p:cNvSpPr txBox="1"/>
          <p:nvPr/>
        </p:nvSpPr>
        <p:spPr>
          <a:xfrm>
            <a:off x="7189788" y="2887663"/>
            <a:ext cx="10318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223.1.2.2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41" name="Google Shape;741;p10"/>
          <p:cNvSpPr txBox="1"/>
          <p:nvPr/>
        </p:nvSpPr>
        <p:spPr>
          <a:xfrm>
            <a:off x="7586663" y="2128838"/>
            <a:ext cx="10318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223.1.2.1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11"/>
          <p:cNvSpPr txBox="1"/>
          <p:nvPr>
            <p:ph idx="11" type="ftr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</a:t>
            </a:r>
            <a:endParaRPr/>
          </a:p>
        </p:txBody>
      </p:sp>
      <p:sp>
        <p:nvSpPr>
          <p:cNvPr id="747" name="Google Shape;747;p11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4-</a:t>
            </a:r>
            <a:fld id="{00000000-1234-1234-1234-123412341234}" type="slidenum"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8" name="Google Shape;748;p11"/>
          <p:cNvSpPr txBox="1"/>
          <p:nvPr>
            <p:ph idx="1" type="body"/>
          </p:nvPr>
        </p:nvSpPr>
        <p:spPr>
          <a:xfrm>
            <a:off x="476250" y="1333500"/>
            <a:ext cx="36957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384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/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/>
          </a:p>
        </p:txBody>
      </p:sp>
      <p:sp>
        <p:nvSpPr>
          <p:cNvPr id="749" name="Google Shape;749;p11"/>
          <p:cNvSpPr txBox="1"/>
          <p:nvPr>
            <p:ph idx="2" type="body"/>
          </p:nvPr>
        </p:nvSpPr>
        <p:spPr>
          <a:xfrm>
            <a:off x="515938" y="1535113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20"/>
              <a:buFont typeface="Noto Sans Symbols"/>
              <a:buNone/>
            </a:pPr>
            <a:r>
              <a:rPr i="1" lang="en-US">
                <a:solidFill>
                  <a:srgbClr val="CC0000"/>
                </a:solidFill>
              </a:rPr>
              <a:t>recipe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Font typeface="Noto Sans Symbols"/>
              <a:buChar char="❖"/>
            </a:pPr>
            <a:r>
              <a:rPr lang="en-US"/>
              <a:t>to determine the subnets, detach each interface from its host or router, creating islands of isolated networks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Font typeface="Noto Sans Symbols"/>
              <a:buChar char="❖"/>
            </a:pPr>
            <a:r>
              <a:rPr lang="en-US"/>
              <a:t>each isolated network is called a </a:t>
            </a:r>
            <a:r>
              <a:rPr i="1" lang="en-US">
                <a:solidFill>
                  <a:srgbClr val="CC0000"/>
                </a:solidFill>
              </a:rPr>
              <a:t>subnet</a:t>
            </a:r>
            <a:endParaRPr/>
          </a:p>
        </p:txBody>
      </p:sp>
      <p:sp>
        <p:nvSpPr>
          <p:cNvPr id="750" name="Google Shape;750;p11"/>
          <p:cNvSpPr txBox="1"/>
          <p:nvPr/>
        </p:nvSpPr>
        <p:spPr>
          <a:xfrm>
            <a:off x="5557838" y="5781675"/>
            <a:ext cx="25050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subnet mask: /24</a:t>
            </a:r>
            <a:endParaRPr/>
          </a:p>
        </p:txBody>
      </p:sp>
      <p:sp>
        <p:nvSpPr>
          <p:cNvPr id="751" name="Google Shape;751;p11"/>
          <p:cNvSpPr txBox="1"/>
          <p:nvPr>
            <p:ph type="title"/>
          </p:nvPr>
        </p:nvSpPr>
        <p:spPr>
          <a:xfrm>
            <a:off x="533400" y="228600"/>
            <a:ext cx="3702050" cy="763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Subnets</a:t>
            </a:r>
            <a:endParaRPr/>
          </a:p>
        </p:txBody>
      </p:sp>
      <p:pic>
        <p:nvPicPr>
          <p:cNvPr descr="underline_base" id="752" name="Google Shape;75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300" y="855663"/>
            <a:ext cx="2011363" cy="1730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3" name="Google Shape;753;p11"/>
          <p:cNvGrpSpPr/>
          <p:nvPr/>
        </p:nvGrpSpPr>
        <p:grpSpPr>
          <a:xfrm>
            <a:off x="4368800" y="908050"/>
            <a:ext cx="4452938" cy="4652963"/>
            <a:chOff x="2752" y="572"/>
            <a:chExt cx="2805" cy="2931"/>
          </a:xfrm>
        </p:grpSpPr>
        <p:sp>
          <p:nvSpPr>
            <p:cNvPr id="754" name="Google Shape;754;p11"/>
            <p:cNvSpPr txBox="1"/>
            <p:nvPr/>
          </p:nvSpPr>
          <p:spPr>
            <a:xfrm>
              <a:off x="2825" y="572"/>
              <a:ext cx="1004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223.1.1.0/24</a:t>
              </a:r>
              <a:endParaRPr/>
            </a:p>
          </p:txBody>
        </p:sp>
        <p:sp>
          <p:nvSpPr>
            <p:cNvPr id="755" name="Google Shape;755;p11"/>
            <p:cNvSpPr txBox="1"/>
            <p:nvPr/>
          </p:nvSpPr>
          <p:spPr>
            <a:xfrm>
              <a:off x="4419" y="725"/>
              <a:ext cx="1004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223.1.2.0/24</a:t>
              </a:r>
              <a:endParaRPr/>
            </a:p>
          </p:txBody>
        </p:sp>
        <p:sp>
          <p:nvSpPr>
            <p:cNvPr id="756" name="Google Shape;756;p11"/>
            <p:cNvSpPr txBox="1"/>
            <p:nvPr/>
          </p:nvSpPr>
          <p:spPr>
            <a:xfrm>
              <a:off x="3743" y="3253"/>
              <a:ext cx="1004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223.1.3.0/24</a:t>
              </a:r>
              <a:endParaRPr/>
            </a:p>
          </p:txBody>
        </p:sp>
        <p:sp>
          <p:nvSpPr>
            <p:cNvPr id="757" name="Google Shape;757;p11"/>
            <p:cNvSpPr/>
            <p:nvPr/>
          </p:nvSpPr>
          <p:spPr>
            <a:xfrm>
              <a:off x="3128" y="2113"/>
              <a:ext cx="534" cy="11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11"/>
            <p:cNvSpPr/>
            <p:nvPr/>
          </p:nvSpPr>
          <p:spPr>
            <a:xfrm>
              <a:off x="2758" y="815"/>
              <a:ext cx="1223" cy="1291"/>
            </a:xfrm>
            <a:custGeom>
              <a:rect b="b" l="l" r="r" t="t"/>
              <a:pathLst>
                <a:path extrusionOk="0" h="1291" w="1223">
                  <a:moveTo>
                    <a:pt x="1201" y="756"/>
                  </a:moveTo>
                  <a:cubicBezTo>
                    <a:pt x="1180" y="640"/>
                    <a:pt x="798" y="744"/>
                    <a:pt x="702" y="670"/>
                  </a:cubicBezTo>
                  <a:cubicBezTo>
                    <a:pt x="603" y="561"/>
                    <a:pt x="669" y="206"/>
                    <a:pt x="608" y="103"/>
                  </a:cubicBezTo>
                  <a:cubicBezTo>
                    <a:pt x="547" y="0"/>
                    <a:pt x="425" y="55"/>
                    <a:pt x="335" y="52"/>
                  </a:cubicBezTo>
                  <a:cubicBezTo>
                    <a:pt x="245" y="49"/>
                    <a:pt x="114" y="0"/>
                    <a:pt x="65" y="82"/>
                  </a:cubicBezTo>
                  <a:cubicBezTo>
                    <a:pt x="16" y="164"/>
                    <a:pt x="45" y="433"/>
                    <a:pt x="41" y="544"/>
                  </a:cubicBezTo>
                  <a:cubicBezTo>
                    <a:pt x="37" y="655"/>
                    <a:pt x="41" y="685"/>
                    <a:pt x="38" y="751"/>
                  </a:cubicBezTo>
                  <a:cubicBezTo>
                    <a:pt x="35" y="817"/>
                    <a:pt x="26" y="880"/>
                    <a:pt x="23" y="940"/>
                  </a:cubicBezTo>
                  <a:cubicBezTo>
                    <a:pt x="20" y="1000"/>
                    <a:pt x="0" y="1068"/>
                    <a:pt x="17" y="1114"/>
                  </a:cubicBezTo>
                  <a:cubicBezTo>
                    <a:pt x="34" y="1160"/>
                    <a:pt x="31" y="1198"/>
                    <a:pt x="128" y="1219"/>
                  </a:cubicBezTo>
                  <a:cubicBezTo>
                    <a:pt x="225" y="1240"/>
                    <a:pt x="509" y="1291"/>
                    <a:pt x="602" y="1243"/>
                  </a:cubicBezTo>
                  <a:cubicBezTo>
                    <a:pt x="695" y="1195"/>
                    <a:pt x="590" y="984"/>
                    <a:pt x="686" y="930"/>
                  </a:cubicBezTo>
                  <a:cubicBezTo>
                    <a:pt x="782" y="876"/>
                    <a:pt x="1091" y="945"/>
                    <a:pt x="1177" y="916"/>
                  </a:cubicBezTo>
                  <a:cubicBezTo>
                    <a:pt x="1208" y="864"/>
                    <a:pt x="1223" y="871"/>
                    <a:pt x="1201" y="75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11"/>
            <p:cNvSpPr/>
            <p:nvPr/>
          </p:nvSpPr>
          <p:spPr>
            <a:xfrm>
              <a:off x="4350" y="1010"/>
              <a:ext cx="1201" cy="1234"/>
            </a:xfrm>
            <a:custGeom>
              <a:rect b="b" l="l" r="r" t="t"/>
              <a:pathLst>
                <a:path extrusionOk="0" h="1234" w="1201">
                  <a:moveTo>
                    <a:pt x="25" y="709"/>
                  </a:moveTo>
                  <a:cubicBezTo>
                    <a:pt x="49" y="824"/>
                    <a:pt x="428" y="709"/>
                    <a:pt x="526" y="780"/>
                  </a:cubicBezTo>
                  <a:cubicBezTo>
                    <a:pt x="624" y="851"/>
                    <a:pt x="543" y="1059"/>
                    <a:pt x="613" y="1134"/>
                  </a:cubicBezTo>
                  <a:cubicBezTo>
                    <a:pt x="683" y="1209"/>
                    <a:pt x="853" y="1234"/>
                    <a:pt x="946" y="1230"/>
                  </a:cubicBezTo>
                  <a:cubicBezTo>
                    <a:pt x="1039" y="1226"/>
                    <a:pt x="1141" y="1163"/>
                    <a:pt x="1171" y="1107"/>
                  </a:cubicBezTo>
                  <a:cubicBezTo>
                    <a:pt x="1201" y="1051"/>
                    <a:pt x="1135" y="963"/>
                    <a:pt x="1126" y="894"/>
                  </a:cubicBezTo>
                  <a:cubicBezTo>
                    <a:pt x="1117" y="825"/>
                    <a:pt x="1119" y="772"/>
                    <a:pt x="1114" y="693"/>
                  </a:cubicBezTo>
                  <a:cubicBezTo>
                    <a:pt x="1109" y="614"/>
                    <a:pt x="1095" y="502"/>
                    <a:pt x="1099" y="423"/>
                  </a:cubicBezTo>
                  <a:cubicBezTo>
                    <a:pt x="1103" y="344"/>
                    <a:pt x="1141" y="281"/>
                    <a:pt x="1141" y="216"/>
                  </a:cubicBezTo>
                  <a:cubicBezTo>
                    <a:pt x="1141" y="151"/>
                    <a:pt x="1185" y="56"/>
                    <a:pt x="1102" y="33"/>
                  </a:cubicBezTo>
                  <a:cubicBezTo>
                    <a:pt x="1019" y="10"/>
                    <a:pt x="740" y="0"/>
                    <a:pt x="646" y="81"/>
                  </a:cubicBezTo>
                  <a:cubicBezTo>
                    <a:pt x="552" y="162"/>
                    <a:pt x="635" y="441"/>
                    <a:pt x="535" y="519"/>
                  </a:cubicBezTo>
                  <a:cubicBezTo>
                    <a:pt x="435" y="597"/>
                    <a:pt x="129" y="516"/>
                    <a:pt x="44" y="548"/>
                  </a:cubicBezTo>
                  <a:cubicBezTo>
                    <a:pt x="15" y="601"/>
                    <a:pt x="0" y="594"/>
                    <a:pt x="25" y="709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11"/>
            <p:cNvSpPr/>
            <p:nvPr/>
          </p:nvSpPr>
          <p:spPr>
            <a:xfrm>
              <a:off x="3514" y="1913"/>
              <a:ext cx="1286" cy="1247"/>
            </a:xfrm>
            <a:custGeom>
              <a:rect b="b" l="l" r="r" t="t"/>
              <a:pathLst>
                <a:path extrusionOk="0" h="1247" w="1286">
                  <a:moveTo>
                    <a:pt x="587" y="30"/>
                  </a:moveTo>
                  <a:cubicBezTo>
                    <a:pt x="473" y="60"/>
                    <a:pt x="601" y="475"/>
                    <a:pt x="509" y="618"/>
                  </a:cubicBezTo>
                  <a:cubicBezTo>
                    <a:pt x="424" y="765"/>
                    <a:pt x="154" y="830"/>
                    <a:pt x="77" y="909"/>
                  </a:cubicBezTo>
                  <a:cubicBezTo>
                    <a:pt x="0" y="988"/>
                    <a:pt x="37" y="1043"/>
                    <a:pt x="47" y="1095"/>
                  </a:cubicBezTo>
                  <a:cubicBezTo>
                    <a:pt x="57" y="1147"/>
                    <a:pt x="71" y="1205"/>
                    <a:pt x="140" y="1224"/>
                  </a:cubicBezTo>
                  <a:cubicBezTo>
                    <a:pt x="209" y="1243"/>
                    <a:pt x="369" y="1212"/>
                    <a:pt x="461" y="1209"/>
                  </a:cubicBezTo>
                  <a:cubicBezTo>
                    <a:pt x="553" y="1206"/>
                    <a:pt x="571" y="1206"/>
                    <a:pt x="692" y="1209"/>
                  </a:cubicBezTo>
                  <a:cubicBezTo>
                    <a:pt x="813" y="1212"/>
                    <a:pt x="1094" y="1247"/>
                    <a:pt x="1190" y="1227"/>
                  </a:cubicBezTo>
                  <a:cubicBezTo>
                    <a:pt x="1286" y="1207"/>
                    <a:pt x="1279" y="1170"/>
                    <a:pt x="1271" y="1089"/>
                  </a:cubicBezTo>
                  <a:cubicBezTo>
                    <a:pt x="1263" y="1008"/>
                    <a:pt x="1217" y="818"/>
                    <a:pt x="1139" y="741"/>
                  </a:cubicBezTo>
                  <a:cubicBezTo>
                    <a:pt x="1061" y="664"/>
                    <a:pt x="865" y="743"/>
                    <a:pt x="800" y="627"/>
                  </a:cubicBezTo>
                  <a:cubicBezTo>
                    <a:pt x="735" y="511"/>
                    <a:pt x="785" y="142"/>
                    <a:pt x="749" y="42"/>
                  </a:cubicBezTo>
                  <a:cubicBezTo>
                    <a:pt x="695" y="15"/>
                    <a:pt x="701" y="0"/>
                    <a:pt x="587" y="30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61" name="Google Shape;761;p11"/>
            <p:cNvCxnSpPr/>
            <p:nvPr/>
          </p:nvCxnSpPr>
          <p:spPr>
            <a:xfrm>
              <a:off x="3160" y="1144"/>
              <a:ext cx="175" cy="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2" name="Google Shape;762;p11"/>
            <p:cNvCxnSpPr/>
            <p:nvPr/>
          </p:nvCxnSpPr>
          <p:spPr>
            <a:xfrm flipH="1" rot="10800000">
              <a:off x="3160" y="1550"/>
              <a:ext cx="175" cy="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3" name="Google Shape;763;p11"/>
            <p:cNvCxnSpPr/>
            <p:nvPr/>
          </p:nvCxnSpPr>
          <p:spPr>
            <a:xfrm>
              <a:off x="3166" y="1945"/>
              <a:ext cx="172" cy="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64" name="Google Shape;764;p11"/>
            <p:cNvSpPr txBox="1"/>
            <p:nvPr/>
          </p:nvSpPr>
          <p:spPr>
            <a:xfrm>
              <a:off x="3134" y="939"/>
              <a:ext cx="65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223.1.1.1</a:t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765" name="Google Shape;765;p11"/>
            <p:cNvSpPr txBox="1"/>
            <p:nvPr/>
          </p:nvSpPr>
          <p:spPr>
            <a:xfrm>
              <a:off x="3062" y="1963"/>
              <a:ext cx="65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223.1.1.3</a:t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766" name="Google Shape;766;p11"/>
            <p:cNvSpPr txBox="1"/>
            <p:nvPr/>
          </p:nvSpPr>
          <p:spPr>
            <a:xfrm>
              <a:off x="3532" y="1484"/>
              <a:ext cx="65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223.1.1.4</a:t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767" name="Google Shape;767;p11"/>
            <p:cNvSpPr txBox="1"/>
            <p:nvPr/>
          </p:nvSpPr>
          <p:spPr>
            <a:xfrm>
              <a:off x="4238" y="1485"/>
              <a:ext cx="65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223.1.2.9</a:t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768" name="Google Shape;768;p11"/>
            <p:cNvCxnSpPr/>
            <p:nvPr/>
          </p:nvCxnSpPr>
          <p:spPr>
            <a:xfrm>
              <a:off x="4963" y="1246"/>
              <a:ext cx="148" cy="4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9" name="Google Shape;769;p11"/>
            <p:cNvCxnSpPr/>
            <p:nvPr/>
          </p:nvCxnSpPr>
          <p:spPr>
            <a:xfrm>
              <a:off x="4963" y="2047"/>
              <a:ext cx="148" cy="4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0" name="Google Shape;770;p11"/>
            <p:cNvCxnSpPr/>
            <p:nvPr/>
          </p:nvCxnSpPr>
          <p:spPr>
            <a:xfrm rot="10800000">
              <a:off x="3782" y="2696"/>
              <a:ext cx="2" cy="15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1" name="Google Shape;771;p11"/>
            <p:cNvCxnSpPr/>
            <p:nvPr/>
          </p:nvCxnSpPr>
          <p:spPr>
            <a:xfrm rot="10800000">
              <a:off x="4523" y="2699"/>
              <a:ext cx="2" cy="15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72" name="Google Shape;772;p11"/>
            <p:cNvSpPr txBox="1"/>
            <p:nvPr/>
          </p:nvSpPr>
          <p:spPr>
            <a:xfrm>
              <a:off x="4505" y="2622"/>
              <a:ext cx="65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223.1.3.2</a:t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773" name="Google Shape;773;p11"/>
            <p:cNvSpPr txBox="1"/>
            <p:nvPr/>
          </p:nvSpPr>
          <p:spPr>
            <a:xfrm>
              <a:off x="3138" y="2682"/>
              <a:ext cx="65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223.1.3.1</a:t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774" name="Google Shape;774;p11"/>
            <p:cNvGrpSpPr/>
            <p:nvPr/>
          </p:nvGrpSpPr>
          <p:grpSpPr>
            <a:xfrm>
              <a:off x="2755" y="956"/>
              <a:ext cx="404" cy="352"/>
              <a:chOff x="-44" y="1473"/>
              <a:chExt cx="981" cy="1105"/>
            </a:xfrm>
          </p:grpSpPr>
          <p:pic>
            <p:nvPicPr>
              <p:cNvPr descr="desktop_computer_stylized_medium" id="775" name="Google Shape;775;p1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76" name="Google Shape;776;p11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77" name="Google Shape;777;p11"/>
            <p:cNvGrpSpPr/>
            <p:nvPr/>
          </p:nvGrpSpPr>
          <p:grpSpPr>
            <a:xfrm>
              <a:off x="2752" y="1340"/>
              <a:ext cx="404" cy="352"/>
              <a:chOff x="-44" y="1473"/>
              <a:chExt cx="981" cy="1105"/>
            </a:xfrm>
          </p:grpSpPr>
          <p:pic>
            <p:nvPicPr>
              <p:cNvPr descr="desktop_computer_stylized_medium" id="778" name="Google Shape;778;p1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79" name="Google Shape;779;p11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0" name="Google Shape;780;p11"/>
            <p:cNvGrpSpPr/>
            <p:nvPr/>
          </p:nvGrpSpPr>
          <p:grpSpPr>
            <a:xfrm>
              <a:off x="2770" y="1724"/>
              <a:ext cx="404" cy="352"/>
              <a:chOff x="-44" y="1473"/>
              <a:chExt cx="981" cy="1105"/>
            </a:xfrm>
          </p:grpSpPr>
          <p:pic>
            <p:nvPicPr>
              <p:cNvPr descr="desktop_computer_stylized_medium" id="781" name="Google Shape;781;p1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82" name="Google Shape;782;p11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3" name="Google Shape;783;p11"/>
            <p:cNvGrpSpPr/>
            <p:nvPr/>
          </p:nvGrpSpPr>
          <p:grpSpPr>
            <a:xfrm flipH="1">
              <a:off x="5106" y="1062"/>
              <a:ext cx="404" cy="352"/>
              <a:chOff x="-44" y="1473"/>
              <a:chExt cx="981" cy="1105"/>
            </a:xfrm>
          </p:grpSpPr>
          <p:pic>
            <p:nvPicPr>
              <p:cNvPr descr="desktop_computer_stylized_medium" id="784" name="Google Shape;784;p1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85" name="Google Shape;785;p11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6" name="Google Shape;786;p11"/>
            <p:cNvGrpSpPr/>
            <p:nvPr/>
          </p:nvGrpSpPr>
          <p:grpSpPr>
            <a:xfrm flipH="1">
              <a:off x="5153" y="1868"/>
              <a:ext cx="404" cy="352"/>
              <a:chOff x="-44" y="1473"/>
              <a:chExt cx="981" cy="1105"/>
            </a:xfrm>
          </p:grpSpPr>
          <p:pic>
            <p:nvPicPr>
              <p:cNvPr descr="desktop_computer_stylized_medium" id="787" name="Google Shape;787;p1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88" name="Google Shape;788;p11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9" name="Google Shape;789;p11"/>
            <p:cNvGrpSpPr/>
            <p:nvPr/>
          </p:nvGrpSpPr>
          <p:grpSpPr>
            <a:xfrm flipH="1">
              <a:off x="4392" y="2828"/>
              <a:ext cx="404" cy="352"/>
              <a:chOff x="-44" y="1473"/>
              <a:chExt cx="981" cy="1105"/>
            </a:xfrm>
          </p:grpSpPr>
          <p:pic>
            <p:nvPicPr>
              <p:cNvPr descr="desktop_computer_stylized_medium" id="790" name="Google Shape;790;p1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91" name="Google Shape;791;p11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2" name="Google Shape;792;p11"/>
            <p:cNvGrpSpPr/>
            <p:nvPr/>
          </p:nvGrpSpPr>
          <p:grpSpPr>
            <a:xfrm flipH="1">
              <a:off x="3659" y="2854"/>
              <a:ext cx="404" cy="352"/>
              <a:chOff x="-44" y="1473"/>
              <a:chExt cx="981" cy="1105"/>
            </a:xfrm>
          </p:grpSpPr>
          <p:pic>
            <p:nvPicPr>
              <p:cNvPr descr="desktop_computer_stylized_medium" id="793" name="Google Shape;793;p1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94" name="Google Shape;794;p11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5" name="Google Shape;795;p11"/>
            <p:cNvGrpSpPr/>
            <p:nvPr/>
          </p:nvGrpSpPr>
          <p:grpSpPr>
            <a:xfrm>
              <a:off x="3929" y="1653"/>
              <a:ext cx="440" cy="224"/>
              <a:chOff x="4396" y="1245"/>
              <a:chExt cx="672" cy="248"/>
            </a:xfrm>
          </p:grpSpPr>
          <p:sp>
            <p:nvSpPr>
              <p:cNvPr id="796" name="Google Shape;796;p11"/>
              <p:cNvSpPr/>
              <p:nvPr/>
            </p:nvSpPr>
            <p:spPr>
              <a:xfrm>
                <a:off x="4399" y="1355"/>
                <a:ext cx="666" cy="138"/>
              </a:xfrm>
              <a:prstGeom prst="ellipse">
                <a:avLst/>
              </a:prstGeom>
              <a:gradFill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97" name="Google Shape;797;p11"/>
              <p:cNvSpPr/>
              <p:nvPr/>
            </p:nvSpPr>
            <p:spPr>
              <a:xfrm>
                <a:off x="4399" y="1339"/>
                <a:ext cx="669" cy="86"/>
              </a:xfrm>
              <a:prstGeom prst="rect">
                <a:avLst/>
              </a:prstGeom>
              <a:gradFill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98" name="Google Shape;798;p11"/>
              <p:cNvSpPr/>
              <p:nvPr/>
            </p:nvSpPr>
            <p:spPr>
              <a:xfrm>
                <a:off x="4396" y="1245"/>
                <a:ext cx="667" cy="162"/>
              </a:xfrm>
              <a:prstGeom prst="ellipse">
                <a:avLst/>
              </a:prstGeom>
              <a:gradFill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799" name="Google Shape;799;p11"/>
              <p:cNvGrpSpPr/>
              <p:nvPr/>
            </p:nvGrpSpPr>
            <p:grpSpPr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800" name="Google Shape;800;p11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1" name="Google Shape;801;p11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9050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802" name="Google Shape;802;p11"/>
              <p:cNvCxnSpPr/>
              <p:nvPr/>
            </p:nvCxnSpPr>
            <p:spPr>
              <a:xfrm>
                <a:off x="4399" y="1321"/>
                <a:ext cx="0" cy="109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3" name="Google Shape;803;p11"/>
              <p:cNvCxnSpPr/>
              <p:nvPr/>
            </p:nvCxnSpPr>
            <p:spPr>
              <a:xfrm>
                <a:off x="5063" y="1326"/>
                <a:ext cx="0" cy="107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804" name="Google Shape;804;p11"/>
            <p:cNvGrpSpPr/>
            <p:nvPr/>
          </p:nvGrpSpPr>
          <p:grpSpPr>
            <a:xfrm>
              <a:off x="4315" y="2223"/>
              <a:ext cx="634" cy="361"/>
              <a:chOff x="4758" y="3508"/>
              <a:chExt cx="634" cy="361"/>
            </a:xfrm>
          </p:grpSpPr>
          <p:sp>
            <p:nvSpPr>
              <p:cNvPr id="805" name="Google Shape;805;p11"/>
              <p:cNvSpPr txBox="1"/>
              <p:nvPr/>
            </p:nvSpPr>
            <p:spPr>
              <a:xfrm>
                <a:off x="4844" y="3508"/>
                <a:ext cx="548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CC0000"/>
                    </a:solidFill>
                    <a:latin typeface="Arial"/>
                    <a:ea typeface="Arial"/>
                    <a:cs typeface="Arial"/>
                    <a:sym typeface="Arial"/>
                  </a:rPr>
                  <a:t>subnet</a:t>
                </a:r>
                <a:endParaRPr/>
              </a:p>
            </p:txBody>
          </p:sp>
          <p:cxnSp>
            <p:nvCxnSpPr>
              <p:cNvPr id="806" name="Google Shape;806;p11"/>
              <p:cNvCxnSpPr/>
              <p:nvPr/>
            </p:nvCxnSpPr>
            <p:spPr>
              <a:xfrm flipH="1">
                <a:off x="4758" y="3677"/>
                <a:ext cx="108" cy="192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807" name="Google Shape;807;p11"/>
            <p:cNvSpPr/>
            <p:nvPr/>
          </p:nvSpPr>
          <p:spPr>
            <a:xfrm>
              <a:off x="3232" y="1363"/>
              <a:ext cx="182" cy="147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11"/>
            <p:cNvSpPr txBox="1"/>
            <p:nvPr/>
          </p:nvSpPr>
          <p:spPr>
            <a:xfrm>
              <a:off x="3134" y="1344"/>
              <a:ext cx="65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223.1.1.2</a:t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809" name="Google Shape;809;p11"/>
            <p:cNvSpPr/>
            <p:nvPr/>
          </p:nvSpPr>
          <p:spPr>
            <a:xfrm>
              <a:off x="4936" y="1354"/>
              <a:ext cx="182" cy="147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11"/>
            <p:cNvSpPr/>
            <p:nvPr/>
          </p:nvSpPr>
          <p:spPr>
            <a:xfrm>
              <a:off x="4934" y="1858"/>
              <a:ext cx="182" cy="147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11"/>
            <p:cNvSpPr/>
            <p:nvPr/>
          </p:nvSpPr>
          <p:spPr>
            <a:xfrm>
              <a:off x="4082" y="1975"/>
              <a:ext cx="182" cy="147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11"/>
            <p:cNvSpPr txBox="1"/>
            <p:nvPr/>
          </p:nvSpPr>
          <p:spPr>
            <a:xfrm>
              <a:off x="3782" y="1951"/>
              <a:ext cx="721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223.1.3.27</a:t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813" name="Google Shape;813;p11"/>
            <p:cNvSpPr txBox="1"/>
            <p:nvPr/>
          </p:nvSpPr>
          <p:spPr>
            <a:xfrm>
              <a:off x="4529" y="1819"/>
              <a:ext cx="65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223.1.2.2</a:t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814" name="Google Shape;814;p11"/>
            <p:cNvSpPr txBox="1"/>
            <p:nvPr/>
          </p:nvSpPr>
          <p:spPr>
            <a:xfrm>
              <a:off x="4779" y="1341"/>
              <a:ext cx="65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223.1.2.1</a:t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cxnSp>
        <p:nvCxnSpPr>
          <p:cNvPr id="815" name="Google Shape;815;p11"/>
          <p:cNvCxnSpPr/>
          <p:nvPr/>
        </p:nvCxnSpPr>
        <p:spPr>
          <a:xfrm>
            <a:off x="5519738" y="2662238"/>
            <a:ext cx="822325" cy="317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6" name="Google Shape;816;p11"/>
          <p:cNvCxnSpPr/>
          <p:nvPr/>
        </p:nvCxnSpPr>
        <p:spPr>
          <a:xfrm>
            <a:off x="6854825" y="2668588"/>
            <a:ext cx="639763" cy="158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7" name="Google Shape;817;p11"/>
          <p:cNvCxnSpPr/>
          <p:nvPr/>
        </p:nvCxnSpPr>
        <p:spPr>
          <a:xfrm>
            <a:off x="6616700" y="3006725"/>
            <a:ext cx="3175" cy="64452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12"/>
          <p:cNvSpPr txBox="1"/>
          <p:nvPr>
            <p:ph idx="11" type="ftr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</a:t>
            </a:r>
            <a:endParaRPr/>
          </a:p>
        </p:txBody>
      </p:sp>
      <p:sp>
        <p:nvSpPr>
          <p:cNvPr id="823" name="Google Shape;823;p12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4-</a:t>
            </a:r>
            <a:fld id="{00000000-1234-1234-1234-123412341234}" type="slidenum"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24" name="Google Shape;824;p12"/>
          <p:cNvSpPr/>
          <p:nvPr/>
        </p:nvSpPr>
        <p:spPr>
          <a:xfrm>
            <a:off x="6115050" y="2819400"/>
            <a:ext cx="1268413" cy="1463675"/>
          </a:xfrm>
          <a:custGeom>
            <a:rect b="b" l="l" r="r" t="t"/>
            <a:pathLst>
              <a:path extrusionOk="0" h="922" w="799">
                <a:moveTo>
                  <a:pt x="6" y="66"/>
                </a:moveTo>
                <a:cubicBezTo>
                  <a:pt x="13" y="117"/>
                  <a:pt x="234" y="314"/>
                  <a:pt x="341" y="446"/>
                </a:cubicBezTo>
                <a:cubicBezTo>
                  <a:pt x="448" y="578"/>
                  <a:pt x="577" y="794"/>
                  <a:pt x="648" y="858"/>
                </a:cubicBezTo>
                <a:cubicBezTo>
                  <a:pt x="719" y="922"/>
                  <a:pt x="799" y="912"/>
                  <a:pt x="768" y="828"/>
                </a:cubicBezTo>
                <a:cubicBezTo>
                  <a:pt x="737" y="744"/>
                  <a:pt x="581" y="492"/>
                  <a:pt x="463" y="354"/>
                </a:cubicBezTo>
                <a:cubicBezTo>
                  <a:pt x="345" y="216"/>
                  <a:pt x="136" y="48"/>
                  <a:pt x="60" y="0"/>
                </a:cubicBezTo>
                <a:cubicBezTo>
                  <a:pt x="25" y="47"/>
                  <a:pt x="0" y="15"/>
                  <a:pt x="6" y="6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12"/>
          <p:cNvSpPr/>
          <p:nvPr/>
        </p:nvSpPr>
        <p:spPr>
          <a:xfrm>
            <a:off x="4819650" y="4330700"/>
            <a:ext cx="2257425" cy="327025"/>
          </a:xfrm>
          <a:custGeom>
            <a:rect b="b" l="l" r="r" t="t"/>
            <a:pathLst>
              <a:path extrusionOk="0" h="206" w="1422">
                <a:moveTo>
                  <a:pt x="42" y="176"/>
                </a:moveTo>
                <a:cubicBezTo>
                  <a:pt x="84" y="206"/>
                  <a:pt x="437" y="167"/>
                  <a:pt x="641" y="166"/>
                </a:cubicBezTo>
                <a:cubicBezTo>
                  <a:pt x="845" y="165"/>
                  <a:pt x="1153" y="192"/>
                  <a:pt x="1266" y="170"/>
                </a:cubicBezTo>
                <a:cubicBezTo>
                  <a:pt x="1379" y="148"/>
                  <a:pt x="1422" y="58"/>
                  <a:pt x="1320" y="32"/>
                </a:cubicBezTo>
                <a:cubicBezTo>
                  <a:pt x="1218" y="6"/>
                  <a:pt x="869" y="15"/>
                  <a:pt x="657" y="14"/>
                </a:cubicBezTo>
                <a:cubicBezTo>
                  <a:pt x="445" y="13"/>
                  <a:pt x="147" y="0"/>
                  <a:pt x="45" y="27"/>
                </a:cubicBezTo>
                <a:cubicBezTo>
                  <a:pt x="56" y="84"/>
                  <a:pt x="0" y="146"/>
                  <a:pt x="42" y="17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12"/>
          <p:cNvSpPr/>
          <p:nvPr/>
        </p:nvSpPr>
        <p:spPr>
          <a:xfrm>
            <a:off x="4562475" y="2743200"/>
            <a:ext cx="1158875" cy="1547813"/>
          </a:xfrm>
          <a:custGeom>
            <a:rect b="b" l="l" r="r" t="t"/>
            <a:pathLst>
              <a:path extrusionOk="0" h="975" w="730">
                <a:moveTo>
                  <a:pt x="157" y="952"/>
                </a:moveTo>
                <a:cubicBezTo>
                  <a:pt x="272" y="930"/>
                  <a:pt x="357" y="644"/>
                  <a:pt x="462" y="498"/>
                </a:cubicBezTo>
                <a:cubicBezTo>
                  <a:pt x="554" y="363"/>
                  <a:pt x="686" y="220"/>
                  <a:pt x="708" y="144"/>
                </a:cubicBezTo>
                <a:cubicBezTo>
                  <a:pt x="730" y="68"/>
                  <a:pt x="654" y="0"/>
                  <a:pt x="594" y="42"/>
                </a:cubicBezTo>
                <a:cubicBezTo>
                  <a:pt x="534" y="84"/>
                  <a:pt x="447" y="253"/>
                  <a:pt x="348" y="396"/>
                </a:cubicBezTo>
                <a:cubicBezTo>
                  <a:pt x="249" y="539"/>
                  <a:pt x="32" y="807"/>
                  <a:pt x="0" y="900"/>
                </a:cubicBezTo>
                <a:cubicBezTo>
                  <a:pt x="53" y="924"/>
                  <a:pt x="43" y="975"/>
                  <a:pt x="157" y="952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12"/>
          <p:cNvSpPr/>
          <p:nvPr/>
        </p:nvSpPr>
        <p:spPr>
          <a:xfrm rot="5265760">
            <a:off x="5276851" y="506412"/>
            <a:ext cx="1612900" cy="2162175"/>
          </a:xfrm>
          <a:custGeom>
            <a:rect b="b" l="l" r="r" t="t"/>
            <a:pathLst>
              <a:path extrusionOk="0" h="1291" w="1223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12"/>
          <p:cNvSpPr txBox="1"/>
          <p:nvPr>
            <p:ph idx="1" type="body"/>
          </p:nvPr>
        </p:nvSpPr>
        <p:spPr>
          <a:xfrm>
            <a:off x="582613" y="1336675"/>
            <a:ext cx="36957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20"/>
              <a:buFont typeface="Noto Sans Symbols"/>
              <a:buNone/>
            </a:pPr>
            <a:r>
              <a:rPr lang="en-US">
                <a:solidFill>
                  <a:srgbClr val="000099"/>
                </a:solidFill>
              </a:rPr>
              <a:t>how many?</a:t>
            </a:r>
            <a:endParaRPr/>
          </a:p>
        </p:txBody>
      </p:sp>
      <p:cxnSp>
        <p:nvCxnSpPr>
          <p:cNvPr id="829" name="Google Shape;829;p12"/>
          <p:cNvCxnSpPr/>
          <p:nvPr/>
        </p:nvCxnSpPr>
        <p:spPr>
          <a:xfrm rot="10800000">
            <a:off x="6727825" y="1401763"/>
            <a:ext cx="3175" cy="165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0" name="Google Shape;830;p12"/>
          <p:cNvCxnSpPr/>
          <p:nvPr/>
        </p:nvCxnSpPr>
        <p:spPr>
          <a:xfrm flipH="1">
            <a:off x="5227638" y="1347788"/>
            <a:ext cx="3175" cy="22542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1" name="Google Shape;831;p12"/>
          <p:cNvCxnSpPr/>
          <p:nvPr/>
        </p:nvCxnSpPr>
        <p:spPr>
          <a:xfrm flipH="1">
            <a:off x="5856288" y="1790700"/>
            <a:ext cx="3175" cy="59213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2" name="Google Shape;832;p12"/>
          <p:cNvSpPr txBox="1"/>
          <p:nvPr/>
        </p:nvSpPr>
        <p:spPr>
          <a:xfrm>
            <a:off x="4237038" y="1346200"/>
            <a:ext cx="10318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223.1.1.1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33" name="Google Shape;833;p12"/>
          <p:cNvSpPr/>
          <p:nvPr/>
        </p:nvSpPr>
        <p:spPr>
          <a:xfrm>
            <a:off x="5729288" y="2052638"/>
            <a:ext cx="309562" cy="180975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12"/>
          <p:cNvSpPr txBox="1"/>
          <p:nvPr/>
        </p:nvSpPr>
        <p:spPr>
          <a:xfrm>
            <a:off x="5372100" y="1954213"/>
            <a:ext cx="10318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223.1.1.3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35" name="Google Shape;835;p12"/>
          <p:cNvSpPr txBox="1"/>
          <p:nvPr/>
        </p:nvSpPr>
        <p:spPr>
          <a:xfrm>
            <a:off x="6684963" y="1350963"/>
            <a:ext cx="10318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223.1.1.4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36" name="Google Shape;836;p12"/>
          <p:cNvSpPr/>
          <p:nvPr/>
        </p:nvSpPr>
        <p:spPr>
          <a:xfrm>
            <a:off x="3622675" y="4437063"/>
            <a:ext cx="1539875" cy="1658937"/>
          </a:xfrm>
          <a:custGeom>
            <a:rect b="b" l="l" r="r" t="t"/>
            <a:pathLst>
              <a:path extrusionOk="0" h="939" w="970">
                <a:moveTo>
                  <a:pt x="451" y="41"/>
                </a:moveTo>
                <a:cubicBezTo>
                  <a:pt x="415" y="47"/>
                  <a:pt x="452" y="358"/>
                  <a:pt x="388" y="431"/>
                </a:cubicBezTo>
                <a:cubicBezTo>
                  <a:pt x="324" y="504"/>
                  <a:pt x="128" y="419"/>
                  <a:pt x="64" y="479"/>
                </a:cubicBezTo>
                <a:cubicBezTo>
                  <a:pt x="0" y="539"/>
                  <a:pt x="1" y="718"/>
                  <a:pt x="7" y="791"/>
                </a:cubicBezTo>
                <a:cubicBezTo>
                  <a:pt x="13" y="864"/>
                  <a:pt x="31" y="901"/>
                  <a:pt x="100" y="920"/>
                </a:cubicBezTo>
                <a:cubicBezTo>
                  <a:pt x="169" y="939"/>
                  <a:pt x="329" y="908"/>
                  <a:pt x="421" y="905"/>
                </a:cubicBezTo>
                <a:cubicBezTo>
                  <a:pt x="513" y="902"/>
                  <a:pt x="572" y="913"/>
                  <a:pt x="652" y="905"/>
                </a:cubicBezTo>
                <a:cubicBezTo>
                  <a:pt x="732" y="897"/>
                  <a:pt x="860" y="929"/>
                  <a:pt x="904" y="857"/>
                </a:cubicBezTo>
                <a:cubicBezTo>
                  <a:pt x="948" y="785"/>
                  <a:pt x="970" y="542"/>
                  <a:pt x="916" y="473"/>
                </a:cubicBezTo>
                <a:cubicBezTo>
                  <a:pt x="862" y="404"/>
                  <a:pt x="645" y="511"/>
                  <a:pt x="580" y="443"/>
                </a:cubicBezTo>
                <a:cubicBezTo>
                  <a:pt x="515" y="375"/>
                  <a:pt x="534" y="130"/>
                  <a:pt x="526" y="65"/>
                </a:cubicBezTo>
                <a:cubicBezTo>
                  <a:pt x="518" y="0"/>
                  <a:pt x="542" y="57"/>
                  <a:pt x="529" y="53"/>
                </a:cubicBezTo>
                <a:cubicBezTo>
                  <a:pt x="520" y="26"/>
                  <a:pt x="487" y="35"/>
                  <a:pt x="451" y="4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7" name="Google Shape;837;p12"/>
          <p:cNvCxnSpPr/>
          <p:nvPr/>
        </p:nvCxnSpPr>
        <p:spPr>
          <a:xfrm>
            <a:off x="4378325" y="4667250"/>
            <a:ext cx="7938" cy="56197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8" name="Google Shape;838;p12"/>
          <p:cNvCxnSpPr/>
          <p:nvPr/>
        </p:nvCxnSpPr>
        <p:spPr>
          <a:xfrm rot="10800000">
            <a:off x="3870325" y="5387975"/>
            <a:ext cx="3175" cy="169863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9" name="Google Shape;839;p12"/>
          <p:cNvCxnSpPr/>
          <p:nvPr/>
        </p:nvCxnSpPr>
        <p:spPr>
          <a:xfrm rot="10800000">
            <a:off x="4865688" y="5373688"/>
            <a:ext cx="3175" cy="241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0" name="Google Shape;840;p12"/>
          <p:cNvSpPr txBox="1"/>
          <p:nvPr/>
        </p:nvSpPr>
        <p:spPr>
          <a:xfrm>
            <a:off x="4813300" y="5260975"/>
            <a:ext cx="10318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223.1.2.2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41" name="Google Shape;841;p12"/>
          <p:cNvSpPr txBox="1"/>
          <p:nvPr/>
        </p:nvSpPr>
        <p:spPr>
          <a:xfrm>
            <a:off x="2917825" y="5256213"/>
            <a:ext cx="10318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223.1.2.1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42" name="Google Shape;842;p12"/>
          <p:cNvSpPr/>
          <p:nvPr/>
        </p:nvSpPr>
        <p:spPr>
          <a:xfrm>
            <a:off x="4319588" y="4767263"/>
            <a:ext cx="128587" cy="180975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12"/>
          <p:cNvSpPr txBox="1"/>
          <p:nvPr/>
        </p:nvSpPr>
        <p:spPr>
          <a:xfrm>
            <a:off x="3876675" y="4706938"/>
            <a:ext cx="10318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223.1.2.6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44" name="Google Shape;844;p12"/>
          <p:cNvSpPr/>
          <p:nvPr/>
        </p:nvSpPr>
        <p:spPr>
          <a:xfrm>
            <a:off x="6640513" y="4416425"/>
            <a:ext cx="1539875" cy="1670050"/>
          </a:xfrm>
          <a:custGeom>
            <a:rect b="b" l="l" r="r" t="t"/>
            <a:pathLst>
              <a:path extrusionOk="0" h="939" w="970">
                <a:moveTo>
                  <a:pt x="451" y="41"/>
                </a:moveTo>
                <a:cubicBezTo>
                  <a:pt x="415" y="47"/>
                  <a:pt x="452" y="358"/>
                  <a:pt x="388" y="431"/>
                </a:cubicBezTo>
                <a:cubicBezTo>
                  <a:pt x="324" y="504"/>
                  <a:pt x="128" y="419"/>
                  <a:pt x="64" y="479"/>
                </a:cubicBezTo>
                <a:cubicBezTo>
                  <a:pt x="0" y="539"/>
                  <a:pt x="1" y="718"/>
                  <a:pt x="7" y="791"/>
                </a:cubicBezTo>
                <a:cubicBezTo>
                  <a:pt x="13" y="864"/>
                  <a:pt x="31" y="901"/>
                  <a:pt x="100" y="920"/>
                </a:cubicBezTo>
                <a:cubicBezTo>
                  <a:pt x="169" y="939"/>
                  <a:pt x="329" y="908"/>
                  <a:pt x="421" y="905"/>
                </a:cubicBezTo>
                <a:cubicBezTo>
                  <a:pt x="513" y="902"/>
                  <a:pt x="572" y="913"/>
                  <a:pt x="652" y="905"/>
                </a:cubicBezTo>
                <a:cubicBezTo>
                  <a:pt x="732" y="897"/>
                  <a:pt x="860" y="929"/>
                  <a:pt x="904" y="857"/>
                </a:cubicBezTo>
                <a:cubicBezTo>
                  <a:pt x="948" y="785"/>
                  <a:pt x="970" y="542"/>
                  <a:pt x="916" y="473"/>
                </a:cubicBezTo>
                <a:cubicBezTo>
                  <a:pt x="862" y="404"/>
                  <a:pt x="645" y="511"/>
                  <a:pt x="580" y="443"/>
                </a:cubicBezTo>
                <a:cubicBezTo>
                  <a:pt x="515" y="375"/>
                  <a:pt x="534" y="130"/>
                  <a:pt x="526" y="65"/>
                </a:cubicBezTo>
                <a:cubicBezTo>
                  <a:pt x="518" y="0"/>
                  <a:pt x="542" y="57"/>
                  <a:pt x="529" y="53"/>
                </a:cubicBezTo>
                <a:cubicBezTo>
                  <a:pt x="520" y="26"/>
                  <a:pt x="487" y="35"/>
                  <a:pt x="451" y="4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5" name="Google Shape;845;p12"/>
          <p:cNvCxnSpPr/>
          <p:nvPr/>
        </p:nvCxnSpPr>
        <p:spPr>
          <a:xfrm>
            <a:off x="7407275" y="4686300"/>
            <a:ext cx="1588" cy="520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6" name="Google Shape;846;p12"/>
          <p:cNvCxnSpPr/>
          <p:nvPr/>
        </p:nvCxnSpPr>
        <p:spPr>
          <a:xfrm rot="10800000">
            <a:off x="6899275" y="5407025"/>
            <a:ext cx="3175" cy="169863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7" name="Google Shape;847;p12"/>
          <p:cNvCxnSpPr/>
          <p:nvPr/>
        </p:nvCxnSpPr>
        <p:spPr>
          <a:xfrm rot="10800000">
            <a:off x="7894638" y="5392738"/>
            <a:ext cx="3175" cy="241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8" name="Google Shape;848;p12"/>
          <p:cNvSpPr txBox="1"/>
          <p:nvPr/>
        </p:nvSpPr>
        <p:spPr>
          <a:xfrm>
            <a:off x="7842250" y="5280025"/>
            <a:ext cx="10318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223.1.3.2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49" name="Google Shape;849;p12"/>
          <p:cNvSpPr txBox="1"/>
          <p:nvPr/>
        </p:nvSpPr>
        <p:spPr>
          <a:xfrm>
            <a:off x="5946775" y="5275263"/>
            <a:ext cx="10318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223.1.3.1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50" name="Google Shape;850;p12"/>
          <p:cNvSpPr/>
          <p:nvPr/>
        </p:nvSpPr>
        <p:spPr>
          <a:xfrm>
            <a:off x="7348538" y="4786313"/>
            <a:ext cx="128587" cy="180975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12"/>
          <p:cNvSpPr txBox="1"/>
          <p:nvPr/>
        </p:nvSpPr>
        <p:spPr>
          <a:xfrm>
            <a:off x="6899275" y="4751388"/>
            <a:ext cx="114458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223.1.3.27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852" name="Google Shape;852;p12"/>
          <p:cNvCxnSpPr/>
          <p:nvPr/>
        </p:nvCxnSpPr>
        <p:spPr>
          <a:xfrm rot="10800000">
            <a:off x="6108700" y="1306513"/>
            <a:ext cx="3175" cy="26511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3" name="Google Shape;853;p12"/>
          <p:cNvSpPr txBox="1"/>
          <p:nvPr/>
        </p:nvSpPr>
        <p:spPr>
          <a:xfrm>
            <a:off x="5618163" y="557213"/>
            <a:ext cx="10318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223.1.1.2</a:t>
            </a: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854" name="Google Shape;854;p12"/>
          <p:cNvCxnSpPr/>
          <p:nvPr/>
        </p:nvCxnSpPr>
        <p:spPr>
          <a:xfrm flipH="1" rot="10800000">
            <a:off x="4591050" y="2762250"/>
            <a:ext cx="1114425" cy="15430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5" name="Google Shape;855;p12"/>
          <p:cNvCxnSpPr/>
          <p:nvPr/>
        </p:nvCxnSpPr>
        <p:spPr>
          <a:xfrm rot="10800000">
            <a:off x="6105525" y="2743200"/>
            <a:ext cx="1276350" cy="15430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6" name="Google Shape;856;p12"/>
          <p:cNvCxnSpPr/>
          <p:nvPr/>
        </p:nvCxnSpPr>
        <p:spPr>
          <a:xfrm rot="10800000">
            <a:off x="4781550" y="4505325"/>
            <a:ext cx="2305050" cy="95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7" name="Google Shape;857;p12"/>
          <p:cNvSpPr txBox="1"/>
          <p:nvPr/>
        </p:nvSpPr>
        <p:spPr>
          <a:xfrm>
            <a:off x="6184900" y="2655888"/>
            <a:ext cx="10318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223.1.7.0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58" name="Google Shape;858;p12"/>
          <p:cNvSpPr txBox="1"/>
          <p:nvPr/>
        </p:nvSpPr>
        <p:spPr>
          <a:xfrm>
            <a:off x="7261225" y="3941763"/>
            <a:ext cx="10318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223.1.7.1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59" name="Google Shape;859;p12"/>
          <p:cNvSpPr txBox="1"/>
          <p:nvPr/>
        </p:nvSpPr>
        <p:spPr>
          <a:xfrm>
            <a:off x="6022975" y="4198938"/>
            <a:ext cx="10318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223.1.8.0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60" name="Google Shape;860;p12"/>
          <p:cNvSpPr txBox="1"/>
          <p:nvPr/>
        </p:nvSpPr>
        <p:spPr>
          <a:xfrm>
            <a:off x="4775200" y="4198938"/>
            <a:ext cx="10318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223.1.8.1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61" name="Google Shape;861;p12"/>
          <p:cNvSpPr txBox="1"/>
          <p:nvPr/>
        </p:nvSpPr>
        <p:spPr>
          <a:xfrm>
            <a:off x="3698875" y="3903663"/>
            <a:ext cx="10318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223.1.9.1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62" name="Google Shape;862;p12"/>
          <p:cNvSpPr txBox="1"/>
          <p:nvPr/>
        </p:nvSpPr>
        <p:spPr>
          <a:xfrm>
            <a:off x="4565650" y="2665413"/>
            <a:ext cx="10318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223.1.9.2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63" name="Google Shape;863;p12"/>
          <p:cNvSpPr txBox="1"/>
          <p:nvPr>
            <p:ph type="title"/>
          </p:nvPr>
        </p:nvSpPr>
        <p:spPr>
          <a:xfrm>
            <a:off x="533400" y="228600"/>
            <a:ext cx="3702050" cy="763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Subnets</a:t>
            </a:r>
            <a:endParaRPr/>
          </a:p>
        </p:txBody>
      </p:sp>
      <p:pic>
        <p:nvPicPr>
          <p:cNvPr descr="underline_base" id="864" name="Google Shape;8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300" y="855663"/>
            <a:ext cx="2011363" cy="1730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5" name="Google Shape;865;p12"/>
          <p:cNvGrpSpPr/>
          <p:nvPr/>
        </p:nvGrpSpPr>
        <p:grpSpPr>
          <a:xfrm>
            <a:off x="5545138" y="2379663"/>
            <a:ext cx="742950" cy="388937"/>
            <a:chOff x="4396" y="1245"/>
            <a:chExt cx="672" cy="248"/>
          </a:xfrm>
        </p:grpSpPr>
        <p:sp>
          <p:nvSpPr>
            <p:cNvPr id="866" name="Google Shape;866;p12"/>
            <p:cNvSpPr/>
            <p:nvPr/>
          </p:nvSpPr>
          <p:spPr>
            <a:xfrm>
              <a:off x="4399" y="1355"/>
              <a:ext cx="666" cy="138"/>
            </a:xfrm>
            <a:prstGeom prst="ellipse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67" name="Google Shape;867;p12"/>
            <p:cNvSpPr/>
            <p:nvPr/>
          </p:nvSpPr>
          <p:spPr>
            <a:xfrm>
              <a:off x="4399" y="1339"/>
              <a:ext cx="669" cy="86"/>
            </a:xfrm>
            <a:prstGeom prst="rect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68" name="Google Shape;868;p12"/>
            <p:cNvSpPr/>
            <p:nvPr/>
          </p:nvSpPr>
          <p:spPr>
            <a:xfrm>
              <a:off x="4396" y="1245"/>
              <a:ext cx="667" cy="162"/>
            </a:xfrm>
            <a:prstGeom prst="ellipse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869" name="Google Shape;869;p12"/>
            <p:cNvGrpSpPr/>
            <p:nvPr/>
          </p:nvGrpSpPr>
          <p:grpSpPr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870" name="Google Shape;870;p12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1" name="Google Shape;871;p12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872" name="Google Shape;872;p12"/>
            <p:cNvCxnSpPr/>
            <p:nvPr/>
          </p:nvCxnSpPr>
          <p:spPr>
            <a:xfrm>
              <a:off x="4399" y="1321"/>
              <a:ext cx="0" cy="109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3" name="Google Shape;873;p12"/>
            <p:cNvCxnSpPr/>
            <p:nvPr/>
          </p:nvCxnSpPr>
          <p:spPr>
            <a:xfrm>
              <a:off x="5064" y="1326"/>
              <a:ext cx="0" cy="107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74" name="Google Shape;874;p12"/>
          <p:cNvGrpSpPr/>
          <p:nvPr/>
        </p:nvGrpSpPr>
        <p:grpSpPr>
          <a:xfrm>
            <a:off x="7080250" y="4271963"/>
            <a:ext cx="742950" cy="388937"/>
            <a:chOff x="4396" y="1245"/>
            <a:chExt cx="672" cy="248"/>
          </a:xfrm>
        </p:grpSpPr>
        <p:sp>
          <p:nvSpPr>
            <p:cNvPr id="875" name="Google Shape;875;p12"/>
            <p:cNvSpPr/>
            <p:nvPr/>
          </p:nvSpPr>
          <p:spPr>
            <a:xfrm>
              <a:off x="4399" y="1355"/>
              <a:ext cx="666" cy="138"/>
            </a:xfrm>
            <a:prstGeom prst="ellipse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76" name="Google Shape;876;p12"/>
            <p:cNvSpPr/>
            <p:nvPr/>
          </p:nvSpPr>
          <p:spPr>
            <a:xfrm>
              <a:off x="4399" y="1339"/>
              <a:ext cx="669" cy="86"/>
            </a:xfrm>
            <a:prstGeom prst="rect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77" name="Google Shape;877;p12"/>
            <p:cNvSpPr/>
            <p:nvPr/>
          </p:nvSpPr>
          <p:spPr>
            <a:xfrm>
              <a:off x="4396" y="1245"/>
              <a:ext cx="667" cy="162"/>
            </a:xfrm>
            <a:prstGeom prst="ellipse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878" name="Google Shape;878;p12"/>
            <p:cNvGrpSpPr/>
            <p:nvPr/>
          </p:nvGrpSpPr>
          <p:grpSpPr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879" name="Google Shape;879;p12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0" name="Google Shape;880;p12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881" name="Google Shape;881;p12"/>
            <p:cNvCxnSpPr/>
            <p:nvPr/>
          </p:nvCxnSpPr>
          <p:spPr>
            <a:xfrm>
              <a:off x="4399" y="1321"/>
              <a:ext cx="0" cy="109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2" name="Google Shape;882;p12"/>
            <p:cNvCxnSpPr/>
            <p:nvPr/>
          </p:nvCxnSpPr>
          <p:spPr>
            <a:xfrm>
              <a:off x="5064" y="1326"/>
              <a:ext cx="0" cy="107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83" name="Google Shape;883;p12"/>
          <p:cNvGrpSpPr/>
          <p:nvPr/>
        </p:nvGrpSpPr>
        <p:grpSpPr>
          <a:xfrm>
            <a:off x="4087813" y="4279900"/>
            <a:ext cx="742950" cy="388938"/>
            <a:chOff x="4396" y="1245"/>
            <a:chExt cx="672" cy="248"/>
          </a:xfrm>
        </p:grpSpPr>
        <p:sp>
          <p:nvSpPr>
            <p:cNvPr id="884" name="Google Shape;884;p12"/>
            <p:cNvSpPr/>
            <p:nvPr/>
          </p:nvSpPr>
          <p:spPr>
            <a:xfrm>
              <a:off x="4399" y="1355"/>
              <a:ext cx="666" cy="138"/>
            </a:xfrm>
            <a:prstGeom prst="ellipse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85" name="Google Shape;885;p12"/>
            <p:cNvSpPr/>
            <p:nvPr/>
          </p:nvSpPr>
          <p:spPr>
            <a:xfrm>
              <a:off x="4399" y="1339"/>
              <a:ext cx="669" cy="86"/>
            </a:xfrm>
            <a:prstGeom prst="rect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86" name="Google Shape;886;p12"/>
            <p:cNvSpPr/>
            <p:nvPr/>
          </p:nvSpPr>
          <p:spPr>
            <a:xfrm>
              <a:off x="4396" y="1245"/>
              <a:ext cx="667" cy="162"/>
            </a:xfrm>
            <a:prstGeom prst="ellipse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887" name="Google Shape;887;p12"/>
            <p:cNvGrpSpPr/>
            <p:nvPr/>
          </p:nvGrpSpPr>
          <p:grpSpPr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888" name="Google Shape;888;p12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9" name="Google Shape;889;p12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890" name="Google Shape;890;p12"/>
            <p:cNvCxnSpPr/>
            <p:nvPr/>
          </p:nvCxnSpPr>
          <p:spPr>
            <a:xfrm>
              <a:off x="4399" y="1321"/>
              <a:ext cx="0" cy="109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1" name="Google Shape;891;p12"/>
            <p:cNvCxnSpPr/>
            <p:nvPr/>
          </p:nvCxnSpPr>
          <p:spPr>
            <a:xfrm>
              <a:off x="5064" y="1326"/>
              <a:ext cx="0" cy="107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92" name="Google Shape;892;p12"/>
          <p:cNvGrpSpPr/>
          <p:nvPr/>
        </p:nvGrpSpPr>
        <p:grpSpPr>
          <a:xfrm>
            <a:off x="6315075" y="881063"/>
            <a:ext cx="641350" cy="558800"/>
            <a:chOff x="-44" y="1473"/>
            <a:chExt cx="981" cy="1105"/>
          </a:xfrm>
        </p:grpSpPr>
        <p:pic>
          <p:nvPicPr>
            <p:cNvPr descr="desktop_computer_stylized_medium" id="893" name="Google Shape;893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4" name="Google Shape;894;p12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5" name="Google Shape;895;p12"/>
          <p:cNvGrpSpPr/>
          <p:nvPr/>
        </p:nvGrpSpPr>
        <p:grpSpPr>
          <a:xfrm>
            <a:off x="4918075" y="898525"/>
            <a:ext cx="641350" cy="558800"/>
            <a:chOff x="-44" y="1473"/>
            <a:chExt cx="981" cy="1105"/>
          </a:xfrm>
        </p:grpSpPr>
        <p:pic>
          <p:nvPicPr>
            <p:cNvPr descr="desktop_computer_stylized_medium" id="896" name="Google Shape;896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7" name="Google Shape;897;p12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8" name="Google Shape;898;p12"/>
          <p:cNvGrpSpPr/>
          <p:nvPr/>
        </p:nvGrpSpPr>
        <p:grpSpPr>
          <a:xfrm>
            <a:off x="5749925" y="849313"/>
            <a:ext cx="641350" cy="558800"/>
            <a:chOff x="-44" y="1473"/>
            <a:chExt cx="981" cy="1105"/>
          </a:xfrm>
        </p:grpSpPr>
        <p:pic>
          <p:nvPicPr>
            <p:cNvPr descr="desktop_computer_stylized_medium" id="899" name="Google Shape;899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0" name="Google Shape;900;p12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1" name="Google Shape;901;p12"/>
          <p:cNvGrpSpPr/>
          <p:nvPr/>
        </p:nvGrpSpPr>
        <p:grpSpPr>
          <a:xfrm>
            <a:off x="7473950" y="5551488"/>
            <a:ext cx="641350" cy="558800"/>
            <a:chOff x="-44" y="1473"/>
            <a:chExt cx="981" cy="1105"/>
          </a:xfrm>
        </p:grpSpPr>
        <p:pic>
          <p:nvPicPr>
            <p:cNvPr descr="desktop_computer_stylized_medium" id="902" name="Google Shape;902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3" name="Google Shape;903;p12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4" name="Google Shape;904;p12"/>
          <p:cNvGrpSpPr/>
          <p:nvPr/>
        </p:nvGrpSpPr>
        <p:grpSpPr>
          <a:xfrm>
            <a:off x="6523038" y="5514975"/>
            <a:ext cx="641350" cy="558800"/>
            <a:chOff x="-44" y="1473"/>
            <a:chExt cx="981" cy="1105"/>
          </a:xfrm>
        </p:grpSpPr>
        <p:pic>
          <p:nvPicPr>
            <p:cNvPr descr="desktop_computer_stylized_medium" id="905" name="Google Shape;905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6" name="Google Shape;906;p12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7" name="Google Shape;907;p12"/>
          <p:cNvGrpSpPr/>
          <p:nvPr/>
        </p:nvGrpSpPr>
        <p:grpSpPr>
          <a:xfrm>
            <a:off x="3497263" y="5522913"/>
            <a:ext cx="641350" cy="558800"/>
            <a:chOff x="-44" y="1473"/>
            <a:chExt cx="981" cy="1105"/>
          </a:xfrm>
        </p:grpSpPr>
        <p:pic>
          <p:nvPicPr>
            <p:cNvPr descr="desktop_computer_stylized_medium" id="908" name="Google Shape;908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9" name="Google Shape;909;p12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0" name="Google Shape;910;p12"/>
          <p:cNvGrpSpPr/>
          <p:nvPr/>
        </p:nvGrpSpPr>
        <p:grpSpPr>
          <a:xfrm>
            <a:off x="4419600" y="5564188"/>
            <a:ext cx="641350" cy="558800"/>
            <a:chOff x="-44" y="1473"/>
            <a:chExt cx="981" cy="1105"/>
          </a:xfrm>
        </p:grpSpPr>
        <p:pic>
          <p:nvPicPr>
            <p:cNvPr descr="desktop_computer_stylized_medium" id="911" name="Google Shape;911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2" name="Google Shape;912;p12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13"/>
          <p:cNvSpPr txBox="1"/>
          <p:nvPr>
            <p:ph idx="11" type="ftr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</a:t>
            </a:r>
            <a:endParaRPr/>
          </a:p>
        </p:txBody>
      </p:sp>
      <p:sp>
        <p:nvSpPr>
          <p:cNvPr id="918" name="Google Shape;918;p13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4-</a:t>
            </a:r>
            <a:fld id="{00000000-1234-1234-1234-123412341234}" type="slidenum"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underline_base" id="919" name="Google Shape;91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338" y="873125"/>
            <a:ext cx="5027612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920" name="Google Shape;920;p13"/>
          <p:cNvSpPr txBox="1"/>
          <p:nvPr>
            <p:ph type="title"/>
          </p:nvPr>
        </p:nvSpPr>
        <p:spPr>
          <a:xfrm>
            <a:off x="500063" y="195263"/>
            <a:ext cx="7772400" cy="8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IP addressing: CIDR</a:t>
            </a:r>
            <a:endParaRPr/>
          </a:p>
        </p:txBody>
      </p:sp>
      <p:sp>
        <p:nvSpPr>
          <p:cNvPr id="921" name="Google Shape;921;p13"/>
          <p:cNvSpPr txBox="1"/>
          <p:nvPr>
            <p:ph idx="1" type="body"/>
          </p:nvPr>
        </p:nvSpPr>
        <p:spPr>
          <a:xfrm>
            <a:off x="565150" y="1528763"/>
            <a:ext cx="8107363" cy="3171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080"/>
              <a:buFont typeface="Noto Sans Symbols"/>
              <a:buNone/>
            </a:pPr>
            <a:r>
              <a:rPr lang="en-US" sz="3200">
                <a:solidFill>
                  <a:srgbClr val="CC0000"/>
                </a:solidFill>
              </a:rPr>
              <a:t>CIDR:</a:t>
            </a:r>
            <a:r>
              <a:rPr lang="en-US" sz="3200"/>
              <a:t> </a:t>
            </a:r>
            <a:r>
              <a:rPr lang="en-US" sz="3200">
                <a:solidFill>
                  <a:srgbClr val="CC0000"/>
                </a:solidFill>
              </a:rPr>
              <a:t>C</a:t>
            </a:r>
            <a:r>
              <a:rPr lang="en-US" sz="3200"/>
              <a:t>lassless </a:t>
            </a:r>
            <a:r>
              <a:rPr lang="en-US" sz="3200">
                <a:solidFill>
                  <a:srgbClr val="CC0000"/>
                </a:solidFill>
              </a:rPr>
              <a:t>I</a:t>
            </a:r>
            <a:r>
              <a:rPr lang="en-US" sz="3200"/>
              <a:t>nter</a:t>
            </a:r>
            <a:r>
              <a:rPr lang="en-US" sz="3200">
                <a:solidFill>
                  <a:srgbClr val="CC0000"/>
                </a:solidFill>
              </a:rPr>
              <a:t>D</a:t>
            </a:r>
            <a:r>
              <a:rPr lang="en-US" sz="3200"/>
              <a:t>omain </a:t>
            </a:r>
            <a:r>
              <a:rPr lang="en-US" sz="3200">
                <a:solidFill>
                  <a:srgbClr val="CC0000"/>
                </a:solidFill>
              </a:rPr>
              <a:t>R</a:t>
            </a:r>
            <a:r>
              <a:rPr lang="en-US" sz="3200"/>
              <a:t>outing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800"/>
              <a:t>subnet portion of address of arbitrary length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800"/>
              <a:t>address format: </a:t>
            </a:r>
            <a:r>
              <a:rPr lang="en-US" sz="2800">
                <a:solidFill>
                  <a:srgbClr val="CC0000"/>
                </a:solidFill>
              </a:rPr>
              <a:t>a.b.c.d/x</a:t>
            </a:r>
            <a:r>
              <a:rPr lang="en-US" sz="2800"/>
              <a:t>, where x is # bits in subnet portion of address</a:t>
            </a:r>
            <a:endParaRPr/>
          </a:p>
        </p:txBody>
      </p:sp>
      <p:sp>
        <p:nvSpPr>
          <p:cNvPr id="922" name="Google Shape;922;p13"/>
          <p:cNvSpPr txBox="1"/>
          <p:nvPr/>
        </p:nvSpPr>
        <p:spPr>
          <a:xfrm>
            <a:off x="1323975" y="4459288"/>
            <a:ext cx="61245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11001000  00010111  0001000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0  00000000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3" name="Google Shape;923;p13"/>
          <p:cNvSpPr txBox="1"/>
          <p:nvPr/>
        </p:nvSpPr>
        <p:spPr>
          <a:xfrm>
            <a:off x="2986088" y="3914775"/>
            <a:ext cx="8699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subnet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part</a:t>
            </a:r>
            <a:endParaRPr/>
          </a:p>
        </p:txBody>
      </p:sp>
      <p:sp>
        <p:nvSpPr>
          <p:cNvPr id="924" name="Google Shape;924;p13"/>
          <p:cNvSpPr txBox="1"/>
          <p:nvPr/>
        </p:nvSpPr>
        <p:spPr>
          <a:xfrm>
            <a:off x="6265863" y="3878263"/>
            <a:ext cx="6159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host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</a:t>
            </a:r>
            <a:endParaRPr/>
          </a:p>
        </p:txBody>
      </p:sp>
      <p:cxnSp>
        <p:nvCxnSpPr>
          <p:cNvPr id="925" name="Google Shape;925;p13"/>
          <p:cNvCxnSpPr/>
          <p:nvPr/>
        </p:nvCxnSpPr>
        <p:spPr>
          <a:xfrm>
            <a:off x="3992563" y="4224338"/>
            <a:ext cx="1620837" cy="0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6" name="Google Shape;926;p13"/>
          <p:cNvCxnSpPr/>
          <p:nvPr/>
        </p:nvCxnSpPr>
        <p:spPr>
          <a:xfrm>
            <a:off x="6783388" y="4213225"/>
            <a:ext cx="595312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7" name="Google Shape;927;p13"/>
          <p:cNvSpPr txBox="1"/>
          <p:nvPr/>
        </p:nvSpPr>
        <p:spPr>
          <a:xfrm>
            <a:off x="3260725" y="5045075"/>
            <a:ext cx="22193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200.23.16.0/23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8" name="Google Shape;928;p13"/>
          <p:cNvCxnSpPr/>
          <p:nvPr/>
        </p:nvCxnSpPr>
        <p:spPr>
          <a:xfrm rot="10800000">
            <a:off x="1393825" y="4214813"/>
            <a:ext cx="1438275" cy="0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9" name="Google Shape;929;p13"/>
          <p:cNvCxnSpPr/>
          <p:nvPr/>
        </p:nvCxnSpPr>
        <p:spPr>
          <a:xfrm rot="10800000">
            <a:off x="5653088" y="4225925"/>
            <a:ext cx="647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14"/>
          <p:cNvSpPr txBox="1"/>
          <p:nvPr>
            <p:ph idx="11" type="ftr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</a:t>
            </a:r>
            <a:endParaRPr/>
          </a:p>
        </p:txBody>
      </p:sp>
      <p:sp>
        <p:nvSpPr>
          <p:cNvPr id="935" name="Google Shape;935;p14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4-</a:t>
            </a:r>
            <a:fld id="{00000000-1234-1234-1234-123412341234}" type="slidenum"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underline_base" id="936" name="Google Shape;93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325" y="1047750"/>
            <a:ext cx="68564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937" name="Google Shape;937;p14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IP addresses: how to get one?</a:t>
            </a:r>
            <a:endParaRPr sz="4800"/>
          </a:p>
        </p:txBody>
      </p:sp>
      <p:sp>
        <p:nvSpPr>
          <p:cNvPr id="938" name="Google Shape;938;p14"/>
          <p:cNvSpPr txBox="1"/>
          <p:nvPr>
            <p:ph idx="1" type="body"/>
          </p:nvPr>
        </p:nvSpPr>
        <p:spPr>
          <a:xfrm>
            <a:off x="511175" y="1508125"/>
            <a:ext cx="8034338" cy="3359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20"/>
              <a:buFont typeface="Noto Sans Symbols"/>
              <a:buNone/>
            </a:pPr>
            <a:r>
              <a:rPr lang="en-US">
                <a:solidFill>
                  <a:srgbClr val="CC0000"/>
                </a:solidFill>
              </a:rPr>
              <a:t>Q:</a:t>
            </a:r>
            <a:r>
              <a:rPr lang="en-US"/>
              <a:t> How does a </a:t>
            </a:r>
            <a:r>
              <a:rPr i="1" lang="en-US"/>
              <a:t>host</a:t>
            </a:r>
            <a:r>
              <a:rPr lang="en-US"/>
              <a:t> get IP address?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Char char="❖"/>
            </a:pPr>
            <a:r>
              <a:rPr lang="en-US"/>
              <a:t>hard-coded by system admin in a file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Windows: control-panel-&gt;network-&gt;configuration-&gt;tcp/ip-&gt;properties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UNIX: /etc/rc.config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Char char="❖"/>
            </a:pPr>
            <a:r>
              <a:rPr lang="en-US">
                <a:solidFill>
                  <a:srgbClr val="CC0000"/>
                </a:solidFill>
              </a:rPr>
              <a:t>DHCP:</a:t>
            </a:r>
            <a:r>
              <a:rPr lang="en-US"/>
              <a:t> </a:t>
            </a:r>
            <a:r>
              <a:rPr lang="en-US">
                <a:solidFill>
                  <a:srgbClr val="CC0000"/>
                </a:solidFill>
              </a:rPr>
              <a:t>D</a:t>
            </a:r>
            <a:r>
              <a:rPr lang="en-US"/>
              <a:t>ynamic </a:t>
            </a:r>
            <a:r>
              <a:rPr lang="en-US">
                <a:solidFill>
                  <a:srgbClr val="CC0000"/>
                </a:solidFill>
              </a:rPr>
              <a:t>H</a:t>
            </a:r>
            <a:r>
              <a:rPr lang="en-US"/>
              <a:t>ost </a:t>
            </a:r>
            <a:r>
              <a:rPr lang="en-US">
                <a:solidFill>
                  <a:srgbClr val="CC0000"/>
                </a:solidFill>
              </a:rPr>
              <a:t>C</a:t>
            </a:r>
            <a:r>
              <a:rPr lang="en-US"/>
              <a:t>onfiguration </a:t>
            </a:r>
            <a:r>
              <a:rPr lang="en-US">
                <a:solidFill>
                  <a:srgbClr val="CC0000"/>
                </a:solidFill>
              </a:rPr>
              <a:t>P</a:t>
            </a:r>
            <a:r>
              <a:rPr lang="en-US"/>
              <a:t>rotocol: dynamically get address from as server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“plug-and-play</a:t>
            </a:r>
            <a:r>
              <a:rPr lang="en-US" sz="2800"/>
              <a:t>” 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Font typeface="Noto Sans Symbols"/>
              <a:buNone/>
            </a:pPr>
            <a:r>
              <a:t/>
            </a:r>
            <a:endParaRPr/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15"/>
          <p:cNvSpPr txBox="1"/>
          <p:nvPr>
            <p:ph idx="11" type="ftr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</a:t>
            </a:r>
            <a:endParaRPr/>
          </a:p>
        </p:txBody>
      </p:sp>
      <p:sp>
        <p:nvSpPr>
          <p:cNvPr id="945" name="Google Shape;945;p15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4-</a:t>
            </a:r>
            <a:fld id="{00000000-1234-1234-1234-123412341234}" type="slidenum"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underline_base" id="946" name="Google Shape;94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963" y="1025525"/>
            <a:ext cx="8228012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947" name="Google Shape;947;p15"/>
          <p:cNvSpPr txBox="1"/>
          <p:nvPr>
            <p:ph type="title"/>
          </p:nvPr>
        </p:nvSpPr>
        <p:spPr>
          <a:xfrm>
            <a:off x="177800" y="268288"/>
            <a:ext cx="8826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DHCP: </a:t>
            </a:r>
            <a:r>
              <a:rPr lang="en-US" sz="3400"/>
              <a:t>Dynamic Host Configuration Protocol</a:t>
            </a:r>
            <a:endParaRPr/>
          </a:p>
        </p:txBody>
      </p:sp>
      <p:sp>
        <p:nvSpPr>
          <p:cNvPr id="948" name="Google Shape;948;p15"/>
          <p:cNvSpPr txBox="1"/>
          <p:nvPr>
            <p:ph idx="1" type="body"/>
          </p:nvPr>
        </p:nvSpPr>
        <p:spPr>
          <a:xfrm>
            <a:off x="511175" y="1587500"/>
            <a:ext cx="8632825" cy="3359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20"/>
              <a:buFont typeface="Noto Sans Symbols"/>
              <a:buNone/>
            </a:pPr>
            <a:r>
              <a:rPr i="1" lang="en-US">
                <a:solidFill>
                  <a:srgbClr val="CC0000"/>
                </a:solidFill>
              </a:rPr>
              <a:t>goal:</a:t>
            </a:r>
            <a:r>
              <a:rPr lang="en-US" sz="2400"/>
              <a:t> allow host to </a:t>
            </a:r>
            <a:r>
              <a:rPr i="1" lang="en-US" sz="2400"/>
              <a:t>dynamically </a:t>
            </a:r>
            <a:r>
              <a:rPr lang="en-US" sz="2400"/>
              <a:t>obtain its IP address from network server when it joins network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can renew its lease on address in use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allows reuse of addresses (only hold address while connected/“on”)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support for mobile users who want to join network (more shortly)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Font typeface="Noto Sans Symbols"/>
              <a:buNone/>
            </a:pPr>
            <a:r>
              <a:rPr i="1" lang="en-US">
                <a:solidFill>
                  <a:srgbClr val="CC0000"/>
                </a:solidFill>
              </a:rPr>
              <a:t>DHCP overview: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host broadcasts </a:t>
            </a:r>
            <a:r>
              <a:rPr lang="en-US">
                <a:solidFill>
                  <a:srgbClr val="CC0000"/>
                </a:solidFill>
              </a:rPr>
              <a:t>“DHCP discover”</a:t>
            </a:r>
            <a:r>
              <a:rPr lang="en-US"/>
              <a:t> msg [optional]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DHCP server responds with </a:t>
            </a:r>
            <a:r>
              <a:rPr lang="en-US">
                <a:solidFill>
                  <a:srgbClr val="CC0000"/>
                </a:solidFill>
              </a:rPr>
              <a:t>“DHCP offer”</a:t>
            </a:r>
            <a:r>
              <a:rPr lang="en-US"/>
              <a:t> msg [optional]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host requests IP address: </a:t>
            </a:r>
            <a:r>
              <a:rPr lang="en-US">
                <a:solidFill>
                  <a:srgbClr val="CC0000"/>
                </a:solidFill>
              </a:rPr>
              <a:t>“DHCP request”</a:t>
            </a:r>
            <a:r>
              <a:rPr lang="en-US"/>
              <a:t> msg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DHCP server sends address: </a:t>
            </a:r>
            <a:r>
              <a:rPr lang="en-US">
                <a:solidFill>
                  <a:srgbClr val="CC0000"/>
                </a:solidFill>
              </a:rPr>
              <a:t>“DHCP ack”</a:t>
            </a:r>
            <a:r>
              <a:rPr lang="en-US"/>
              <a:t> msg </a:t>
            </a:r>
            <a:endParaRPr/>
          </a:p>
          <a:p>
            <a:pPr indent="-22733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16"/>
          <p:cNvSpPr txBox="1"/>
          <p:nvPr>
            <p:ph idx="11" type="ftr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</a:t>
            </a:r>
            <a:endParaRPr/>
          </a:p>
        </p:txBody>
      </p:sp>
      <p:sp>
        <p:nvSpPr>
          <p:cNvPr id="955" name="Google Shape;955;p16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4-</a:t>
            </a:r>
            <a:fld id="{00000000-1234-1234-1234-123412341234}" type="slidenum"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56" name="Google Shape;956;p16"/>
          <p:cNvSpPr txBox="1"/>
          <p:nvPr>
            <p:ph type="title"/>
          </p:nvPr>
        </p:nvSpPr>
        <p:spPr>
          <a:xfrm>
            <a:off x="438150" y="255588"/>
            <a:ext cx="6824663" cy="898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DHCP client-server scenario</a:t>
            </a:r>
            <a:endParaRPr/>
          </a:p>
        </p:txBody>
      </p:sp>
      <p:sp>
        <p:nvSpPr>
          <p:cNvPr id="957" name="Google Shape;957;p16"/>
          <p:cNvSpPr/>
          <p:nvPr/>
        </p:nvSpPr>
        <p:spPr>
          <a:xfrm>
            <a:off x="2408238" y="6037263"/>
            <a:ext cx="4978400" cy="3190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8" name="Google Shape;958;p16"/>
          <p:cNvSpPr/>
          <p:nvPr/>
        </p:nvSpPr>
        <p:spPr>
          <a:xfrm>
            <a:off x="6210300" y="6770688"/>
            <a:ext cx="85725" cy="411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59" name="Google Shape;959;p16"/>
          <p:cNvSpPr txBox="1"/>
          <p:nvPr/>
        </p:nvSpPr>
        <p:spPr>
          <a:xfrm>
            <a:off x="869950" y="1903413"/>
            <a:ext cx="13144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223.1.1.0/24</a:t>
            </a:r>
            <a:endParaRPr/>
          </a:p>
        </p:txBody>
      </p:sp>
      <p:sp>
        <p:nvSpPr>
          <p:cNvPr id="960" name="Google Shape;960;p16"/>
          <p:cNvSpPr txBox="1"/>
          <p:nvPr/>
        </p:nvSpPr>
        <p:spPr>
          <a:xfrm>
            <a:off x="4348163" y="4398963"/>
            <a:ext cx="13144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223.1.2.0/24</a:t>
            </a:r>
            <a:endParaRPr/>
          </a:p>
        </p:txBody>
      </p:sp>
      <p:sp>
        <p:nvSpPr>
          <p:cNvPr id="961" name="Google Shape;961;p16"/>
          <p:cNvSpPr txBox="1"/>
          <p:nvPr/>
        </p:nvSpPr>
        <p:spPr>
          <a:xfrm>
            <a:off x="2651125" y="5992813"/>
            <a:ext cx="13144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223.1.3.0/24</a:t>
            </a:r>
            <a:endParaRPr/>
          </a:p>
        </p:txBody>
      </p:sp>
      <p:sp>
        <p:nvSpPr>
          <p:cNvPr id="962" name="Google Shape;962;p16"/>
          <p:cNvSpPr/>
          <p:nvPr/>
        </p:nvSpPr>
        <p:spPr>
          <a:xfrm>
            <a:off x="1663700" y="4233863"/>
            <a:ext cx="847725" cy="180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p16"/>
          <p:cNvSpPr/>
          <p:nvPr/>
        </p:nvSpPr>
        <p:spPr>
          <a:xfrm>
            <a:off x="1076325" y="2173288"/>
            <a:ext cx="1941513" cy="2049462"/>
          </a:xfrm>
          <a:custGeom>
            <a:rect b="b" l="l" r="r" t="t"/>
            <a:pathLst>
              <a:path extrusionOk="0" h="1291" w="1223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p16"/>
          <p:cNvSpPr/>
          <p:nvPr/>
        </p:nvSpPr>
        <p:spPr>
          <a:xfrm>
            <a:off x="3603625" y="2482850"/>
            <a:ext cx="1906588" cy="1958975"/>
          </a:xfrm>
          <a:custGeom>
            <a:rect b="b" l="l" r="r" t="t"/>
            <a:pathLst>
              <a:path extrusionOk="0" h="1234" w="1201">
                <a:moveTo>
                  <a:pt x="25" y="709"/>
                </a:moveTo>
                <a:cubicBezTo>
                  <a:pt x="49" y="824"/>
                  <a:pt x="428" y="709"/>
                  <a:pt x="526" y="780"/>
                </a:cubicBezTo>
                <a:cubicBezTo>
                  <a:pt x="624" y="851"/>
                  <a:pt x="543" y="1059"/>
                  <a:pt x="613" y="1134"/>
                </a:cubicBezTo>
                <a:cubicBezTo>
                  <a:pt x="683" y="1209"/>
                  <a:pt x="853" y="1234"/>
                  <a:pt x="946" y="1230"/>
                </a:cubicBezTo>
                <a:cubicBezTo>
                  <a:pt x="1039" y="1226"/>
                  <a:pt x="1141" y="1163"/>
                  <a:pt x="1171" y="1107"/>
                </a:cubicBezTo>
                <a:cubicBezTo>
                  <a:pt x="1201" y="1051"/>
                  <a:pt x="1135" y="963"/>
                  <a:pt x="1126" y="894"/>
                </a:cubicBezTo>
                <a:cubicBezTo>
                  <a:pt x="1117" y="825"/>
                  <a:pt x="1119" y="772"/>
                  <a:pt x="1114" y="693"/>
                </a:cubicBezTo>
                <a:cubicBezTo>
                  <a:pt x="1109" y="614"/>
                  <a:pt x="1095" y="502"/>
                  <a:pt x="1099" y="423"/>
                </a:cubicBezTo>
                <a:cubicBezTo>
                  <a:pt x="1103" y="344"/>
                  <a:pt x="1141" y="281"/>
                  <a:pt x="1141" y="216"/>
                </a:cubicBezTo>
                <a:cubicBezTo>
                  <a:pt x="1141" y="151"/>
                  <a:pt x="1185" y="56"/>
                  <a:pt x="1102" y="33"/>
                </a:cubicBezTo>
                <a:cubicBezTo>
                  <a:pt x="1019" y="10"/>
                  <a:pt x="740" y="0"/>
                  <a:pt x="646" y="81"/>
                </a:cubicBezTo>
                <a:cubicBezTo>
                  <a:pt x="552" y="162"/>
                  <a:pt x="635" y="441"/>
                  <a:pt x="535" y="519"/>
                </a:cubicBezTo>
                <a:cubicBezTo>
                  <a:pt x="435" y="597"/>
                  <a:pt x="129" y="516"/>
                  <a:pt x="44" y="548"/>
                </a:cubicBezTo>
                <a:cubicBezTo>
                  <a:pt x="15" y="601"/>
                  <a:pt x="0" y="594"/>
                  <a:pt x="25" y="70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5" name="Google Shape;965;p16"/>
          <p:cNvSpPr/>
          <p:nvPr/>
        </p:nvSpPr>
        <p:spPr>
          <a:xfrm>
            <a:off x="2276475" y="3916363"/>
            <a:ext cx="2041525" cy="1979612"/>
          </a:xfrm>
          <a:custGeom>
            <a:rect b="b" l="l" r="r" t="t"/>
            <a:pathLst>
              <a:path extrusionOk="0" h="1247" w="1286">
                <a:moveTo>
                  <a:pt x="587" y="30"/>
                </a:moveTo>
                <a:cubicBezTo>
                  <a:pt x="473" y="60"/>
                  <a:pt x="601" y="475"/>
                  <a:pt x="509" y="618"/>
                </a:cubicBezTo>
                <a:cubicBezTo>
                  <a:pt x="424" y="765"/>
                  <a:pt x="154" y="830"/>
                  <a:pt x="77" y="909"/>
                </a:cubicBezTo>
                <a:cubicBezTo>
                  <a:pt x="0" y="988"/>
                  <a:pt x="37" y="1043"/>
                  <a:pt x="47" y="1095"/>
                </a:cubicBezTo>
                <a:cubicBezTo>
                  <a:pt x="57" y="1147"/>
                  <a:pt x="71" y="1205"/>
                  <a:pt x="140" y="1224"/>
                </a:cubicBezTo>
                <a:cubicBezTo>
                  <a:pt x="209" y="1243"/>
                  <a:pt x="369" y="1212"/>
                  <a:pt x="461" y="1209"/>
                </a:cubicBezTo>
                <a:cubicBezTo>
                  <a:pt x="553" y="1206"/>
                  <a:pt x="571" y="1206"/>
                  <a:pt x="692" y="1209"/>
                </a:cubicBezTo>
                <a:cubicBezTo>
                  <a:pt x="813" y="1212"/>
                  <a:pt x="1094" y="1247"/>
                  <a:pt x="1190" y="1227"/>
                </a:cubicBezTo>
                <a:cubicBezTo>
                  <a:pt x="1286" y="1207"/>
                  <a:pt x="1279" y="1170"/>
                  <a:pt x="1271" y="1089"/>
                </a:cubicBezTo>
                <a:cubicBezTo>
                  <a:pt x="1263" y="1008"/>
                  <a:pt x="1217" y="818"/>
                  <a:pt x="1139" y="741"/>
                </a:cubicBezTo>
                <a:cubicBezTo>
                  <a:pt x="1061" y="664"/>
                  <a:pt x="865" y="743"/>
                  <a:pt x="800" y="627"/>
                </a:cubicBezTo>
                <a:cubicBezTo>
                  <a:pt x="735" y="511"/>
                  <a:pt x="785" y="142"/>
                  <a:pt x="749" y="42"/>
                </a:cubicBezTo>
                <a:cubicBezTo>
                  <a:pt x="695" y="15"/>
                  <a:pt x="701" y="0"/>
                  <a:pt x="587" y="30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6" name="Google Shape;966;p16"/>
          <p:cNvCxnSpPr/>
          <p:nvPr/>
        </p:nvCxnSpPr>
        <p:spPr>
          <a:xfrm>
            <a:off x="1625600" y="2695575"/>
            <a:ext cx="277813" cy="158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7" name="Google Shape;967;p16"/>
          <p:cNvCxnSpPr/>
          <p:nvPr/>
        </p:nvCxnSpPr>
        <p:spPr>
          <a:xfrm flipH="1" rot="10800000">
            <a:off x="1674813" y="3416300"/>
            <a:ext cx="277812" cy="317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8" name="Google Shape;968;p16"/>
          <p:cNvCxnSpPr/>
          <p:nvPr/>
        </p:nvCxnSpPr>
        <p:spPr>
          <a:xfrm>
            <a:off x="1635125" y="3967163"/>
            <a:ext cx="273050" cy="158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9" name="Google Shape;969;p16"/>
          <p:cNvCxnSpPr/>
          <p:nvPr/>
        </p:nvCxnSpPr>
        <p:spPr>
          <a:xfrm flipH="1" rot="10800000">
            <a:off x="2478088" y="3544888"/>
            <a:ext cx="561975" cy="158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0" name="Google Shape;970;p16"/>
          <p:cNvSpPr txBox="1"/>
          <p:nvPr/>
        </p:nvSpPr>
        <p:spPr>
          <a:xfrm>
            <a:off x="1673225" y="2370138"/>
            <a:ext cx="9334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223.1.1.1</a:t>
            </a:r>
            <a:endParaRPr sz="1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71" name="Google Shape;971;p16"/>
          <p:cNvSpPr txBox="1"/>
          <p:nvPr/>
        </p:nvSpPr>
        <p:spPr>
          <a:xfrm>
            <a:off x="1558925" y="3995738"/>
            <a:ext cx="9334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223.1.1.3</a:t>
            </a:r>
            <a:endParaRPr sz="1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72" name="Google Shape;972;p16"/>
          <p:cNvSpPr txBox="1"/>
          <p:nvPr/>
        </p:nvSpPr>
        <p:spPr>
          <a:xfrm>
            <a:off x="2305050" y="3235325"/>
            <a:ext cx="9334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223.1.1.4</a:t>
            </a:r>
            <a:endParaRPr sz="1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973" name="Google Shape;973;p16"/>
          <p:cNvCxnSpPr/>
          <p:nvPr/>
        </p:nvCxnSpPr>
        <p:spPr>
          <a:xfrm flipH="1" rot="10800000">
            <a:off x="3552825" y="3546475"/>
            <a:ext cx="533400" cy="158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4" name="Google Shape;974;p16"/>
          <p:cNvSpPr txBox="1"/>
          <p:nvPr/>
        </p:nvSpPr>
        <p:spPr>
          <a:xfrm>
            <a:off x="3425825" y="3236913"/>
            <a:ext cx="9334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223.1.2.9</a:t>
            </a:r>
            <a:endParaRPr sz="1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975" name="Google Shape;975;p16"/>
          <p:cNvCxnSpPr/>
          <p:nvPr/>
        </p:nvCxnSpPr>
        <p:spPr>
          <a:xfrm>
            <a:off x="4745038" y="2857500"/>
            <a:ext cx="234950" cy="63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6" name="Google Shape;976;p16"/>
          <p:cNvCxnSpPr/>
          <p:nvPr/>
        </p:nvCxnSpPr>
        <p:spPr>
          <a:xfrm>
            <a:off x="4799013" y="4133850"/>
            <a:ext cx="234950" cy="63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7" name="Google Shape;977;p16"/>
          <p:cNvCxnSpPr/>
          <p:nvPr/>
        </p:nvCxnSpPr>
        <p:spPr>
          <a:xfrm flipH="1">
            <a:off x="3311525" y="3886200"/>
            <a:ext cx="3175" cy="70802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8" name="Google Shape;978;p16"/>
          <p:cNvCxnSpPr/>
          <p:nvPr/>
        </p:nvCxnSpPr>
        <p:spPr>
          <a:xfrm rot="10800000">
            <a:off x="2736850" y="5230813"/>
            <a:ext cx="3175" cy="241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9" name="Google Shape;979;p16"/>
          <p:cNvCxnSpPr/>
          <p:nvPr/>
        </p:nvCxnSpPr>
        <p:spPr>
          <a:xfrm rot="10800000">
            <a:off x="3878263" y="5164138"/>
            <a:ext cx="3175" cy="241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0" name="Google Shape;980;p16"/>
          <p:cNvSpPr txBox="1"/>
          <p:nvPr/>
        </p:nvSpPr>
        <p:spPr>
          <a:xfrm>
            <a:off x="3849688" y="5041900"/>
            <a:ext cx="9334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223.1.3.2</a:t>
            </a:r>
            <a:endParaRPr sz="1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81" name="Google Shape;981;p16"/>
          <p:cNvSpPr txBox="1"/>
          <p:nvPr/>
        </p:nvSpPr>
        <p:spPr>
          <a:xfrm>
            <a:off x="1701800" y="5053013"/>
            <a:ext cx="9334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223.1.3.1</a:t>
            </a:r>
            <a:endParaRPr sz="1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982" name="Google Shape;982;p16"/>
          <p:cNvGrpSpPr/>
          <p:nvPr/>
        </p:nvGrpSpPr>
        <p:grpSpPr>
          <a:xfrm>
            <a:off x="1071563" y="2397125"/>
            <a:ext cx="641350" cy="558800"/>
            <a:chOff x="-44" y="1473"/>
            <a:chExt cx="981" cy="1105"/>
          </a:xfrm>
        </p:grpSpPr>
        <p:pic>
          <p:nvPicPr>
            <p:cNvPr descr="desktop_computer_stylized_medium" id="983" name="Google Shape;983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4" name="Google Shape;984;p16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5" name="Google Shape;985;p16"/>
          <p:cNvGrpSpPr/>
          <p:nvPr/>
        </p:nvGrpSpPr>
        <p:grpSpPr>
          <a:xfrm>
            <a:off x="1066800" y="3006725"/>
            <a:ext cx="641350" cy="558800"/>
            <a:chOff x="-44" y="1473"/>
            <a:chExt cx="981" cy="1105"/>
          </a:xfrm>
        </p:grpSpPr>
        <p:pic>
          <p:nvPicPr>
            <p:cNvPr descr="desktop_computer_stylized_medium" id="986" name="Google Shape;986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7" name="Google Shape;987;p16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8" name="Google Shape;988;p16"/>
          <p:cNvGrpSpPr/>
          <p:nvPr/>
        </p:nvGrpSpPr>
        <p:grpSpPr>
          <a:xfrm>
            <a:off x="1095375" y="3616325"/>
            <a:ext cx="641350" cy="558800"/>
            <a:chOff x="-44" y="1473"/>
            <a:chExt cx="981" cy="1105"/>
          </a:xfrm>
        </p:grpSpPr>
        <p:pic>
          <p:nvPicPr>
            <p:cNvPr descr="desktop_computer_stylized_medium" id="989" name="Google Shape;989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0" name="Google Shape;990;p16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1" name="Google Shape;991;p16"/>
          <p:cNvGrpSpPr/>
          <p:nvPr/>
        </p:nvGrpSpPr>
        <p:grpSpPr>
          <a:xfrm flipH="1">
            <a:off x="4803775" y="2565400"/>
            <a:ext cx="641350" cy="558800"/>
            <a:chOff x="-44" y="1473"/>
            <a:chExt cx="981" cy="1105"/>
          </a:xfrm>
        </p:grpSpPr>
        <p:pic>
          <p:nvPicPr>
            <p:cNvPr descr="desktop_computer_stylized_medium" id="992" name="Google Shape;992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3" name="Google Shape;993;p16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4" name="Google Shape;994;p16"/>
          <p:cNvGrpSpPr/>
          <p:nvPr/>
        </p:nvGrpSpPr>
        <p:grpSpPr>
          <a:xfrm flipH="1">
            <a:off x="4878388" y="3844925"/>
            <a:ext cx="641350" cy="558800"/>
            <a:chOff x="-44" y="1473"/>
            <a:chExt cx="981" cy="1105"/>
          </a:xfrm>
        </p:grpSpPr>
        <p:pic>
          <p:nvPicPr>
            <p:cNvPr descr="desktop_computer_stylized_medium" id="995" name="Google Shape;995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6" name="Google Shape;996;p16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7" name="Google Shape;997;p16"/>
          <p:cNvGrpSpPr/>
          <p:nvPr/>
        </p:nvGrpSpPr>
        <p:grpSpPr>
          <a:xfrm flipH="1">
            <a:off x="3670300" y="5368925"/>
            <a:ext cx="641350" cy="558800"/>
            <a:chOff x="-44" y="1473"/>
            <a:chExt cx="981" cy="1105"/>
          </a:xfrm>
        </p:grpSpPr>
        <p:pic>
          <p:nvPicPr>
            <p:cNvPr descr="desktop_computer_stylized_medium" id="998" name="Google Shape;998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9" name="Google Shape;999;p16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0" name="Google Shape;1000;p16"/>
          <p:cNvGrpSpPr/>
          <p:nvPr/>
        </p:nvGrpSpPr>
        <p:grpSpPr>
          <a:xfrm flipH="1">
            <a:off x="2506663" y="5410200"/>
            <a:ext cx="641350" cy="558800"/>
            <a:chOff x="-44" y="1473"/>
            <a:chExt cx="981" cy="1105"/>
          </a:xfrm>
        </p:grpSpPr>
        <p:pic>
          <p:nvPicPr>
            <p:cNvPr descr="desktop_computer_stylized_medium" id="1001" name="Google Shape;1001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2" name="Google Shape;1002;p16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3" name="Google Shape;1003;p16"/>
          <p:cNvGrpSpPr/>
          <p:nvPr/>
        </p:nvGrpSpPr>
        <p:grpSpPr>
          <a:xfrm>
            <a:off x="2935288" y="3503613"/>
            <a:ext cx="698500" cy="355600"/>
            <a:chOff x="4396" y="1245"/>
            <a:chExt cx="672" cy="248"/>
          </a:xfrm>
        </p:grpSpPr>
        <p:sp>
          <p:nvSpPr>
            <p:cNvPr id="1004" name="Google Shape;1004;p16"/>
            <p:cNvSpPr/>
            <p:nvPr/>
          </p:nvSpPr>
          <p:spPr>
            <a:xfrm>
              <a:off x="4399" y="1355"/>
              <a:ext cx="666" cy="138"/>
            </a:xfrm>
            <a:prstGeom prst="ellipse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05" name="Google Shape;1005;p16"/>
            <p:cNvSpPr/>
            <p:nvPr/>
          </p:nvSpPr>
          <p:spPr>
            <a:xfrm>
              <a:off x="4399" y="1339"/>
              <a:ext cx="669" cy="86"/>
            </a:xfrm>
            <a:prstGeom prst="rect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06" name="Google Shape;1006;p16"/>
            <p:cNvSpPr/>
            <p:nvPr/>
          </p:nvSpPr>
          <p:spPr>
            <a:xfrm>
              <a:off x="4396" y="1245"/>
              <a:ext cx="667" cy="162"/>
            </a:xfrm>
            <a:prstGeom prst="ellipse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007" name="Google Shape;1007;p16"/>
            <p:cNvGrpSpPr/>
            <p:nvPr/>
          </p:nvGrpSpPr>
          <p:grpSpPr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008" name="Google Shape;1008;p16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9" name="Google Shape;1009;p16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010" name="Google Shape;1010;p16"/>
            <p:cNvCxnSpPr/>
            <p:nvPr/>
          </p:nvCxnSpPr>
          <p:spPr>
            <a:xfrm>
              <a:off x="4399" y="1321"/>
              <a:ext cx="0" cy="109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1" name="Google Shape;1011;p16"/>
            <p:cNvCxnSpPr/>
            <p:nvPr/>
          </p:nvCxnSpPr>
          <p:spPr>
            <a:xfrm>
              <a:off x="5063" y="1326"/>
              <a:ext cx="0" cy="107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12" name="Google Shape;1012;p16"/>
          <p:cNvSpPr/>
          <p:nvPr/>
        </p:nvSpPr>
        <p:spPr>
          <a:xfrm>
            <a:off x="1789113" y="3119438"/>
            <a:ext cx="288925" cy="233362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3" name="Google Shape;1013;p16"/>
          <p:cNvSpPr txBox="1"/>
          <p:nvPr/>
        </p:nvSpPr>
        <p:spPr>
          <a:xfrm>
            <a:off x="1624013" y="3025775"/>
            <a:ext cx="9334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223.1.1.2</a:t>
            </a:r>
            <a:endParaRPr sz="1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14" name="Google Shape;1014;p16"/>
          <p:cNvSpPr/>
          <p:nvPr/>
        </p:nvSpPr>
        <p:spPr>
          <a:xfrm>
            <a:off x="4530725" y="3829050"/>
            <a:ext cx="288925" cy="233363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5" name="Google Shape;1015;p16"/>
          <p:cNvSpPr/>
          <p:nvPr/>
        </p:nvSpPr>
        <p:spPr>
          <a:xfrm>
            <a:off x="3178175" y="4014788"/>
            <a:ext cx="288925" cy="233362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6" name="Google Shape;1016;p16"/>
          <p:cNvSpPr txBox="1"/>
          <p:nvPr/>
        </p:nvSpPr>
        <p:spPr>
          <a:xfrm>
            <a:off x="2801938" y="3976688"/>
            <a:ext cx="1033462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223.1.3.27</a:t>
            </a:r>
            <a:endParaRPr sz="1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17" name="Google Shape;1017;p16"/>
          <p:cNvSpPr txBox="1"/>
          <p:nvPr/>
        </p:nvSpPr>
        <p:spPr>
          <a:xfrm>
            <a:off x="3900488" y="3843338"/>
            <a:ext cx="9334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223.1.2.2</a:t>
            </a:r>
            <a:endParaRPr sz="1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18" name="Google Shape;1018;p16"/>
          <p:cNvSpPr txBox="1"/>
          <p:nvPr/>
        </p:nvSpPr>
        <p:spPr>
          <a:xfrm>
            <a:off x="4730750" y="2327275"/>
            <a:ext cx="9334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223.1.2.1</a:t>
            </a:r>
            <a:endParaRPr sz="1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19" name="Google Shape;1019;p16"/>
          <p:cNvSpPr txBox="1"/>
          <p:nvPr/>
        </p:nvSpPr>
        <p:spPr>
          <a:xfrm>
            <a:off x="3465513" y="1760538"/>
            <a:ext cx="906462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DHCP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/>
          </a:p>
        </p:txBody>
      </p:sp>
      <p:sp>
        <p:nvSpPr>
          <p:cNvPr id="1020" name="Google Shape;1020;p16"/>
          <p:cNvSpPr txBox="1"/>
          <p:nvPr/>
        </p:nvSpPr>
        <p:spPr>
          <a:xfrm>
            <a:off x="6627813" y="3059113"/>
            <a:ext cx="1820862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arriving </a:t>
            </a:r>
            <a:r>
              <a:rPr i="1" lang="en-US" sz="20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DHCP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needs 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 in this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  <a:endParaRPr/>
          </a:p>
        </p:txBody>
      </p:sp>
      <p:grpSp>
        <p:nvGrpSpPr>
          <p:cNvPr id="1021" name="Google Shape;1021;p16"/>
          <p:cNvGrpSpPr/>
          <p:nvPr/>
        </p:nvGrpSpPr>
        <p:grpSpPr>
          <a:xfrm>
            <a:off x="3873500" y="2395538"/>
            <a:ext cx="401638" cy="681037"/>
            <a:chOff x="4140" y="429"/>
            <a:chExt cx="1425" cy="2396"/>
          </a:xfrm>
        </p:grpSpPr>
        <p:sp>
          <p:nvSpPr>
            <p:cNvPr id="1022" name="Google Shape;1022;p16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16"/>
            <p:cNvSpPr/>
            <p:nvPr/>
          </p:nvSpPr>
          <p:spPr>
            <a:xfrm>
              <a:off x="4208" y="429"/>
              <a:ext cx="1048" cy="2284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16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16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16"/>
            <p:cNvSpPr/>
            <p:nvPr/>
          </p:nvSpPr>
          <p:spPr>
            <a:xfrm>
              <a:off x="4213" y="691"/>
              <a:ext cx="597" cy="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27" name="Google Shape;1027;p16"/>
            <p:cNvGrpSpPr/>
            <p:nvPr/>
          </p:nvGrpSpPr>
          <p:grpSpPr>
            <a:xfrm>
              <a:off x="4748" y="669"/>
              <a:ext cx="580" cy="145"/>
              <a:chOff x="613" y="2569"/>
              <a:chExt cx="724" cy="139"/>
            </a:xfrm>
          </p:grpSpPr>
          <p:sp>
            <p:nvSpPr>
              <p:cNvPr id="1028" name="Google Shape;1028;p16"/>
              <p:cNvSpPr/>
              <p:nvPr/>
            </p:nvSpPr>
            <p:spPr>
              <a:xfrm>
                <a:off x="613" y="2569"/>
                <a:ext cx="724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9" name="Google Shape;1029;p16"/>
              <p:cNvSpPr/>
              <p:nvPr/>
            </p:nvSpPr>
            <p:spPr>
              <a:xfrm>
                <a:off x="627" y="2585"/>
                <a:ext cx="689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30" name="Google Shape;1030;p16"/>
            <p:cNvSpPr/>
            <p:nvPr/>
          </p:nvSpPr>
          <p:spPr>
            <a:xfrm>
              <a:off x="4224" y="1021"/>
              <a:ext cx="597" cy="45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31" name="Google Shape;1031;p16"/>
            <p:cNvGrpSpPr/>
            <p:nvPr/>
          </p:nvGrpSpPr>
          <p:grpSpPr>
            <a:xfrm>
              <a:off x="4749" y="993"/>
              <a:ext cx="580" cy="134"/>
              <a:chOff x="616" y="2567"/>
              <a:chExt cx="724" cy="139"/>
            </a:xfrm>
          </p:grpSpPr>
          <p:sp>
            <p:nvSpPr>
              <p:cNvPr id="1032" name="Google Shape;1032;p16"/>
              <p:cNvSpPr/>
              <p:nvPr/>
            </p:nvSpPr>
            <p:spPr>
              <a:xfrm>
                <a:off x="616" y="2567"/>
                <a:ext cx="724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3" name="Google Shape;1033;p16"/>
              <p:cNvSpPr/>
              <p:nvPr/>
            </p:nvSpPr>
            <p:spPr>
              <a:xfrm>
                <a:off x="630" y="2584"/>
                <a:ext cx="689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34" name="Google Shape;1034;p16"/>
            <p:cNvSpPr/>
            <p:nvPr/>
          </p:nvSpPr>
          <p:spPr>
            <a:xfrm>
              <a:off x="4219" y="1356"/>
              <a:ext cx="591" cy="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16"/>
            <p:cNvSpPr/>
            <p:nvPr/>
          </p:nvSpPr>
          <p:spPr>
            <a:xfrm>
              <a:off x="4230" y="1658"/>
              <a:ext cx="591" cy="45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36" name="Google Shape;1036;p16"/>
            <p:cNvGrpSpPr/>
            <p:nvPr/>
          </p:nvGrpSpPr>
          <p:grpSpPr>
            <a:xfrm>
              <a:off x="4737" y="1636"/>
              <a:ext cx="580" cy="151"/>
              <a:chOff x="617" y="2576"/>
              <a:chExt cx="723" cy="139"/>
            </a:xfrm>
          </p:grpSpPr>
          <p:sp>
            <p:nvSpPr>
              <p:cNvPr id="1037" name="Google Shape;1037;p16"/>
              <p:cNvSpPr/>
              <p:nvPr/>
            </p:nvSpPr>
            <p:spPr>
              <a:xfrm>
                <a:off x="617" y="2576"/>
                <a:ext cx="723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8" name="Google Shape;1038;p16"/>
              <p:cNvSpPr/>
              <p:nvPr/>
            </p:nvSpPr>
            <p:spPr>
              <a:xfrm>
                <a:off x="631" y="2586"/>
                <a:ext cx="688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39" name="Google Shape;1039;p16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40" name="Google Shape;1040;p16"/>
            <p:cNvGrpSpPr/>
            <p:nvPr/>
          </p:nvGrpSpPr>
          <p:grpSpPr>
            <a:xfrm>
              <a:off x="4737" y="1328"/>
              <a:ext cx="586" cy="140"/>
              <a:chOff x="612" y="2569"/>
              <a:chExt cx="730" cy="140"/>
            </a:xfrm>
          </p:grpSpPr>
          <p:sp>
            <p:nvSpPr>
              <p:cNvPr id="1041" name="Google Shape;1041;p16"/>
              <p:cNvSpPr/>
              <p:nvPr/>
            </p:nvSpPr>
            <p:spPr>
              <a:xfrm>
                <a:off x="612" y="2569"/>
                <a:ext cx="730" cy="140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2" name="Google Shape;1042;p16"/>
              <p:cNvSpPr/>
              <p:nvPr/>
            </p:nvSpPr>
            <p:spPr>
              <a:xfrm>
                <a:off x="626" y="2586"/>
                <a:ext cx="695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43" name="Google Shape;1043;p16"/>
            <p:cNvSpPr/>
            <p:nvPr/>
          </p:nvSpPr>
          <p:spPr>
            <a:xfrm>
              <a:off x="5250" y="429"/>
              <a:ext cx="68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16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16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16"/>
            <p:cNvSpPr/>
            <p:nvPr/>
          </p:nvSpPr>
          <p:spPr>
            <a:xfrm>
              <a:off x="5514" y="2613"/>
              <a:ext cx="51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16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16"/>
            <p:cNvSpPr/>
            <p:nvPr/>
          </p:nvSpPr>
          <p:spPr>
            <a:xfrm>
              <a:off x="4140" y="2680"/>
              <a:ext cx="1200" cy="145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16"/>
            <p:cNvSpPr/>
            <p:nvPr/>
          </p:nvSpPr>
          <p:spPr>
            <a:xfrm>
              <a:off x="4208" y="2713"/>
              <a:ext cx="1070" cy="78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16"/>
            <p:cNvSpPr/>
            <p:nvPr/>
          </p:nvSpPr>
          <p:spPr>
            <a:xfrm>
              <a:off x="4309" y="2384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16"/>
            <p:cNvSpPr/>
            <p:nvPr/>
          </p:nvSpPr>
          <p:spPr>
            <a:xfrm>
              <a:off x="4484" y="2384"/>
              <a:ext cx="163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16"/>
            <p:cNvSpPr/>
            <p:nvPr/>
          </p:nvSpPr>
          <p:spPr>
            <a:xfrm>
              <a:off x="4664" y="2384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16"/>
            <p:cNvSpPr/>
            <p:nvPr/>
          </p:nvSpPr>
          <p:spPr>
            <a:xfrm>
              <a:off x="5064" y="1836"/>
              <a:ext cx="84" cy="76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4" name="Google Shape;1054;p16"/>
          <p:cNvGrpSpPr/>
          <p:nvPr/>
        </p:nvGrpSpPr>
        <p:grpSpPr>
          <a:xfrm>
            <a:off x="5486400" y="3141663"/>
            <a:ext cx="1101725" cy="559230"/>
            <a:chOff x="3428" y="1798"/>
            <a:chExt cx="694" cy="352"/>
          </a:xfrm>
        </p:grpSpPr>
        <p:grpSp>
          <p:nvGrpSpPr>
            <p:cNvPr id="1055" name="Google Shape;1055;p16"/>
            <p:cNvGrpSpPr/>
            <p:nvPr/>
          </p:nvGrpSpPr>
          <p:grpSpPr>
            <a:xfrm>
              <a:off x="3625" y="1798"/>
              <a:ext cx="497" cy="352"/>
              <a:chOff x="4417" y="878"/>
              <a:chExt cx="617" cy="466"/>
            </a:xfrm>
          </p:grpSpPr>
          <p:pic>
            <p:nvPicPr>
              <p:cNvPr descr="laptop_keyboard" id="1056" name="Google Shape;1056;p1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 rot="109064">
                <a:off x="4420" y="1108"/>
                <a:ext cx="527" cy="22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57" name="Google Shape;1057;p16"/>
              <p:cNvSpPr/>
              <p:nvPr/>
            </p:nvSpPr>
            <p:spPr>
              <a:xfrm>
                <a:off x="4595" y="888"/>
                <a:ext cx="424" cy="297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screen" id="1058" name="Google Shape;1058;p1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616" y="895"/>
                <a:ext cx="385" cy="27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59" name="Google Shape;1059;p16"/>
              <p:cNvSpPr/>
              <p:nvPr/>
            </p:nvSpPr>
            <p:spPr>
              <a:xfrm>
                <a:off x="4672" y="879"/>
                <a:ext cx="359" cy="55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0" name="Google Shape;1060;p16"/>
              <p:cNvSpPr/>
              <p:nvPr/>
            </p:nvSpPr>
            <p:spPr>
              <a:xfrm>
                <a:off x="4591" y="878"/>
                <a:ext cx="100" cy="230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1" name="Google Shape;1061;p16"/>
              <p:cNvSpPr/>
              <p:nvPr/>
            </p:nvSpPr>
            <p:spPr>
              <a:xfrm>
                <a:off x="4921" y="920"/>
                <a:ext cx="108" cy="265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2" name="Google Shape;1062;p16"/>
              <p:cNvSpPr/>
              <p:nvPr/>
            </p:nvSpPr>
            <p:spPr>
              <a:xfrm>
                <a:off x="4590" y="1097"/>
                <a:ext cx="394" cy="89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CC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3" name="Google Shape;1063;p16"/>
              <p:cNvSpPr/>
              <p:nvPr/>
            </p:nvSpPr>
            <p:spPr>
              <a:xfrm>
                <a:off x="4933" y="922"/>
                <a:ext cx="101" cy="266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4" name="Google Shape;1064;p16"/>
              <p:cNvSpPr/>
              <p:nvPr/>
            </p:nvSpPr>
            <p:spPr>
              <a:xfrm>
                <a:off x="4590" y="1109"/>
                <a:ext cx="351" cy="88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65" name="Google Shape;1065;p16"/>
              <p:cNvGrpSpPr/>
              <p:nvPr/>
            </p:nvGrpSpPr>
            <p:grpSpPr>
              <a:xfrm>
                <a:off x="4584" y="1203"/>
                <a:ext cx="119" cy="53"/>
                <a:chOff x="1740" y="2642"/>
                <a:chExt cx="752" cy="327"/>
              </a:xfrm>
            </p:grpSpPr>
            <p:sp>
              <p:nvSpPr>
                <p:cNvPr id="1066" name="Google Shape;1066;p16"/>
                <p:cNvSpPr/>
                <p:nvPr/>
              </p:nvSpPr>
              <p:spPr>
                <a:xfrm>
                  <a:off x="1740" y="2642"/>
                  <a:ext cx="752" cy="327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7" name="Google Shape;1067;p16"/>
                <p:cNvSpPr/>
                <p:nvPr/>
              </p:nvSpPr>
              <p:spPr>
                <a:xfrm>
                  <a:off x="1754" y="2649"/>
                  <a:ext cx="726" cy="311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8" name="Google Shape;1068;p16"/>
                <p:cNvSpPr/>
                <p:nvPr/>
              </p:nvSpPr>
              <p:spPr>
                <a:xfrm>
                  <a:off x="1808" y="2770"/>
                  <a:ext cx="258" cy="100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9" name="Google Shape;1069;p16"/>
                <p:cNvSpPr/>
                <p:nvPr/>
              </p:nvSpPr>
              <p:spPr>
                <a:xfrm>
                  <a:off x="1799" y="2816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0" name="Google Shape;1070;p16"/>
                <p:cNvSpPr/>
                <p:nvPr/>
              </p:nvSpPr>
              <p:spPr>
                <a:xfrm>
                  <a:off x="2020" y="2834"/>
                  <a:ext cx="258" cy="102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1" name="Google Shape;1071;p16"/>
                <p:cNvSpPr/>
                <p:nvPr/>
              </p:nvSpPr>
              <p:spPr>
                <a:xfrm>
                  <a:off x="2011" y="2882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72" name="Google Shape;1072;p16"/>
              <p:cNvSpPr/>
              <p:nvPr/>
            </p:nvSpPr>
            <p:spPr>
              <a:xfrm>
                <a:off x="4788" y="1211"/>
                <a:ext cx="144" cy="116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3" name="Google Shape;1073;p16"/>
              <p:cNvSpPr/>
              <p:nvPr/>
            </p:nvSpPr>
            <p:spPr>
              <a:xfrm>
                <a:off x="4420" y="1220"/>
                <a:ext cx="369" cy="106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4" name="Google Shape;1074;p16"/>
              <p:cNvSpPr/>
              <p:nvPr/>
            </p:nvSpPr>
            <p:spPr>
              <a:xfrm>
                <a:off x="4420" y="1201"/>
                <a:ext cx="4" cy="21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5" name="Google Shape;1075;p16"/>
              <p:cNvSpPr/>
              <p:nvPr/>
            </p:nvSpPr>
            <p:spPr>
              <a:xfrm>
                <a:off x="4421" y="1114"/>
                <a:ext cx="171" cy="88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6" name="Google Shape;1076;p16"/>
              <p:cNvSpPr/>
              <p:nvPr/>
            </p:nvSpPr>
            <p:spPr>
              <a:xfrm>
                <a:off x="4432" y="1205"/>
                <a:ext cx="350" cy="102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7" name="Google Shape;1077;p16"/>
              <p:cNvSpPr/>
              <p:nvPr/>
            </p:nvSpPr>
            <p:spPr>
              <a:xfrm flipH="1" rot="10800000">
                <a:off x="4782" y="1198"/>
                <a:ext cx="142" cy="105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078" name="Google Shape;1078;p16"/>
            <p:cNvCxnSpPr/>
            <p:nvPr/>
          </p:nvCxnSpPr>
          <p:spPr>
            <a:xfrm rot="10800000">
              <a:off x="3428" y="2002"/>
              <a:ext cx="27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79" name="Google Shape;1079;p16"/>
          <p:cNvSpPr/>
          <p:nvPr/>
        </p:nvSpPr>
        <p:spPr>
          <a:xfrm>
            <a:off x="5754688" y="3698875"/>
            <a:ext cx="976312" cy="374650"/>
          </a:xfrm>
          <a:prstGeom prst="leftArrow">
            <a:avLst>
              <a:gd fmla="val 50000" name="adj1"/>
              <a:gd fmla="val 65148" name="adj2"/>
            </a:avLst>
          </a:prstGeom>
          <a:gradFill>
            <a:gsLst>
              <a:gs pos="0">
                <a:srgbClr val="CC0000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0" name="Google Shape;1080;p16"/>
          <p:cNvCxnSpPr/>
          <p:nvPr/>
        </p:nvCxnSpPr>
        <p:spPr>
          <a:xfrm flipH="1">
            <a:off x="4268788" y="2954338"/>
            <a:ext cx="314325" cy="476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underline_base" id="1081" name="Google Shape;1081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4350" y="931863"/>
            <a:ext cx="6399213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17"/>
          <p:cNvSpPr txBox="1"/>
          <p:nvPr>
            <p:ph idx="11" type="ftr"/>
          </p:nvPr>
        </p:nvSpPr>
        <p:spPr>
          <a:xfrm>
            <a:off x="5576888" y="6445250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Network Layer</a:t>
            </a:r>
            <a:endParaRPr/>
          </a:p>
        </p:txBody>
      </p:sp>
      <p:sp>
        <p:nvSpPr>
          <p:cNvPr id="1088" name="Google Shape;1088;p17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4-</a:t>
            </a:r>
            <a:fld id="{00000000-1234-1234-1234-123412341234}" type="slidenum">
              <a:rPr lang="en-US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89" name="Google Shape;1089;p17"/>
          <p:cNvSpPr txBox="1"/>
          <p:nvPr/>
        </p:nvSpPr>
        <p:spPr>
          <a:xfrm>
            <a:off x="881063" y="1270000"/>
            <a:ext cx="23415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DHCP server: 223.1.2.5</a:t>
            </a:r>
            <a:endParaRPr/>
          </a:p>
        </p:txBody>
      </p:sp>
      <p:sp>
        <p:nvSpPr>
          <p:cNvPr id="1090" name="Google Shape;1090;p17"/>
          <p:cNvSpPr txBox="1"/>
          <p:nvPr/>
        </p:nvSpPr>
        <p:spPr>
          <a:xfrm>
            <a:off x="6037263" y="1311275"/>
            <a:ext cx="849312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arriving</a:t>
            </a:r>
            <a:endParaRPr/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client</a:t>
            </a:r>
            <a:endParaRPr/>
          </a:p>
        </p:txBody>
      </p:sp>
      <p:cxnSp>
        <p:nvCxnSpPr>
          <p:cNvPr id="1091" name="Google Shape;1091;p17"/>
          <p:cNvCxnSpPr/>
          <p:nvPr/>
        </p:nvCxnSpPr>
        <p:spPr>
          <a:xfrm flipH="1">
            <a:off x="1816100" y="2163763"/>
            <a:ext cx="11113" cy="4027487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2" name="Google Shape;1092;p17"/>
          <p:cNvCxnSpPr/>
          <p:nvPr/>
        </p:nvCxnSpPr>
        <p:spPr>
          <a:xfrm flipH="1">
            <a:off x="6342063" y="2239963"/>
            <a:ext cx="11112" cy="41402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093" name="Google Shape;1093;p17"/>
          <p:cNvGrpSpPr/>
          <p:nvPr/>
        </p:nvGrpSpPr>
        <p:grpSpPr>
          <a:xfrm>
            <a:off x="1860550" y="1343025"/>
            <a:ext cx="4395788" cy="1401763"/>
            <a:chOff x="1860550" y="1343025"/>
            <a:chExt cx="4395788" cy="1401763"/>
          </a:xfrm>
        </p:grpSpPr>
        <p:cxnSp>
          <p:nvCxnSpPr>
            <p:cNvPr id="1094" name="Google Shape;1094;p17"/>
            <p:cNvCxnSpPr/>
            <p:nvPr/>
          </p:nvCxnSpPr>
          <p:spPr>
            <a:xfrm flipH="1">
              <a:off x="1860550" y="2208213"/>
              <a:ext cx="4395788" cy="536575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095" name="Google Shape;1095;p17"/>
            <p:cNvGrpSpPr/>
            <p:nvPr/>
          </p:nvGrpSpPr>
          <p:grpSpPr>
            <a:xfrm>
              <a:off x="3389313" y="1343025"/>
              <a:ext cx="2673350" cy="1116013"/>
              <a:chOff x="11865" y="3885"/>
              <a:chExt cx="3720" cy="1260"/>
            </a:xfrm>
          </p:grpSpPr>
          <p:sp>
            <p:nvSpPr>
              <p:cNvPr id="1096" name="Google Shape;1096;p17"/>
              <p:cNvSpPr txBox="1"/>
              <p:nvPr/>
            </p:nvSpPr>
            <p:spPr>
              <a:xfrm>
                <a:off x="11865" y="3885"/>
                <a:ext cx="2062" cy="49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DHCP discover</a:t>
                </a:r>
                <a:endParaRPr b="1" sz="1200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097" name="Google Shape;1097;p17"/>
              <p:cNvSpPr txBox="1"/>
              <p:nvPr/>
            </p:nvSpPr>
            <p:spPr>
              <a:xfrm>
                <a:off x="12015" y="4231"/>
                <a:ext cx="3570" cy="914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src : 0.0.0.0, 68     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dest.: 255.255.255.255,67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yiaddr:    0.0.0.0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transaction ID: 654</a:t>
                </a:r>
                <a:endParaRPr sz="1600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</p:grpSp>
      <p:cxnSp>
        <p:nvCxnSpPr>
          <p:cNvPr id="1098" name="Google Shape;1098;p17"/>
          <p:cNvCxnSpPr/>
          <p:nvPr/>
        </p:nvCxnSpPr>
        <p:spPr>
          <a:xfrm>
            <a:off x="1903413" y="3194050"/>
            <a:ext cx="4395787" cy="538163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099" name="Google Shape;1099;p17"/>
          <p:cNvGrpSpPr/>
          <p:nvPr/>
        </p:nvGrpSpPr>
        <p:grpSpPr>
          <a:xfrm>
            <a:off x="3562350" y="2579688"/>
            <a:ext cx="2520950" cy="1217612"/>
            <a:chOff x="3562350" y="2579688"/>
            <a:chExt cx="2520950" cy="1217612"/>
          </a:xfrm>
        </p:grpSpPr>
        <p:sp>
          <p:nvSpPr>
            <p:cNvPr id="1100" name="Google Shape;1100;p17"/>
            <p:cNvSpPr txBox="1"/>
            <p:nvPr/>
          </p:nvSpPr>
          <p:spPr>
            <a:xfrm>
              <a:off x="3562350" y="2579688"/>
              <a:ext cx="1379538" cy="33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DHCP offer</a:t>
              </a:r>
              <a:endParaRPr sz="16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101" name="Google Shape;1101;p17"/>
            <p:cNvSpPr txBox="1"/>
            <p:nvPr/>
          </p:nvSpPr>
          <p:spPr>
            <a:xfrm>
              <a:off x="3659188" y="2832100"/>
              <a:ext cx="2424112" cy="965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src: 223.1.2.5, 67     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dest:  255.255.255.255, 68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yiaddrr: 223.1.2.4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transaction ID: 654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lifetime: 3600 secs</a:t>
              </a:r>
              <a:endParaRPr sz="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cxnSp>
        <p:nvCxnSpPr>
          <p:cNvPr id="1102" name="Google Shape;1102;p17"/>
          <p:cNvCxnSpPr/>
          <p:nvPr/>
        </p:nvCxnSpPr>
        <p:spPr>
          <a:xfrm flipH="1">
            <a:off x="1795463" y="4422775"/>
            <a:ext cx="4395787" cy="536575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103" name="Google Shape;1103;p17"/>
          <p:cNvGrpSpPr/>
          <p:nvPr/>
        </p:nvGrpSpPr>
        <p:grpSpPr>
          <a:xfrm>
            <a:off x="1966913" y="3765550"/>
            <a:ext cx="2887662" cy="1260475"/>
            <a:chOff x="1966913" y="3765550"/>
            <a:chExt cx="2887662" cy="1260475"/>
          </a:xfrm>
        </p:grpSpPr>
        <p:sp>
          <p:nvSpPr>
            <p:cNvPr id="1104" name="Google Shape;1104;p17"/>
            <p:cNvSpPr txBox="1"/>
            <p:nvPr/>
          </p:nvSpPr>
          <p:spPr>
            <a:xfrm>
              <a:off x="1966913" y="3765550"/>
              <a:ext cx="1379537" cy="3286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DHCP request</a:t>
              </a:r>
              <a:endParaRPr sz="16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105" name="Google Shape;1105;p17"/>
            <p:cNvSpPr txBox="1"/>
            <p:nvPr/>
          </p:nvSpPr>
          <p:spPr>
            <a:xfrm>
              <a:off x="2097088" y="4027488"/>
              <a:ext cx="2757487" cy="998537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src:  0.0.0.0, 68    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dest::  255.255.255.255, 67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yiaddrr: 223.1.2.4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transaction ID: 655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lifetime: 3600 secs</a:t>
              </a:r>
              <a:endParaRPr sz="16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cxnSp>
        <p:nvCxnSpPr>
          <p:cNvPr id="1106" name="Google Shape;1106;p17"/>
          <p:cNvCxnSpPr/>
          <p:nvPr/>
        </p:nvCxnSpPr>
        <p:spPr>
          <a:xfrm>
            <a:off x="1881188" y="5453063"/>
            <a:ext cx="4395787" cy="538162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107" name="Google Shape;1107;p17"/>
          <p:cNvGrpSpPr/>
          <p:nvPr/>
        </p:nvGrpSpPr>
        <p:grpSpPr>
          <a:xfrm>
            <a:off x="3519488" y="5168900"/>
            <a:ext cx="2509837" cy="1271588"/>
            <a:chOff x="3519488" y="5168900"/>
            <a:chExt cx="2509837" cy="1271588"/>
          </a:xfrm>
        </p:grpSpPr>
        <p:sp>
          <p:nvSpPr>
            <p:cNvPr id="1108" name="Google Shape;1108;p17"/>
            <p:cNvSpPr txBox="1"/>
            <p:nvPr/>
          </p:nvSpPr>
          <p:spPr>
            <a:xfrm>
              <a:off x="3519488" y="5168900"/>
              <a:ext cx="1379537" cy="3286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DHCP ACK</a:t>
              </a:r>
              <a:endParaRPr sz="16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109" name="Google Shape;1109;p17"/>
            <p:cNvSpPr txBox="1"/>
            <p:nvPr/>
          </p:nvSpPr>
          <p:spPr>
            <a:xfrm>
              <a:off x="3616325" y="5421313"/>
              <a:ext cx="2413000" cy="1019175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src: 223.1.2.5, 67     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dest:  255.255.255.255, 68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yiaddrr: 223.1.2.4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transaction ID: 655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lifetime: 3600 secs</a:t>
              </a:r>
              <a:endParaRPr sz="1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1110" name="Google Shape;1110;p17"/>
          <p:cNvGrpSpPr/>
          <p:nvPr/>
        </p:nvGrpSpPr>
        <p:grpSpPr>
          <a:xfrm>
            <a:off x="6289988" y="1781175"/>
            <a:ext cx="788675" cy="559230"/>
            <a:chOff x="4417" y="878"/>
            <a:chExt cx="617" cy="466"/>
          </a:xfrm>
        </p:grpSpPr>
        <p:pic>
          <p:nvPicPr>
            <p:cNvPr descr="laptop_keyboard" id="1111" name="Google Shape;1111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109064">
              <a:off x="4420" y="1108"/>
              <a:ext cx="527" cy="2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2" name="Google Shape;1112;p17"/>
            <p:cNvSpPr/>
            <p:nvPr/>
          </p:nvSpPr>
          <p:spPr>
            <a:xfrm>
              <a:off x="4595" y="888"/>
              <a:ext cx="424" cy="297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screen" id="1113" name="Google Shape;1113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16" y="895"/>
              <a:ext cx="385" cy="2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4" name="Google Shape;1114;p17"/>
            <p:cNvSpPr/>
            <p:nvPr/>
          </p:nvSpPr>
          <p:spPr>
            <a:xfrm>
              <a:off x="4672" y="879"/>
              <a:ext cx="359" cy="55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17"/>
            <p:cNvSpPr/>
            <p:nvPr/>
          </p:nvSpPr>
          <p:spPr>
            <a:xfrm>
              <a:off x="4591" y="878"/>
              <a:ext cx="100" cy="230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17"/>
            <p:cNvSpPr/>
            <p:nvPr/>
          </p:nvSpPr>
          <p:spPr>
            <a:xfrm>
              <a:off x="4921" y="920"/>
              <a:ext cx="108" cy="265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17"/>
            <p:cNvSpPr/>
            <p:nvPr/>
          </p:nvSpPr>
          <p:spPr>
            <a:xfrm>
              <a:off x="4590" y="1097"/>
              <a:ext cx="394" cy="89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17"/>
            <p:cNvSpPr/>
            <p:nvPr/>
          </p:nvSpPr>
          <p:spPr>
            <a:xfrm>
              <a:off x="4933" y="922"/>
              <a:ext cx="101" cy="266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17"/>
            <p:cNvSpPr/>
            <p:nvPr/>
          </p:nvSpPr>
          <p:spPr>
            <a:xfrm>
              <a:off x="4590" y="1109"/>
              <a:ext cx="351" cy="88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20" name="Google Shape;1120;p17"/>
            <p:cNvGrpSpPr/>
            <p:nvPr/>
          </p:nvGrpSpPr>
          <p:grpSpPr>
            <a:xfrm>
              <a:off x="4584" y="1203"/>
              <a:ext cx="119" cy="53"/>
              <a:chOff x="1740" y="2642"/>
              <a:chExt cx="752" cy="327"/>
            </a:xfrm>
          </p:grpSpPr>
          <p:sp>
            <p:nvSpPr>
              <p:cNvPr id="1121" name="Google Shape;1121;p17"/>
              <p:cNvSpPr/>
              <p:nvPr/>
            </p:nvSpPr>
            <p:spPr>
              <a:xfrm>
                <a:off x="1740" y="2642"/>
                <a:ext cx="752" cy="327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2" name="Google Shape;1122;p17"/>
              <p:cNvSpPr/>
              <p:nvPr/>
            </p:nvSpPr>
            <p:spPr>
              <a:xfrm>
                <a:off x="1754" y="2649"/>
                <a:ext cx="726" cy="311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3" name="Google Shape;1123;p17"/>
              <p:cNvSpPr/>
              <p:nvPr/>
            </p:nvSpPr>
            <p:spPr>
              <a:xfrm>
                <a:off x="1808" y="2770"/>
                <a:ext cx="258" cy="10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4" name="Google Shape;1124;p17"/>
              <p:cNvSpPr/>
              <p:nvPr/>
            </p:nvSpPr>
            <p:spPr>
              <a:xfrm>
                <a:off x="1799" y="2816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5" name="Google Shape;1125;p17"/>
              <p:cNvSpPr/>
              <p:nvPr/>
            </p:nvSpPr>
            <p:spPr>
              <a:xfrm>
                <a:off x="2020" y="2834"/>
                <a:ext cx="258" cy="102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6" name="Google Shape;1126;p17"/>
              <p:cNvSpPr/>
              <p:nvPr/>
            </p:nvSpPr>
            <p:spPr>
              <a:xfrm>
                <a:off x="2011" y="2882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27" name="Google Shape;1127;p17"/>
            <p:cNvSpPr/>
            <p:nvPr/>
          </p:nvSpPr>
          <p:spPr>
            <a:xfrm>
              <a:off x="4788" y="1211"/>
              <a:ext cx="144" cy="116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17"/>
            <p:cNvSpPr/>
            <p:nvPr/>
          </p:nvSpPr>
          <p:spPr>
            <a:xfrm>
              <a:off x="4420" y="1220"/>
              <a:ext cx="369" cy="106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17"/>
            <p:cNvSpPr/>
            <p:nvPr/>
          </p:nvSpPr>
          <p:spPr>
            <a:xfrm>
              <a:off x="4420" y="1201"/>
              <a:ext cx="4" cy="21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17"/>
            <p:cNvSpPr/>
            <p:nvPr/>
          </p:nvSpPr>
          <p:spPr>
            <a:xfrm>
              <a:off x="4421" y="1114"/>
              <a:ext cx="171" cy="88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17"/>
            <p:cNvSpPr/>
            <p:nvPr/>
          </p:nvSpPr>
          <p:spPr>
            <a:xfrm>
              <a:off x="4432" y="1205"/>
              <a:ext cx="350" cy="102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17"/>
            <p:cNvSpPr/>
            <p:nvPr/>
          </p:nvSpPr>
          <p:spPr>
            <a:xfrm flipH="1" rot="10800000">
              <a:off x="4782" y="1198"/>
              <a:ext cx="142" cy="105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3" name="Google Shape;1133;p17"/>
          <p:cNvGrpSpPr/>
          <p:nvPr/>
        </p:nvGrpSpPr>
        <p:grpSpPr>
          <a:xfrm>
            <a:off x="1717675" y="1590675"/>
            <a:ext cx="334963" cy="536575"/>
            <a:chOff x="4140" y="429"/>
            <a:chExt cx="1425" cy="2396"/>
          </a:xfrm>
        </p:grpSpPr>
        <p:sp>
          <p:nvSpPr>
            <p:cNvPr id="1134" name="Google Shape;1134;p17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17"/>
            <p:cNvSpPr/>
            <p:nvPr/>
          </p:nvSpPr>
          <p:spPr>
            <a:xfrm>
              <a:off x="4208" y="429"/>
              <a:ext cx="1047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36" name="Google Shape;1136;p17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17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17"/>
            <p:cNvSpPr/>
            <p:nvPr/>
          </p:nvSpPr>
          <p:spPr>
            <a:xfrm>
              <a:off x="4214" y="691"/>
              <a:ext cx="594" cy="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1139" name="Google Shape;1139;p17"/>
            <p:cNvGrpSpPr/>
            <p:nvPr/>
          </p:nvGrpSpPr>
          <p:grpSpPr>
            <a:xfrm>
              <a:off x="4748" y="670"/>
              <a:ext cx="581" cy="142"/>
              <a:chOff x="613" y="2570"/>
              <a:chExt cx="725" cy="136"/>
            </a:xfrm>
          </p:grpSpPr>
          <p:sp>
            <p:nvSpPr>
              <p:cNvPr id="1140" name="Google Shape;1140;p17"/>
              <p:cNvSpPr/>
              <p:nvPr/>
            </p:nvSpPr>
            <p:spPr>
              <a:xfrm>
                <a:off x="613" y="2570"/>
                <a:ext cx="725" cy="136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41" name="Google Shape;1141;p17"/>
              <p:cNvSpPr/>
              <p:nvPr/>
            </p:nvSpPr>
            <p:spPr>
              <a:xfrm>
                <a:off x="629" y="2584"/>
                <a:ext cx="691" cy="10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142" name="Google Shape;1142;p17"/>
            <p:cNvSpPr/>
            <p:nvPr/>
          </p:nvSpPr>
          <p:spPr>
            <a:xfrm>
              <a:off x="4221" y="1017"/>
              <a:ext cx="601" cy="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1143" name="Google Shape;1143;p17"/>
            <p:cNvGrpSpPr/>
            <p:nvPr/>
          </p:nvGrpSpPr>
          <p:grpSpPr>
            <a:xfrm>
              <a:off x="4748" y="996"/>
              <a:ext cx="581" cy="135"/>
              <a:chOff x="615" y="2570"/>
              <a:chExt cx="725" cy="140"/>
            </a:xfrm>
          </p:grpSpPr>
          <p:sp>
            <p:nvSpPr>
              <p:cNvPr id="1144" name="Google Shape;1144;p17"/>
              <p:cNvSpPr/>
              <p:nvPr/>
            </p:nvSpPr>
            <p:spPr>
              <a:xfrm>
                <a:off x="615" y="2570"/>
                <a:ext cx="725" cy="140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45" name="Google Shape;1145;p17"/>
              <p:cNvSpPr/>
              <p:nvPr/>
            </p:nvSpPr>
            <p:spPr>
              <a:xfrm>
                <a:off x="632" y="2585"/>
                <a:ext cx="691" cy="11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146" name="Google Shape;1146;p17"/>
            <p:cNvSpPr/>
            <p:nvPr/>
          </p:nvSpPr>
          <p:spPr>
            <a:xfrm>
              <a:off x="4214" y="1358"/>
              <a:ext cx="601" cy="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47" name="Google Shape;1147;p17"/>
            <p:cNvSpPr/>
            <p:nvPr/>
          </p:nvSpPr>
          <p:spPr>
            <a:xfrm>
              <a:off x="4228" y="1655"/>
              <a:ext cx="594" cy="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1148" name="Google Shape;1148;p17"/>
            <p:cNvGrpSpPr/>
            <p:nvPr/>
          </p:nvGrpSpPr>
          <p:grpSpPr>
            <a:xfrm>
              <a:off x="4734" y="1627"/>
              <a:ext cx="581" cy="149"/>
              <a:chOff x="613" y="2568"/>
              <a:chExt cx="724" cy="137"/>
            </a:xfrm>
          </p:grpSpPr>
          <p:sp>
            <p:nvSpPr>
              <p:cNvPr id="1149" name="Google Shape;1149;p17"/>
              <p:cNvSpPr/>
              <p:nvPr/>
            </p:nvSpPr>
            <p:spPr>
              <a:xfrm>
                <a:off x="613" y="2568"/>
                <a:ext cx="724" cy="137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50" name="Google Shape;1150;p17"/>
              <p:cNvSpPr/>
              <p:nvPr/>
            </p:nvSpPr>
            <p:spPr>
              <a:xfrm>
                <a:off x="630" y="2581"/>
                <a:ext cx="690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151" name="Google Shape;1151;p17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52" name="Google Shape;1152;p17"/>
            <p:cNvGrpSpPr/>
            <p:nvPr/>
          </p:nvGrpSpPr>
          <p:grpSpPr>
            <a:xfrm>
              <a:off x="4741" y="1329"/>
              <a:ext cx="581" cy="135"/>
              <a:chOff x="617" y="2570"/>
              <a:chExt cx="724" cy="135"/>
            </a:xfrm>
          </p:grpSpPr>
          <p:sp>
            <p:nvSpPr>
              <p:cNvPr id="1153" name="Google Shape;1153;p17"/>
              <p:cNvSpPr/>
              <p:nvPr/>
            </p:nvSpPr>
            <p:spPr>
              <a:xfrm>
                <a:off x="617" y="2570"/>
                <a:ext cx="724" cy="135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54" name="Google Shape;1154;p17"/>
              <p:cNvSpPr/>
              <p:nvPr/>
            </p:nvSpPr>
            <p:spPr>
              <a:xfrm>
                <a:off x="633" y="2584"/>
                <a:ext cx="690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155" name="Google Shape;1155;p17"/>
            <p:cNvSpPr/>
            <p:nvPr/>
          </p:nvSpPr>
          <p:spPr>
            <a:xfrm>
              <a:off x="5248" y="429"/>
              <a:ext cx="68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56" name="Google Shape;1156;p17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17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17"/>
            <p:cNvSpPr/>
            <p:nvPr/>
          </p:nvSpPr>
          <p:spPr>
            <a:xfrm>
              <a:off x="5518" y="2612"/>
              <a:ext cx="47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59" name="Google Shape;1159;p17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17"/>
            <p:cNvSpPr/>
            <p:nvPr/>
          </p:nvSpPr>
          <p:spPr>
            <a:xfrm>
              <a:off x="4140" y="2676"/>
              <a:ext cx="1202" cy="149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61" name="Google Shape;1161;p17"/>
            <p:cNvSpPr/>
            <p:nvPr/>
          </p:nvSpPr>
          <p:spPr>
            <a:xfrm>
              <a:off x="4208" y="2712"/>
              <a:ext cx="1067" cy="78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62" name="Google Shape;1162;p17"/>
            <p:cNvSpPr/>
            <p:nvPr/>
          </p:nvSpPr>
          <p:spPr>
            <a:xfrm>
              <a:off x="4309" y="2385"/>
              <a:ext cx="155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63" name="Google Shape;1163;p17"/>
            <p:cNvSpPr/>
            <p:nvPr/>
          </p:nvSpPr>
          <p:spPr>
            <a:xfrm>
              <a:off x="4484" y="2385"/>
              <a:ext cx="162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64" name="Google Shape;1164;p17"/>
            <p:cNvSpPr/>
            <p:nvPr/>
          </p:nvSpPr>
          <p:spPr>
            <a:xfrm>
              <a:off x="4660" y="2378"/>
              <a:ext cx="162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65" name="Google Shape;1165;p17"/>
            <p:cNvSpPr/>
            <p:nvPr/>
          </p:nvSpPr>
          <p:spPr>
            <a:xfrm>
              <a:off x="5065" y="1833"/>
              <a:ext cx="81" cy="766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166" name="Google Shape;1166;p17"/>
          <p:cNvSpPr txBox="1"/>
          <p:nvPr>
            <p:ph type="title"/>
          </p:nvPr>
        </p:nvSpPr>
        <p:spPr>
          <a:xfrm>
            <a:off x="438150" y="255588"/>
            <a:ext cx="6824663" cy="898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DHCP client-server scenario</a:t>
            </a:r>
            <a:endParaRPr/>
          </a:p>
        </p:txBody>
      </p:sp>
      <p:pic>
        <p:nvPicPr>
          <p:cNvPr descr="underline_base" id="1167" name="Google Shape;1167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4350" y="931863"/>
            <a:ext cx="6399213" cy="1730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68" name="Google Shape;1168;p17"/>
          <p:cNvGrpSpPr/>
          <p:nvPr/>
        </p:nvGrpSpPr>
        <p:grpSpPr>
          <a:xfrm>
            <a:off x="3505200" y="1663700"/>
            <a:ext cx="2540000" cy="733425"/>
            <a:chOff x="7333085" y="2736938"/>
            <a:chExt cx="2539755" cy="733428"/>
          </a:xfrm>
        </p:grpSpPr>
        <p:sp>
          <p:nvSpPr>
            <p:cNvPr id="1169" name="Google Shape;1169;p17"/>
            <p:cNvSpPr/>
            <p:nvPr/>
          </p:nvSpPr>
          <p:spPr>
            <a:xfrm>
              <a:off x="7333085" y="2736938"/>
              <a:ext cx="2521866" cy="7334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70" name="Google Shape;1170;p17"/>
            <p:cNvSpPr txBox="1"/>
            <p:nvPr/>
          </p:nvSpPr>
          <p:spPr>
            <a:xfrm>
              <a:off x="7344917" y="2797391"/>
              <a:ext cx="2527923" cy="5847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Broadcast: is there a DHCP server out there?</a:t>
              </a:r>
              <a:endParaRPr/>
            </a:p>
          </p:txBody>
        </p:sp>
      </p:grpSp>
      <p:grpSp>
        <p:nvGrpSpPr>
          <p:cNvPr id="1171" name="Google Shape;1171;p17"/>
          <p:cNvGrpSpPr/>
          <p:nvPr/>
        </p:nvGrpSpPr>
        <p:grpSpPr>
          <a:xfrm>
            <a:off x="3670300" y="2871788"/>
            <a:ext cx="2528888" cy="884237"/>
            <a:chOff x="9144000" y="3229217"/>
            <a:chExt cx="2527923" cy="885135"/>
          </a:xfrm>
        </p:grpSpPr>
        <p:sp>
          <p:nvSpPr>
            <p:cNvPr id="1172" name="Google Shape;1172;p17"/>
            <p:cNvSpPr/>
            <p:nvPr/>
          </p:nvSpPr>
          <p:spPr>
            <a:xfrm>
              <a:off x="9144000" y="3229217"/>
              <a:ext cx="2351575" cy="8851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73" name="Google Shape;1173;p17"/>
            <p:cNvSpPr txBox="1"/>
            <p:nvPr/>
          </p:nvSpPr>
          <p:spPr>
            <a:xfrm>
              <a:off x="9144000" y="3271783"/>
              <a:ext cx="2527923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Broadcast: I’m a DHCP server! Here’s an IP address you can use </a:t>
              </a:r>
              <a:endParaRPr/>
            </a:p>
          </p:txBody>
        </p:sp>
      </p:grpSp>
      <p:grpSp>
        <p:nvGrpSpPr>
          <p:cNvPr id="1174" name="Google Shape;1174;p17"/>
          <p:cNvGrpSpPr/>
          <p:nvPr/>
        </p:nvGrpSpPr>
        <p:grpSpPr>
          <a:xfrm>
            <a:off x="2286000" y="4097338"/>
            <a:ext cx="2527300" cy="884237"/>
            <a:chOff x="8956574" y="4615923"/>
            <a:chExt cx="2527923" cy="885135"/>
          </a:xfrm>
        </p:grpSpPr>
        <p:sp>
          <p:nvSpPr>
            <p:cNvPr id="1175" name="Google Shape;1175;p17"/>
            <p:cNvSpPr/>
            <p:nvPr/>
          </p:nvSpPr>
          <p:spPr>
            <a:xfrm>
              <a:off x="8956574" y="4615923"/>
              <a:ext cx="2351575" cy="8851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76" name="Google Shape;1176;p17"/>
            <p:cNvSpPr txBox="1"/>
            <p:nvPr/>
          </p:nvSpPr>
          <p:spPr>
            <a:xfrm>
              <a:off x="8956574" y="4765817"/>
              <a:ext cx="2527923" cy="5847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Broadcast: OK.  I’ll take that IP address!</a:t>
              </a:r>
              <a:endParaRPr/>
            </a:p>
          </p:txBody>
        </p:sp>
      </p:grpSp>
      <p:grpSp>
        <p:nvGrpSpPr>
          <p:cNvPr id="1177" name="Google Shape;1177;p17"/>
          <p:cNvGrpSpPr/>
          <p:nvPr/>
        </p:nvGrpSpPr>
        <p:grpSpPr>
          <a:xfrm>
            <a:off x="3652838" y="5465763"/>
            <a:ext cx="2528887" cy="885825"/>
            <a:chOff x="9144000" y="5555417"/>
            <a:chExt cx="2527923" cy="885135"/>
          </a:xfrm>
        </p:grpSpPr>
        <p:sp>
          <p:nvSpPr>
            <p:cNvPr id="1178" name="Google Shape;1178;p17"/>
            <p:cNvSpPr/>
            <p:nvPr/>
          </p:nvSpPr>
          <p:spPr>
            <a:xfrm>
              <a:off x="9144000" y="5555417"/>
              <a:ext cx="2351575" cy="8851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79" name="Google Shape;1179;p17"/>
            <p:cNvSpPr txBox="1"/>
            <p:nvPr/>
          </p:nvSpPr>
          <p:spPr>
            <a:xfrm>
              <a:off x="9144000" y="5705311"/>
              <a:ext cx="2527923" cy="5847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Broadcast: OK.  You’ve got that IP address!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18"/>
          <p:cNvSpPr txBox="1"/>
          <p:nvPr>
            <p:ph idx="11" type="ftr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</a:t>
            </a:r>
            <a:endParaRPr/>
          </a:p>
        </p:txBody>
      </p:sp>
      <p:sp>
        <p:nvSpPr>
          <p:cNvPr id="1185" name="Google Shape;1185;p18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4-</a:t>
            </a:r>
            <a:fld id="{00000000-1234-1234-1234-123412341234}" type="slidenum"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86" name="Google Shape;1186;p18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DHCP: more than IP addresses</a:t>
            </a:r>
            <a:endParaRPr/>
          </a:p>
        </p:txBody>
      </p:sp>
      <p:sp>
        <p:nvSpPr>
          <p:cNvPr id="1187" name="Google Shape;1187;p18"/>
          <p:cNvSpPr txBox="1"/>
          <p:nvPr>
            <p:ph idx="1" type="body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20"/>
              <a:buFont typeface="Noto Sans Symbols"/>
              <a:buNone/>
            </a:pPr>
            <a:r>
              <a:rPr lang="en-US"/>
              <a:t>DHCP can return more than just allocated IP address on subnet: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/>
              <a:t>address of first-hop router for client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/>
              <a:t>name and IP address of DNS sever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/>
              <a:t>network mask (indicating network versus host portion of address)</a:t>
            </a:r>
            <a:endParaRPr/>
          </a:p>
        </p:txBody>
      </p:sp>
      <p:pic>
        <p:nvPicPr>
          <p:cNvPr descr="underline_base" id="1188" name="Google Shape;118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663" y="1047750"/>
            <a:ext cx="6856412" cy="17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19"/>
          <p:cNvSpPr txBox="1"/>
          <p:nvPr>
            <p:ph idx="11" type="ftr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</a:t>
            </a:r>
            <a:endParaRPr/>
          </a:p>
        </p:txBody>
      </p:sp>
      <p:sp>
        <p:nvSpPr>
          <p:cNvPr id="1194" name="Google Shape;1194;p19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4-</a:t>
            </a:r>
            <a:fld id="{00000000-1234-1234-1234-123412341234}" type="slidenum"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95" name="Google Shape;1195;p19"/>
          <p:cNvSpPr txBox="1"/>
          <p:nvPr>
            <p:ph idx="1" type="body"/>
          </p:nvPr>
        </p:nvSpPr>
        <p:spPr>
          <a:xfrm>
            <a:off x="5037138" y="1284288"/>
            <a:ext cx="3421062" cy="1262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30"/>
              <a:buFont typeface="Noto Sans Symbols"/>
              <a:buChar char="❖"/>
            </a:pPr>
            <a:r>
              <a:rPr lang="en-US" sz="2200"/>
              <a:t>connecting laptop needs its IP address, addr of first-hop router, addr of DNS server: use DHCP</a:t>
            </a:r>
            <a:endParaRPr/>
          </a:p>
        </p:txBody>
      </p:sp>
      <p:sp>
        <p:nvSpPr>
          <p:cNvPr id="1196" name="Google Shape;1196;p19"/>
          <p:cNvSpPr/>
          <p:nvPr/>
        </p:nvSpPr>
        <p:spPr>
          <a:xfrm>
            <a:off x="773113" y="1428750"/>
            <a:ext cx="3554412" cy="2754313"/>
          </a:xfrm>
          <a:custGeom>
            <a:rect b="b" l="l" r="r" t="t"/>
            <a:pathLst>
              <a:path extrusionOk="0" h="958" w="2406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7" name="Google Shape;1197;p19"/>
          <p:cNvCxnSpPr/>
          <p:nvPr/>
        </p:nvCxnSpPr>
        <p:spPr>
          <a:xfrm flipH="1" rot="10800000">
            <a:off x="3775075" y="2500313"/>
            <a:ext cx="155575" cy="1428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8" name="Google Shape;1198;p19"/>
          <p:cNvCxnSpPr/>
          <p:nvPr/>
        </p:nvCxnSpPr>
        <p:spPr>
          <a:xfrm>
            <a:off x="2665413" y="2673350"/>
            <a:ext cx="695325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9" name="Google Shape;1199;p19"/>
          <p:cNvCxnSpPr/>
          <p:nvPr/>
        </p:nvCxnSpPr>
        <p:spPr>
          <a:xfrm flipH="1" rot="10800000">
            <a:off x="3924300" y="2357438"/>
            <a:ext cx="138113" cy="1428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p19"/>
          <p:cNvCxnSpPr/>
          <p:nvPr/>
        </p:nvCxnSpPr>
        <p:spPr>
          <a:xfrm flipH="1" rot="10800000">
            <a:off x="3279775" y="2892425"/>
            <a:ext cx="512763" cy="6127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1" name="Google Shape;1201;p19"/>
          <p:cNvSpPr txBox="1"/>
          <p:nvPr/>
        </p:nvSpPr>
        <p:spPr>
          <a:xfrm>
            <a:off x="2562225" y="3967163"/>
            <a:ext cx="2025650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router with DHCP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 built into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router</a:t>
            </a:r>
            <a:endParaRPr/>
          </a:p>
        </p:txBody>
      </p:sp>
      <p:sp>
        <p:nvSpPr>
          <p:cNvPr id="1202" name="Google Shape;1202;p19"/>
          <p:cNvSpPr/>
          <p:nvPr/>
        </p:nvSpPr>
        <p:spPr>
          <a:xfrm>
            <a:off x="5037138" y="2574925"/>
            <a:ext cx="3892550" cy="1306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430"/>
              <a:buFont typeface="Noto Sans Symbols"/>
              <a:buChar char="❖"/>
            </a:pPr>
            <a:r>
              <a:rPr lang="en-US" sz="2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DHCP request encapsulated in UDP, encapsulated in IP, encapsulated in 802.1 Ethernet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1430"/>
              <a:buFont typeface="Noto Sans Symbols"/>
              <a:buNone/>
            </a:pPr>
            <a:r>
              <a:t/>
            </a:r>
            <a:endParaRPr sz="2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03" name="Google Shape;1203;p19"/>
          <p:cNvSpPr/>
          <p:nvPr/>
        </p:nvSpPr>
        <p:spPr>
          <a:xfrm>
            <a:off x="5035550" y="3821113"/>
            <a:ext cx="3924300" cy="1563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430"/>
              <a:buFont typeface="Noto Sans Symbols"/>
              <a:buChar char="❖"/>
            </a:pPr>
            <a:r>
              <a:rPr lang="en-US" sz="2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Ethernet frame broadcast (dest: </a:t>
            </a: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FFFFFFFFFFFF</a:t>
            </a:r>
            <a:r>
              <a:rPr lang="en-US" sz="2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) on LAN, received at router running DHCP server</a:t>
            </a:r>
            <a:endParaRPr/>
          </a:p>
        </p:txBody>
      </p:sp>
      <p:sp>
        <p:nvSpPr>
          <p:cNvPr id="1204" name="Google Shape;1204;p19"/>
          <p:cNvSpPr/>
          <p:nvPr/>
        </p:nvSpPr>
        <p:spPr>
          <a:xfrm>
            <a:off x="5033963" y="5157788"/>
            <a:ext cx="3802062" cy="1292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430"/>
              <a:buFont typeface="Noto Sans Symbols"/>
              <a:buChar char="❖"/>
            </a:pPr>
            <a:r>
              <a:rPr lang="en-US" sz="2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Ethernet demuxed to IP demuxed, UDP demuxed to DHCP </a:t>
            </a:r>
            <a:endParaRPr/>
          </a:p>
        </p:txBody>
      </p:sp>
      <p:sp>
        <p:nvSpPr>
          <p:cNvPr id="1205" name="Google Shape;1205;p19"/>
          <p:cNvSpPr txBox="1"/>
          <p:nvPr/>
        </p:nvSpPr>
        <p:spPr>
          <a:xfrm>
            <a:off x="3327400" y="3284538"/>
            <a:ext cx="104775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168.1.1.1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6" name="Google Shape;1206;p19"/>
          <p:cNvGrpSpPr/>
          <p:nvPr/>
        </p:nvGrpSpPr>
        <p:grpSpPr>
          <a:xfrm>
            <a:off x="3140075" y="2598738"/>
            <a:ext cx="963613" cy="300037"/>
            <a:chOff x="4410" y="1365"/>
            <a:chExt cx="663" cy="224"/>
          </a:xfrm>
        </p:grpSpPr>
        <p:sp>
          <p:nvSpPr>
            <p:cNvPr id="1207" name="Google Shape;1207;p19"/>
            <p:cNvSpPr/>
            <p:nvPr/>
          </p:nvSpPr>
          <p:spPr>
            <a:xfrm>
              <a:off x="4410" y="1500"/>
              <a:ext cx="495" cy="87"/>
            </a:xfrm>
            <a:prstGeom prst="rect">
              <a:avLst/>
            </a:prstGeom>
            <a:gradFill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19"/>
            <p:cNvSpPr/>
            <p:nvPr/>
          </p:nvSpPr>
          <p:spPr>
            <a:xfrm>
              <a:off x="4410" y="1369"/>
              <a:ext cx="663" cy="134"/>
            </a:xfrm>
            <a:prstGeom prst="parallelogram">
              <a:avLst>
                <a:gd fmla="val 122778" name="adj"/>
              </a:avLst>
            </a:prstGeom>
            <a:gradFill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19"/>
            <p:cNvSpPr/>
            <p:nvPr/>
          </p:nvSpPr>
          <p:spPr>
            <a:xfrm>
              <a:off x="4904" y="1365"/>
              <a:ext cx="169" cy="224"/>
            </a:xfrm>
            <a:custGeom>
              <a:rect b="b" l="l" r="r" t="t"/>
              <a:pathLst>
                <a:path extrusionOk="0" h="224" w="169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BBE0E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19"/>
            <p:cNvSpPr/>
            <p:nvPr/>
          </p:nvSpPr>
          <p:spPr>
            <a:xfrm>
              <a:off x="4475" y="1395"/>
              <a:ext cx="506" cy="80"/>
            </a:xfrm>
            <a:custGeom>
              <a:rect b="b" l="l" r="r" t="t"/>
              <a:pathLst>
                <a:path extrusionOk="0" h="63" w="280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19"/>
            <p:cNvSpPr/>
            <p:nvPr/>
          </p:nvSpPr>
          <p:spPr>
            <a:xfrm>
              <a:off x="4593" y="1391"/>
              <a:ext cx="293" cy="93"/>
            </a:xfrm>
            <a:custGeom>
              <a:rect b="b" l="l" r="r" t="t"/>
              <a:pathLst>
                <a:path extrusionOk="0" h="93" w="2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2" name="Google Shape;1212;p19"/>
          <p:cNvGrpSpPr/>
          <p:nvPr/>
        </p:nvGrpSpPr>
        <p:grpSpPr>
          <a:xfrm>
            <a:off x="2674938" y="3525838"/>
            <a:ext cx="1066800" cy="406400"/>
            <a:chOff x="4396" y="1245"/>
            <a:chExt cx="672" cy="248"/>
          </a:xfrm>
        </p:grpSpPr>
        <p:sp>
          <p:nvSpPr>
            <p:cNvPr id="1213" name="Google Shape;1213;p19"/>
            <p:cNvSpPr/>
            <p:nvPr/>
          </p:nvSpPr>
          <p:spPr>
            <a:xfrm>
              <a:off x="4399" y="1355"/>
              <a:ext cx="666" cy="138"/>
            </a:xfrm>
            <a:prstGeom prst="ellipse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14" name="Google Shape;1214;p19"/>
            <p:cNvSpPr/>
            <p:nvPr/>
          </p:nvSpPr>
          <p:spPr>
            <a:xfrm>
              <a:off x="4399" y="1339"/>
              <a:ext cx="669" cy="86"/>
            </a:xfrm>
            <a:prstGeom prst="rect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15" name="Google Shape;1215;p19"/>
            <p:cNvSpPr/>
            <p:nvPr/>
          </p:nvSpPr>
          <p:spPr>
            <a:xfrm>
              <a:off x="4396" y="1245"/>
              <a:ext cx="667" cy="162"/>
            </a:xfrm>
            <a:prstGeom prst="ellipse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216" name="Google Shape;1216;p19"/>
            <p:cNvGrpSpPr/>
            <p:nvPr/>
          </p:nvGrpSpPr>
          <p:grpSpPr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217" name="Google Shape;1217;p19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8" name="Google Shape;1218;p19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219" name="Google Shape;1219;p19"/>
            <p:cNvCxnSpPr/>
            <p:nvPr/>
          </p:nvCxnSpPr>
          <p:spPr>
            <a:xfrm>
              <a:off x="4399" y="1321"/>
              <a:ext cx="0" cy="109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0" name="Google Shape;1220;p19"/>
            <p:cNvCxnSpPr/>
            <p:nvPr/>
          </p:nvCxnSpPr>
          <p:spPr>
            <a:xfrm>
              <a:off x="5063" y="1326"/>
              <a:ext cx="0" cy="107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21" name="Google Shape;1221;p19"/>
          <p:cNvGrpSpPr/>
          <p:nvPr/>
        </p:nvGrpSpPr>
        <p:grpSpPr>
          <a:xfrm>
            <a:off x="2706688" y="3330575"/>
            <a:ext cx="423862" cy="647700"/>
            <a:chOff x="4140" y="429"/>
            <a:chExt cx="1425" cy="2396"/>
          </a:xfrm>
        </p:grpSpPr>
        <p:sp>
          <p:nvSpPr>
            <p:cNvPr id="1222" name="Google Shape;1222;p19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19"/>
            <p:cNvSpPr/>
            <p:nvPr/>
          </p:nvSpPr>
          <p:spPr>
            <a:xfrm>
              <a:off x="4204" y="429"/>
              <a:ext cx="1051" cy="2284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19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19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19"/>
            <p:cNvSpPr/>
            <p:nvPr/>
          </p:nvSpPr>
          <p:spPr>
            <a:xfrm>
              <a:off x="4209" y="693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27" name="Google Shape;1227;p19"/>
            <p:cNvGrpSpPr/>
            <p:nvPr/>
          </p:nvGrpSpPr>
          <p:grpSpPr>
            <a:xfrm>
              <a:off x="4748" y="670"/>
              <a:ext cx="582" cy="141"/>
              <a:chOff x="613" y="2570"/>
              <a:chExt cx="726" cy="135"/>
            </a:xfrm>
          </p:grpSpPr>
          <p:sp>
            <p:nvSpPr>
              <p:cNvPr id="1228" name="Google Shape;1228;p19"/>
              <p:cNvSpPr/>
              <p:nvPr/>
            </p:nvSpPr>
            <p:spPr>
              <a:xfrm>
                <a:off x="613" y="2570"/>
                <a:ext cx="726" cy="135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9" name="Google Shape;1229;p19"/>
              <p:cNvSpPr/>
              <p:nvPr/>
            </p:nvSpPr>
            <p:spPr>
              <a:xfrm>
                <a:off x="627" y="2587"/>
                <a:ext cx="693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30" name="Google Shape;1230;p19"/>
            <p:cNvSpPr/>
            <p:nvPr/>
          </p:nvSpPr>
          <p:spPr>
            <a:xfrm>
              <a:off x="4225" y="1016"/>
              <a:ext cx="592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31" name="Google Shape;1231;p19"/>
            <p:cNvGrpSpPr/>
            <p:nvPr/>
          </p:nvGrpSpPr>
          <p:grpSpPr>
            <a:xfrm>
              <a:off x="4749" y="993"/>
              <a:ext cx="582" cy="135"/>
              <a:chOff x="616" y="2567"/>
              <a:chExt cx="726" cy="140"/>
            </a:xfrm>
          </p:grpSpPr>
          <p:sp>
            <p:nvSpPr>
              <p:cNvPr id="1232" name="Google Shape;1232;p19"/>
              <p:cNvSpPr/>
              <p:nvPr/>
            </p:nvSpPr>
            <p:spPr>
              <a:xfrm>
                <a:off x="616" y="2567"/>
                <a:ext cx="726" cy="140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3" name="Google Shape;1233;p19"/>
              <p:cNvSpPr/>
              <p:nvPr/>
            </p:nvSpPr>
            <p:spPr>
              <a:xfrm>
                <a:off x="629" y="2585"/>
                <a:ext cx="693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34" name="Google Shape;1234;p19"/>
            <p:cNvSpPr/>
            <p:nvPr/>
          </p:nvSpPr>
          <p:spPr>
            <a:xfrm>
              <a:off x="4215" y="1357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19"/>
            <p:cNvSpPr/>
            <p:nvPr/>
          </p:nvSpPr>
          <p:spPr>
            <a:xfrm>
              <a:off x="4225" y="1656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36" name="Google Shape;1236;p19"/>
            <p:cNvGrpSpPr/>
            <p:nvPr/>
          </p:nvGrpSpPr>
          <p:grpSpPr>
            <a:xfrm>
              <a:off x="4733" y="1627"/>
              <a:ext cx="587" cy="153"/>
              <a:chOff x="611" y="2568"/>
              <a:chExt cx="731" cy="141"/>
            </a:xfrm>
          </p:grpSpPr>
          <p:sp>
            <p:nvSpPr>
              <p:cNvPr id="1237" name="Google Shape;1237;p19"/>
              <p:cNvSpPr/>
              <p:nvPr/>
            </p:nvSpPr>
            <p:spPr>
              <a:xfrm>
                <a:off x="611" y="2568"/>
                <a:ext cx="731" cy="141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8" name="Google Shape;1238;p19"/>
              <p:cNvSpPr/>
              <p:nvPr/>
            </p:nvSpPr>
            <p:spPr>
              <a:xfrm>
                <a:off x="624" y="2584"/>
                <a:ext cx="698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39" name="Google Shape;1239;p19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40" name="Google Shape;1240;p19"/>
            <p:cNvGrpSpPr/>
            <p:nvPr/>
          </p:nvGrpSpPr>
          <p:grpSpPr>
            <a:xfrm>
              <a:off x="4737" y="1328"/>
              <a:ext cx="582" cy="147"/>
              <a:chOff x="612" y="2569"/>
              <a:chExt cx="725" cy="147"/>
            </a:xfrm>
          </p:grpSpPr>
          <p:sp>
            <p:nvSpPr>
              <p:cNvPr id="1241" name="Google Shape;1241;p19"/>
              <p:cNvSpPr/>
              <p:nvPr/>
            </p:nvSpPr>
            <p:spPr>
              <a:xfrm>
                <a:off x="612" y="2569"/>
                <a:ext cx="725" cy="147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2" name="Google Shape;1242;p19"/>
              <p:cNvSpPr/>
              <p:nvPr/>
            </p:nvSpPr>
            <p:spPr>
              <a:xfrm>
                <a:off x="626" y="2586"/>
                <a:ext cx="691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43" name="Google Shape;1243;p19"/>
            <p:cNvSpPr/>
            <p:nvPr/>
          </p:nvSpPr>
          <p:spPr>
            <a:xfrm>
              <a:off x="5250" y="429"/>
              <a:ext cx="69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19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19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19"/>
            <p:cNvSpPr/>
            <p:nvPr/>
          </p:nvSpPr>
          <p:spPr>
            <a:xfrm>
              <a:off x="5517" y="2614"/>
              <a:ext cx="48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19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19"/>
            <p:cNvSpPr/>
            <p:nvPr/>
          </p:nvSpPr>
          <p:spPr>
            <a:xfrm>
              <a:off x="4140" y="2678"/>
              <a:ext cx="1201" cy="147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19"/>
            <p:cNvSpPr/>
            <p:nvPr/>
          </p:nvSpPr>
          <p:spPr>
            <a:xfrm>
              <a:off x="4204" y="2713"/>
              <a:ext cx="1073" cy="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19"/>
            <p:cNvSpPr/>
            <p:nvPr/>
          </p:nvSpPr>
          <p:spPr>
            <a:xfrm>
              <a:off x="4305" y="2385"/>
              <a:ext cx="160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19"/>
            <p:cNvSpPr/>
            <p:nvPr/>
          </p:nvSpPr>
          <p:spPr>
            <a:xfrm>
              <a:off x="4487" y="2385"/>
              <a:ext cx="160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19"/>
            <p:cNvSpPr/>
            <p:nvPr/>
          </p:nvSpPr>
          <p:spPr>
            <a:xfrm>
              <a:off x="4663" y="2379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19"/>
            <p:cNvSpPr/>
            <p:nvPr/>
          </p:nvSpPr>
          <p:spPr>
            <a:xfrm>
              <a:off x="5063" y="1833"/>
              <a:ext cx="85" cy="763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4" name="Google Shape;1254;p19"/>
          <p:cNvGrpSpPr/>
          <p:nvPr/>
        </p:nvGrpSpPr>
        <p:grpSpPr>
          <a:xfrm>
            <a:off x="1973197" y="2295525"/>
            <a:ext cx="855728" cy="627114"/>
            <a:chOff x="4417" y="878"/>
            <a:chExt cx="617" cy="466"/>
          </a:xfrm>
        </p:grpSpPr>
        <p:pic>
          <p:nvPicPr>
            <p:cNvPr descr="laptop_keyboard" id="1255" name="Google Shape;1255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109064">
              <a:off x="4420" y="1108"/>
              <a:ext cx="527" cy="2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6" name="Google Shape;1256;p19"/>
            <p:cNvSpPr/>
            <p:nvPr/>
          </p:nvSpPr>
          <p:spPr>
            <a:xfrm>
              <a:off x="4595" y="888"/>
              <a:ext cx="424" cy="297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screen" id="1257" name="Google Shape;1257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16" y="895"/>
              <a:ext cx="385" cy="2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8" name="Google Shape;1258;p19"/>
            <p:cNvSpPr/>
            <p:nvPr/>
          </p:nvSpPr>
          <p:spPr>
            <a:xfrm>
              <a:off x="4672" y="879"/>
              <a:ext cx="359" cy="55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19"/>
            <p:cNvSpPr/>
            <p:nvPr/>
          </p:nvSpPr>
          <p:spPr>
            <a:xfrm>
              <a:off x="4591" y="878"/>
              <a:ext cx="100" cy="230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19"/>
            <p:cNvSpPr/>
            <p:nvPr/>
          </p:nvSpPr>
          <p:spPr>
            <a:xfrm>
              <a:off x="4921" y="920"/>
              <a:ext cx="108" cy="265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19"/>
            <p:cNvSpPr/>
            <p:nvPr/>
          </p:nvSpPr>
          <p:spPr>
            <a:xfrm>
              <a:off x="4590" y="1097"/>
              <a:ext cx="394" cy="89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19"/>
            <p:cNvSpPr/>
            <p:nvPr/>
          </p:nvSpPr>
          <p:spPr>
            <a:xfrm>
              <a:off x="4933" y="922"/>
              <a:ext cx="101" cy="266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19"/>
            <p:cNvSpPr/>
            <p:nvPr/>
          </p:nvSpPr>
          <p:spPr>
            <a:xfrm>
              <a:off x="4590" y="1109"/>
              <a:ext cx="351" cy="88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64" name="Google Shape;1264;p19"/>
            <p:cNvGrpSpPr/>
            <p:nvPr/>
          </p:nvGrpSpPr>
          <p:grpSpPr>
            <a:xfrm>
              <a:off x="4584" y="1203"/>
              <a:ext cx="119" cy="53"/>
              <a:chOff x="1740" y="2642"/>
              <a:chExt cx="752" cy="327"/>
            </a:xfrm>
          </p:grpSpPr>
          <p:sp>
            <p:nvSpPr>
              <p:cNvPr id="1265" name="Google Shape;1265;p19"/>
              <p:cNvSpPr/>
              <p:nvPr/>
            </p:nvSpPr>
            <p:spPr>
              <a:xfrm>
                <a:off x="1740" y="2642"/>
                <a:ext cx="752" cy="327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6" name="Google Shape;1266;p19"/>
              <p:cNvSpPr/>
              <p:nvPr/>
            </p:nvSpPr>
            <p:spPr>
              <a:xfrm>
                <a:off x="1754" y="2649"/>
                <a:ext cx="726" cy="311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7" name="Google Shape;1267;p19"/>
              <p:cNvSpPr/>
              <p:nvPr/>
            </p:nvSpPr>
            <p:spPr>
              <a:xfrm>
                <a:off x="1808" y="2770"/>
                <a:ext cx="258" cy="10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8" name="Google Shape;1268;p19"/>
              <p:cNvSpPr/>
              <p:nvPr/>
            </p:nvSpPr>
            <p:spPr>
              <a:xfrm>
                <a:off x="1799" y="2816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9" name="Google Shape;1269;p19"/>
              <p:cNvSpPr/>
              <p:nvPr/>
            </p:nvSpPr>
            <p:spPr>
              <a:xfrm>
                <a:off x="2020" y="2834"/>
                <a:ext cx="258" cy="102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0" name="Google Shape;1270;p19"/>
              <p:cNvSpPr/>
              <p:nvPr/>
            </p:nvSpPr>
            <p:spPr>
              <a:xfrm>
                <a:off x="2011" y="2882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71" name="Google Shape;1271;p19"/>
            <p:cNvSpPr/>
            <p:nvPr/>
          </p:nvSpPr>
          <p:spPr>
            <a:xfrm>
              <a:off x="4788" y="1211"/>
              <a:ext cx="144" cy="116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19"/>
            <p:cNvSpPr/>
            <p:nvPr/>
          </p:nvSpPr>
          <p:spPr>
            <a:xfrm>
              <a:off x="4420" y="1220"/>
              <a:ext cx="369" cy="106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19"/>
            <p:cNvSpPr/>
            <p:nvPr/>
          </p:nvSpPr>
          <p:spPr>
            <a:xfrm>
              <a:off x="4420" y="1201"/>
              <a:ext cx="4" cy="21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19"/>
            <p:cNvSpPr/>
            <p:nvPr/>
          </p:nvSpPr>
          <p:spPr>
            <a:xfrm>
              <a:off x="4421" y="1114"/>
              <a:ext cx="171" cy="88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19"/>
            <p:cNvSpPr/>
            <p:nvPr/>
          </p:nvSpPr>
          <p:spPr>
            <a:xfrm>
              <a:off x="4432" y="1205"/>
              <a:ext cx="350" cy="102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19"/>
            <p:cNvSpPr/>
            <p:nvPr/>
          </p:nvSpPr>
          <p:spPr>
            <a:xfrm flipH="1" rot="10800000">
              <a:off x="4782" y="1198"/>
              <a:ext cx="142" cy="105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7" name="Google Shape;1277;p19"/>
          <p:cNvSpPr/>
          <p:nvPr/>
        </p:nvSpPr>
        <p:spPr>
          <a:xfrm>
            <a:off x="830263" y="2422525"/>
            <a:ext cx="976312" cy="485775"/>
          </a:xfrm>
          <a:custGeom>
            <a:rect b="b" l="l" r="r" t="t"/>
            <a:pathLst>
              <a:path extrusionOk="0" h="21600" w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extrusionOk="0" h="21600" w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extrusionOk="0" h="21600" w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78" name="Google Shape;1278;p19"/>
          <p:cNvGrpSpPr/>
          <p:nvPr/>
        </p:nvGrpSpPr>
        <p:grpSpPr>
          <a:xfrm>
            <a:off x="1195388" y="1258888"/>
            <a:ext cx="976312" cy="1460500"/>
            <a:chOff x="651" y="681"/>
            <a:chExt cx="615" cy="920"/>
          </a:xfrm>
        </p:grpSpPr>
        <p:sp>
          <p:nvSpPr>
            <p:cNvPr id="1279" name="Google Shape;1279;p19"/>
            <p:cNvSpPr/>
            <p:nvPr/>
          </p:nvSpPr>
          <p:spPr>
            <a:xfrm>
              <a:off x="662" y="698"/>
              <a:ext cx="604" cy="903"/>
            </a:xfrm>
            <a:custGeom>
              <a:rect b="b" l="l" r="r" t="t"/>
              <a:pathLst>
                <a:path extrusionOk="0" h="903" w="604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65882"/>
                  </a:srgbClr>
                </a:gs>
                <a:gs pos="100000">
                  <a:srgbClr val="000099">
                    <a:alpha val="66666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80" name="Google Shape;1280;p19"/>
            <p:cNvGrpSpPr/>
            <p:nvPr/>
          </p:nvGrpSpPr>
          <p:grpSpPr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1281" name="Google Shape;1281;p19"/>
              <p:cNvSpPr/>
              <p:nvPr/>
            </p:nvSpPr>
            <p:spPr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2" name="Google Shape;1282;p19"/>
              <p:cNvSpPr txBox="1"/>
              <p:nvPr/>
            </p:nvSpPr>
            <p:spPr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DHCP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UDP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IP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Eth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Phy</a:t>
                </a:r>
                <a:endParaRPr/>
              </a:p>
            </p:txBody>
          </p:sp>
          <p:cxnSp>
            <p:nvCxnSpPr>
              <p:cNvPr id="1283" name="Google Shape;1283;p19"/>
              <p:cNvCxnSpPr/>
              <p:nvPr/>
            </p:nvCxnSpPr>
            <p:spPr>
              <a:xfrm>
                <a:off x="578" y="3130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4" name="Google Shape;1284;p19"/>
              <p:cNvCxnSpPr/>
              <p:nvPr/>
            </p:nvCxnSpPr>
            <p:spPr>
              <a:xfrm>
                <a:off x="575" y="3289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5" name="Google Shape;1285;p19"/>
              <p:cNvCxnSpPr/>
              <p:nvPr/>
            </p:nvCxnSpPr>
            <p:spPr>
              <a:xfrm>
                <a:off x="572" y="3448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6" name="Google Shape;1286;p19"/>
              <p:cNvCxnSpPr/>
              <p:nvPr/>
            </p:nvCxnSpPr>
            <p:spPr>
              <a:xfrm>
                <a:off x="569" y="3607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287" name="Google Shape;1287;p19"/>
          <p:cNvGrpSpPr/>
          <p:nvPr/>
        </p:nvGrpSpPr>
        <p:grpSpPr>
          <a:xfrm>
            <a:off x="520700" y="1317625"/>
            <a:ext cx="544513" cy="244475"/>
            <a:chOff x="844" y="3337"/>
            <a:chExt cx="343" cy="154"/>
          </a:xfrm>
        </p:grpSpPr>
        <p:sp>
          <p:nvSpPr>
            <p:cNvPr id="1288" name="Google Shape;1288;p19"/>
            <p:cNvSpPr/>
            <p:nvPr/>
          </p:nvSpPr>
          <p:spPr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19"/>
            <p:cNvSpPr txBox="1"/>
            <p:nvPr/>
          </p:nvSpPr>
          <p:spPr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DHCP</a:t>
              </a:r>
              <a:endParaRPr/>
            </a:p>
          </p:txBody>
        </p:sp>
      </p:grpSp>
      <p:grpSp>
        <p:nvGrpSpPr>
          <p:cNvPr id="1290" name="Google Shape;1290;p19"/>
          <p:cNvGrpSpPr/>
          <p:nvPr/>
        </p:nvGrpSpPr>
        <p:grpSpPr>
          <a:xfrm>
            <a:off x="66675" y="1336675"/>
            <a:ext cx="1081088" cy="1166813"/>
            <a:chOff x="42" y="744"/>
            <a:chExt cx="681" cy="735"/>
          </a:xfrm>
        </p:grpSpPr>
        <p:grpSp>
          <p:nvGrpSpPr>
            <p:cNvPr id="1291" name="Google Shape;1291;p19"/>
            <p:cNvGrpSpPr/>
            <p:nvPr/>
          </p:nvGrpSpPr>
          <p:grpSpPr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1292" name="Google Shape;1292;p19"/>
              <p:cNvGrpSpPr/>
              <p:nvPr/>
            </p:nvGrpSpPr>
            <p:grpSpPr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1293" name="Google Shape;1293;p19"/>
                <p:cNvGrpSpPr/>
                <p:nvPr/>
              </p:nvGrpSpPr>
              <p:grpSpPr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1294" name="Google Shape;1294;p19"/>
                  <p:cNvSpPr/>
                  <p:nvPr/>
                </p:nvSpPr>
                <p:spPr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cap="flat" cmpd="sng" w="9525">
                    <a:solidFill>
                      <a:schemeClr val="lt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95" name="Google Shape;1295;p19"/>
                  <p:cNvSpPr txBox="1"/>
                  <p:nvPr/>
                </p:nvSpPr>
                <p:spPr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0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DHCP</a:t>
                    </a:r>
                    <a:endParaRPr/>
                  </a:p>
                </p:txBody>
              </p:sp>
            </p:grpSp>
            <p:sp>
              <p:nvSpPr>
                <p:cNvPr id="1296" name="Google Shape;1296;p19"/>
                <p:cNvSpPr/>
                <p:nvPr/>
              </p:nvSpPr>
              <p:spPr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97" name="Google Shape;1297;p19"/>
                <p:cNvSpPr/>
                <p:nvPr/>
              </p:nvSpPr>
              <p:spPr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98" name="Google Shape;1298;p19"/>
              <p:cNvGrpSpPr/>
              <p:nvPr/>
            </p:nvGrpSpPr>
            <p:grpSpPr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1299" name="Google Shape;1299;p19"/>
                <p:cNvGrpSpPr/>
                <p:nvPr/>
              </p:nvGrpSpPr>
              <p:grpSpPr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1300" name="Google Shape;1300;p19"/>
                  <p:cNvSpPr/>
                  <p:nvPr/>
                </p:nvSpPr>
                <p:spPr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cap="flat" cmpd="sng" w="9525">
                    <a:solidFill>
                      <a:schemeClr val="lt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01" name="Google Shape;1301;p19"/>
                  <p:cNvSpPr txBox="1"/>
                  <p:nvPr/>
                </p:nvSpPr>
                <p:spPr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0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DHCP</a:t>
                    </a:r>
                    <a:endParaRPr/>
                  </a:p>
                </p:txBody>
              </p:sp>
            </p:grpSp>
            <p:grpSp>
              <p:nvGrpSpPr>
                <p:cNvPr id="1302" name="Google Shape;1302;p19"/>
                <p:cNvGrpSpPr/>
                <p:nvPr/>
              </p:nvGrpSpPr>
              <p:grpSpPr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303" name="Google Shape;1303;p19"/>
                  <p:cNvSpPr/>
                  <p:nvPr/>
                </p:nvSpPr>
                <p:spPr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cap="flat" cmpd="sng" w="9525">
                    <a:solidFill>
                      <a:schemeClr val="lt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04" name="Google Shape;1304;p19"/>
                  <p:cNvSpPr/>
                  <p:nvPr/>
                </p:nvSpPr>
                <p:spPr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1305" name="Google Shape;1305;p19"/>
              <p:cNvGrpSpPr/>
              <p:nvPr/>
            </p:nvGrpSpPr>
            <p:grpSpPr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1306" name="Google Shape;1306;p19"/>
                <p:cNvSpPr/>
                <p:nvPr/>
              </p:nvSpPr>
              <p:spPr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07" name="Google Shape;1307;p19"/>
                <p:cNvSpPr/>
                <p:nvPr/>
              </p:nvSpPr>
              <p:spPr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08" name="Google Shape;1308;p19"/>
              <p:cNvGrpSpPr/>
              <p:nvPr/>
            </p:nvGrpSpPr>
            <p:grpSpPr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1309" name="Google Shape;1309;p19"/>
                <p:cNvGrpSpPr/>
                <p:nvPr/>
              </p:nvGrpSpPr>
              <p:grpSpPr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1310" name="Google Shape;1310;p19"/>
                  <p:cNvGrpSpPr/>
                  <p:nvPr/>
                </p:nvGrpSpPr>
                <p:grpSpPr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1311" name="Google Shape;1311;p19"/>
                    <p:cNvGrpSpPr/>
                    <p:nvPr/>
                  </p:nvGrpSpPr>
                  <p:grpSpPr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1312" name="Google Shape;1312;p19"/>
                      <p:cNvSpPr/>
                      <p:nvPr/>
                    </p:nvSpPr>
                    <p:spPr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cap="flat" cmpd="sng" w="9525">
                        <a:solidFill>
                          <a:schemeClr val="lt1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313" name="Google Shape;1313;p19"/>
                      <p:cNvSpPr txBox="1"/>
                      <p:nvPr/>
                    </p:nvSpPr>
                    <p:spPr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anchorCtr="0" anchor="t" bIns="45700" lIns="91425" spcFirstLastPara="1" rIns="91425" wrap="square" tIns="45700">
                        <a:sp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000">
                            <a:solidFill>
                              <a:schemeClr val="lt1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DHCP</a:t>
                        </a:r>
                        <a:endParaRPr/>
                      </a:p>
                    </p:txBody>
                  </p:sp>
                </p:grpSp>
                <p:grpSp>
                  <p:nvGrpSpPr>
                    <p:cNvPr id="1314" name="Google Shape;1314;p19"/>
                    <p:cNvGrpSpPr/>
                    <p:nvPr/>
                  </p:nvGrpSpPr>
                  <p:grpSpPr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1315" name="Google Shape;1315;p19"/>
                      <p:cNvSpPr/>
                      <p:nvPr/>
                    </p:nvSpPr>
                    <p:spPr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cap="flat" cmpd="sng" w="9525">
                        <a:solidFill>
                          <a:schemeClr val="lt1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316" name="Google Shape;1316;p19"/>
                      <p:cNvSpPr/>
                      <p:nvPr/>
                    </p:nvSpPr>
                    <p:spPr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cap="flat" cmpd="sng" w="9525">
                        <a:solidFill>
                          <a:schemeClr val="accent1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</p:grpSp>
              <p:sp>
                <p:nvSpPr>
                  <p:cNvPr id="1317" name="Google Shape;1317;p19"/>
                  <p:cNvSpPr/>
                  <p:nvPr/>
                </p:nvSpPr>
                <p:spPr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18" name="Google Shape;1318;p19"/>
                  <p:cNvSpPr/>
                  <p:nvPr/>
                </p:nvSpPr>
                <p:spPr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2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319" name="Google Shape;1319;p19"/>
                <p:cNvSpPr/>
                <p:nvPr/>
              </p:nvSpPr>
              <p:spPr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20" name="Google Shape;1320;p19"/>
                <p:cNvSpPr/>
                <p:nvPr/>
              </p:nvSpPr>
              <p:spPr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21" name="Google Shape;1321;p19"/>
                <p:cNvSpPr/>
                <p:nvPr/>
              </p:nvSpPr>
              <p:spPr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322" name="Google Shape;1322;p19"/>
            <p:cNvSpPr/>
            <p:nvPr/>
          </p:nvSpPr>
          <p:spPr>
            <a:xfrm>
              <a:off x="384" y="744"/>
              <a:ext cx="240" cy="735"/>
            </a:xfrm>
            <a:prstGeom prst="downArrow">
              <a:avLst>
                <a:gd fmla="val 54167" name="adj1"/>
                <a:gd fmla="val 49170" name="adj2"/>
              </a:avLst>
            </a:prstGeom>
            <a:gradFill>
              <a:gsLst>
                <a:gs pos="0">
                  <a:srgbClr val="FF0000">
                    <a:alpha val="24705"/>
                  </a:srgbClr>
                </a:gs>
                <a:gs pos="100000">
                  <a:srgbClr val="FF0000">
                    <a:alpha val="24705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3" name="Google Shape;1323;p19"/>
          <p:cNvGrpSpPr/>
          <p:nvPr/>
        </p:nvGrpSpPr>
        <p:grpSpPr>
          <a:xfrm>
            <a:off x="650875" y="2544763"/>
            <a:ext cx="1081088" cy="244475"/>
            <a:chOff x="504" y="3523"/>
            <a:chExt cx="681" cy="154"/>
          </a:xfrm>
        </p:grpSpPr>
        <p:grpSp>
          <p:nvGrpSpPr>
            <p:cNvPr id="1324" name="Google Shape;1324;p19"/>
            <p:cNvGrpSpPr/>
            <p:nvPr/>
          </p:nvGrpSpPr>
          <p:grpSpPr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1325" name="Google Shape;1325;p19"/>
              <p:cNvGrpSpPr/>
              <p:nvPr/>
            </p:nvGrpSpPr>
            <p:grpSpPr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1326" name="Google Shape;1326;p19"/>
                <p:cNvGrpSpPr/>
                <p:nvPr/>
              </p:nvGrpSpPr>
              <p:grpSpPr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1327" name="Google Shape;1327;p19"/>
                  <p:cNvSpPr/>
                  <p:nvPr/>
                </p:nvSpPr>
                <p:spPr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cap="flat" cmpd="sng" w="9525">
                    <a:solidFill>
                      <a:schemeClr val="lt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28" name="Google Shape;1328;p19"/>
                  <p:cNvSpPr txBox="1"/>
                  <p:nvPr/>
                </p:nvSpPr>
                <p:spPr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0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DHCP</a:t>
                    </a:r>
                    <a:endParaRPr/>
                  </a:p>
                </p:txBody>
              </p:sp>
            </p:grpSp>
            <p:grpSp>
              <p:nvGrpSpPr>
                <p:cNvPr id="1329" name="Google Shape;1329;p19"/>
                <p:cNvGrpSpPr/>
                <p:nvPr/>
              </p:nvGrpSpPr>
              <p:grpSpPr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330" name="Google Shape;1330;p19"/>
                  <p:cNvSpPr/>
                  <p:nvPr/>
                </p:nvSpPr>
                <p:spPr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cap="flat" cmpd="sng" w="9525">
                    <a:solidFill>
                      <a:schemeClr val="lt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31" name="Google Shape;1331;p19"/>
                  <p:cNvSpPr/>
                  <p:nvPr/>
                </p:nvSpPr>
                <p:spPr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1332" name="Google Shape;1332;p19"/>
              <p:cNvSpPr/>
              <p:nvPr/>
            </p:nvSpPr>
            <p:spPr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3" name="Google Shape;1333;p19"/>
              <p:cNvSpPr/>
              <p:nvPr/>
            </p:nvSpPr>
            <p:spPr>
              <a:xfrm>
                <a:off x="723" y="3473"/>
                <a:ext cx="480" cy="112"/>
              </a:xfrm>
              <a:prstGeom prst="rect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34" name="Google Shape;1334;p19"/>
            <p:cNvSpPr/>
            <p:nvPr/>
          </p:nvSpPr>
          <p:spPr>
            <a:xfrm>
              <a:off x="517" y="3545"/>
              <a:ext cx="94" cy="10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19"/>
            <p:cNvSpPr/>
            <p:nvPr/>
          </p:nvSpPr>
          <p:spPr>
            <a:xfrm>
              <a:off x="1115" y="3544"/>
              <a:ext cx="60" cy="10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19"/>
            <p:cNvSpPr/>
            <p:nvPr/>
          </p:nvSpPr>
          <p:spPr>
            <a:xfrm>
              <a:off x="504" y="3529"/>
              <a:ext cx="681" cy="13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7" name="Google Shape;1337;p19"/>
          <p:cNvGrpSpPr/>
          <p:nvPr/>
        </p:nvGrpSpPr>
        <p:grpSpPr>
          <a:xfrm>
            <a:off x="1477963" y="3236913"/>
            <a:ext cx="1316037" cy="1314450"/>
            <a:chOff x="931" y="1941"/>
            <a:chExt cx="829" cy="828"/>
          </a:xfrm>
        </p:grpSpPr>
        <p:sp>
          <p:nvSpPr>
            <p:cNvPr id="1338" name="Google Shape;1338;p19"/>
            <p:cNvSpPr/>
            <p:nvPr/>
          </p:nvSpPr>
          <p:spPr>
            <a:xfrm>
              <a:off x="1424" y="1965"/>
              <a:ext cx="336" cy="801"/>
            </a:xfrm>
            <a:custGeom>
              <a:rect b="b" l="l" r="r" t="t"/>
              <a:pathLst>
                <a:path extrusionOk="0" h="801" w="55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64705"/>
                  </a:srgbClr>
                </a:gs>
                <a:gs pos="100000">
                  <a:srgbClr val="000099">
                    <a:alpha val="64705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39" name="Google Shape;1339;p19"/>
            <p:cNvGrpSpPr/>
            <p:nvPr/>
          </p:nvGrpSpPr>
          <p:grpSpPr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1340" name="Google Shape;1340;p19"/>
              <p:cNvSpPr/>
              <p:nvPr/>
            </p:nvSpPr>
            <p:spPr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1" name="Google Shape;1341;p19"/>
              <p:cNvSpPr txBox="1"/>
              <p:nvPr/>
            </p:nvSpPr>
            <p:spPr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DHCP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UDP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IP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Eth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Phy</a:t>
                </a:r>
                <a:endParaRPr/>
              </a:p>
            </p:txBody>
          </p:sp>
          <p:cxnSp>
            <p:nvCxnSpPr>
              <p:cNvPr id="1342" name="Google Shape;1342;p19"/>
              <p:cNvCxnSpPr/>
              <p:nvPr/>
            </p:nvCxnSpPr>
            <p:spPr>
              <a:xfrm>
                <a:off x="578" y="3130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43" name="Google Shape;1343;p19"/>
              <p:cNvCxnSpPr/>
              <p:nvPr/>
            </p:nvCxnSpPr>
            <p:spPr>
              <a:xfrm>
                <a:off x="575" y="3289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44" name="Google Shape;1344;p19"/>
              <p:cNvCxnSpPr/>
              <p:nvPr/>
            </p:nvCxnSpPr>
            <p:spPr>
              <a:xfrm>
                <a:off x="572" y="3448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45" name="Google Shape;1345;p19"/>
              <p:cNvCxnSpPr/>
              <p:nvPr/>
            </p:nvCxnSpPr>
            <p:spPr>
              <a:xfrm>
                <a:off x="569" y="3607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346" name="Google Shape;1346;p19"/>
          <p:cNvGrpSpPr/>
          <p:nvPr/>
        </p:nvGrpSpPr>
        <p:grpSpPr>
          <a:xfrm>
            <a:off x="339725" y="3136900"/>
            <a:ext cx="1081088" cy="1217613"/>
            <a:chOff x="1404" y="3105"/>
            <a:chExt cx="681" cy="767"/>
          </a:xfrm>
        </p:grpSpPr>
        <p:grpSp>
          <p:nvGrpSpPr>
            <p:cNvPr id="1347" name="Google Shape;1347;p19"/>
            <p:cNvGrpSpPr/>
            <p:nvPr/>
          </p:nvGrpSpPr>
          <p:grpSpPr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1348" name="Google Shape;1348;p19"/>
              <p:cNvGrpSpPr/>
              <p:nvPr/>
            </p:nvGrpSpPr>
            <p:grpSpPr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1349" name="Google Shape;1349;p19"/>
                <p:cNvGrpSpPr/>
                <p:nvPr/>
              </p:nvGrpSpPr>
              <p:grpSpPr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1350" name="Google Shape;1350;p19"/>
                  <p:cNvSpPr/>
                  <p:nvPr/>
                </p:nvSpPr>
                <p:spPr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cap="flat" cmpd="sng" w="9525">
                    <a:solidFill>
                      <a:schemeClr val="lt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51" name="Google Shape;1351;p19"/>
                  <p:cNvSpPr txBox="1"/>
                  <p:nvPr/>
                </p:nvSpPr>
                <p:spPr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0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DHCP</a:t>
                    </a:r>
                    <a:endParaRPr/>
                  </a:p>
                </p:txBody>
              </p:sp>
            </p:grpSp>
            <p:sp>
              <p:nvSpPr>
                <p:cNvPr id="1352" name="Google Shape;1352;p19"/>
                <p:cNvSpPr/>
                <p:nvPr/>
              </p:nvSpPr>
              <p:spPr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3" name="Google Shape;1353;p19"/>
                <p:cNvSpPr/>
                <p:nvPr/>
              </p:nvSpPr>
              <p:spPr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54" name="Google Shape;1354;p19"/>
              <p:cNvGrpSpPr/>
              <p:nvPr/>
            </p:nvGrpSpPr>
            <p:grpSpPr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1355" name="Google Shape;1355;p19"/>
                <p:cNvGrpSpPr/>
                <p:nvPr/>
              </p:nvGrpSpPr>
              <p:grpSpPr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1356" name="Google Shape;1356;p19"/>
                  <p:cNvSpPr/>
                  <p:nvPr/>
                </p:nvSpPr>
                <p:spPr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cap="flat" cmpd="sng" w="9525">
                    <a:solidFill>
                      <a:schemeClr val="lt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57" name="Google Shape;1357;p19"/>
                  <p:cNvSpPr txBox="1"/>
                  <p:nvPr/>
                </p:nvSpPr>
                <p:spPr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0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DHCP</a:t>
                    </a:r>
                    <a:endParaRPr/>
                  </a:p>
                </p:txBody>
              </p:sp>
            </p:grpSp>
            <p:grpSp>
              <p:nvGrpSpPr>
                <p:cNvPr id="1358" name="Google Shape;1358;p19"/>
                <p:cNvGrpSpPr/>
                <p:nvPr/>
              </p:nvGrpSpPr>
              <p:grpSpPr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359" name="Google Shape;1359;p19"/>
                  <p:cNvSpPr/>
                  <p:nvPr/>
                </p:nvSpPr>
                <p:spPr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cap="flat" cmpd="sng" w="9525">
                    <a:solidFill>
                      <a:schemeClr val="lt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60" name="Google Shape;1360;p19"/>
                  <p:cNvSpPr/>
                  <p:nvPr/>
                </p:nvSpPr>
                <p:spPr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1361" name="Google Shape;1361;p19"/>
              <p:cNvGrpSpPr/>
              <p:nvPr/>
            </p:nvGrpSpPr>
            <p:grpSpPr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1362" name="Google Shape;1362;p19"/>
                <p:cNvSpPr/>
                <p:nvPr/>
              </p:nvSpPr>
              <p:spPr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3" name="Google Shape;1363;p19"/>
                <p:cNvSpPr/>
                <p:nvPr/>
              </p:nvSpPr>
              <p:spPr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64" name="Google Shape;1364;p19"/>
              <p:cNvGrpSpPr/>
              <p:nvPr/>
            </p:nvGrpSpPr>
            <p:grpSpPr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1365" name="Google Shape;1365;p19"/>
                <p:cNvGrpSpPr/>
                <p:nvPr/>
              </p:nvGrpSpPr>
              <p:grpSpPr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1366" name="Google Shape;1366;p19"/>
                  <p:cNvGrpSpPr/>
                  <p:nvPr/>
                </p:nvGrpSpPr>
                <p:grpSpPr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1367" name="Google Shape;1367;p19"/>
                    <p:cNvGrpSpPr/>
                    <p:nvPr/>
                  </p:nvGrpSpPr>
                  <p:grpSpPr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1368" name="Google Shape;1368;p19"/>
                      <p:cNvSpPr/>
                      <p:nvPr/>
                    </p:nvSpPr>
                    <p:spPr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cap="flat" cmpd="sng" w="9525">
                        <a:solidFill>
                          <a:schemeClr val="lt1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369" name="Google Shape;1369;p19"/>
                      <p:cNvSpPr txBox="1"/>
                      <p:nvPr/>
                    </p:nvSpPr>
                    <p:spPr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anchorCtr="0" anchor="t" bIns="45700" lIns="91425" spcFirstLastPara="1" rIns="91425" wrap="square" tIns="45700">
                        <a:sp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000">
                            <a:solidFill>
                              <a:schemeClr val="lt1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DHCP</a:t>
                        </a:r>
                        <a:endParaRPr/>
                      </a:p>
                    </p:txBody>
                  </p:sp>
                </p:grpSp>
                <p:grpSp>
                  <p:nvGrpSpPr>
                    <p:cNvPr id="1370" name="Google Shape;1370;p19"/>
                    <p:cNvGrpSpPr/>
                    <p:nvPr/>
                  </p:nvGrpSpPr>
                  <p:grpSpPr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1371" name="Google Shape;1371;p19"/>
                      <p:cNvSpPr/>
                      <p:nvPr/>
                    </p:nvSpPr>
                    <p:spPr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cap="flat" cmpd="sng" w="9525">
                        <a:solidFill>
                          <a:schemeClr val="lt1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372" name="Google Shape;1372;p19"/>
                      <p:cNvSpPr/>
                      <p:nvPr/>
                    </p:nvSpPr>
                    <p:spPr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cap="flat" cmpd="sng" w="9525">
                        <a:solidFill>
                          <a:schemeClr val="accent1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</p:grpSp>
              <p:sp>
                <p:nvSpPr>
                  <p:cNvPr id="1373" name="Google Shape;1373;p19"/>
                  <p:cNvSpPr/>
                  <p:nvPr/>
                </p:nvSpPr>
                <p:spPr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74" name="Google Shape;1374;p19"/>
                  <p:cNvSpPr/>
                  <p:nvPr/>
                </p:nvSpPr>
                <p:spPr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2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375" name="Google Shape;1375;p19"/>
                <p:cNvSpPr/>
                <p:nvPr/>
              </p:nvSpPr>
              <p:spPr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76" name="Google Shape;1376;p19"/>
                <p:cNvSpPr/>
                <p:nvPr/>
              </p:nvSpPr>
              <p:spPr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77" name="Google Shape;1377;p19"/>
                <p:cNvSpPr/>
                <p:nvPr/>
              </p:nvSpPr>
              <p:spPr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378" name="Google Shape;1378;p19"/>
            <p:cNvSpPr/>
            <p:nvPr/>
          </p:nvSpPr>
          <p:spPr>
            <a:xfrm rot="10800000">
              <a:off x="1727" y="3105"/>
              <a:ext cx="240" cy="767"/>
            </a:xfrm>
            <a:prstGeom prst="downArrow">
              <a:avLst>
                <a:gd fmla="val 54167" name="adj1"/>
                <a:gd fmla="val 51311" name="adj2"/>
              </a:avLst>
            </a:prstGeom>
            <a:gradFill>
              <a:gsLst>
                <a:gs pos="0">
                  <a:srgbClr val="FF0000">
                    <a:alpha val="24705"/>
                  </a:srgbClr>
                </a:gs>
                <a:gs pos="100000">
                  <a:srgbClr val="FF0000">
                    <a:alpha val="24705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79" name="Google Shape;1379;p19"/>
            <p:cNvGrpSpPr/>
            <p:nvPr/>
          </p:nvGrpSpPr>
          <p:grpSpPr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1380" name="Google Shape;1380;p19"/>
              <p:cNvSpPr/>
              <p:nvPr/>
            </p:nvSpPr>
            <p:spPr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cap="flat" cmpd="sng" w="9525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1" name="Google Shape;1381;p19"/>
              <p:cNvSpPr txBox="1"/>
              <p:nvPr/>
            </p:nvSpPr>
            <p:spPr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DHCP</a:t>
                </a:r>
                <a:endParaRPr/>
              </a:p>
            </p:txBody>
          </p:sp>
        </p:grpSp>
      </p:grpSp>
      <p:grpSp>
        <p:nvGrpSpPr>
          <p:cNvPr id="1382" name="Google Shape;1382;p19"/>
          <p:cNvGrpSpPr/>
          <p:nvPr/>
        </p:nvGrpSpPr>
        <p:grpSpPr>
          <a:xfrm>
            <a:off x="803275" y="3333750"/>
            <a:ext cx="544513" cy="244475"/>
            <a:chOff x="844" y="3337"/>
            <a:chExt cx="343" cy="154"/>
          </a:xfrm>
        </p:grpSpPr>
        <p:sp>
          <p:nvSpPr>
            <p:cNvPr id="1383" name="Google Shape;1383;p19"/>
            <p:cNvSpPr/>
            <p:nvPr/>
          </p:nvSpPr>
          <p:spPr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19"/>
            <p:cNvSpPr txBox="1"/>
            <p:nvPr/>
          </p:nvSpPr>
          <p:spPr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DHCP</a:t>
              </a:r>
              <a:endParaRPr/>
            </a:p>
          </p:txBody>
        </p:sp>
      </p:grpSp>
      <p:pic>
        <p:nvPicPr>
          <p:cNvPr descr="underline_base" id="1385" name="Google Shape;1385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8463" y="722313"/>
            <a:ext cx="31988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386" name="Google Shape;1386;p19"/>
          <p:cNvSpPr txBox="1"/>
          <p:nvPr>
            <p:ph type="title"/>
          </p:nvPr>
        </p:nvSpPr>
        <p:spPr>
          <a:xfrm>
            <a:off x="323850" y="77788"/>
            <a:ext cx="4354513" cy="94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DHCP: example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"/>
          <p:cNvSpPr txBox="1"/>
          <p:nvPr>
            <p:ph idx="11" type="ftr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</a:t>
            </a:r>
            <a:endParaRPr/>
          </a:p>
        </p:txBody>
      </p:sp>
      <p:sp>
        <p:nvSpPr>
          <p:cNvPr id="183" name="Google Shape;183;p2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4-</a:t>
            </a: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underline_base" id="184" name="Google Shape;18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"/>
          <p:cNvSpPr txBox="1"/>
          <p:nvPr>
            <p:ph idx="1" type="body"/>
          </p:nvPr>
        </p:nvSpPr>
        <p:spPr>
          <a:xfrm>
            <a:off x="5334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560"/>
              <a:buFont typeface="Noto Sans Symbols"/>
              <a:buNone/>
            </a:pPr>
            <a:r>
              <a:rPr lang="en-US" sz="2400"/>
              <a:t>4.1 introduction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Font typeface="Noto Sans Symbols"/>
              <a:buNone/>
            </a:pPr>
            <a:r>
              <a:rPr lang="en-US" sz="2400"/>
              <a:t>4.2 virtual circuit and datagram networks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Font typeface="Noto Sans Symbols"/>
              <a:buNone/>
            </a:pPr>
            <a:r>
              <a:rPr lang="en-US" sz="2400"/>
              <a:t>4.3 what’s inside a router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Font typeface="Noto Sans Symbols"/>
              <a:buNone/>
            </a:pPr>
            <a:r>
              <a:rPr lang="en-US" sz="2400">
                <a:solidFill>
                  <a:srgbClr val="CC0000"/>
                </a:solidFill>
              </a:rPr>
              <a:t>4.4 IP: Internet Protocol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datagram format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IPv4 addressing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ICMP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IPv6</a:t>
            </a:r>
            <a:endParaRPr/>
          </a:p>
        </p:txBody>
      </p:sp>
      <p:sp>
        <p:nvSpPr>
          <p:cNvPr id="186" name="Google Shape;186;p2"/>
          <p:cNvSpPr txBox="1"/>
          <p:nvPr>
            <p:ph idx="2" type="body"/>
          </p:nvPr>
        </p:nvSpPr>
        <p:spPr>
          <a:xfrm>
            <a:off x="44958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560"/>
              <a:buFont typeface="Noto Sans Symbols"/>
              <a:buNone/>
            </a:pPr>
            <a:r>
              <a:rPr lang="en-US" sz="2400"/>
              <a:t>4.5 routing algorithms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link state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distance vector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hierarchical routing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Font typeface="Noto Sans Symbols"/>
              <a:buNone/>
            </a:pPr>
            <a:r>
              <a:rPr lang="en-US" sz="2400"/>
              <a:t>4.6 routing in the Internet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RIP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OSPF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BGP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Font typeface="Noto Sans Symbols"/>
              <a:buNone/>
            </a:pPr>
            <a:r>
              <a:rPr lang="en-US" sz="2400"/>
              <a:t>4.7 broadcast and multicast routing</a:t>
            </a:r>
            <a:endParaRPr/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/>
          </a:p>
        </p:txBody>
      </p:sp>
      <p:sp>
        <p:nvSpPr>
          <p:cNvPr id="187" name="Google Shape;187;p2"/>
          <p:cNvSpPr/>
          <p:nvPr/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Chapter 4: outline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p20"/>
          <p:cNvSpPr txBox="1"/>
          <p:nvPr>
            <p:ph idx="11" type="ftr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</a:t>
            </a:r>
            <a:endParaRPr/>
          </a:p>
        </p:txBody>
      </p:sp>
      <p:sp>
        <p:nvSpPr>
          <p:cNvPr id="1392" name="Google Shape;1392;p20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4-</a:t>
            </a:r>
            <a:fld id="{00000000-1234-1234-1234-123412341234}" type="slidenum"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underline_base" id="1393" name="Google Shape;139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8463" y="722313"/>
            <a:ext cx="31988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394" name="Google Shape;1394;p20"/>
          <p:cNvSpPr txBox="1"/>
          <p:nvPr>
            <p:ph idx="1" type="body"/>
          </p:nvPr>
        </p:nvSpPr>
        <p:spPr>
          <a:xfrm>
            <a:off x="5037138" y="1158875"/>
            <a:ext cx="3430587" cy="1573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30"/>
              <a:buChar char="❖"/>
            </a:pPr>
            <a:r>
              <a:rPr lang="en-US" sz="2200"/>
              <a:t>DCP server formulates DHCP ACK containing client’s IP address, IP address of first-hop router for client, name &amp; IP address of DNS server</a:t>
            </a:r>
            <a:endParaRPr/>
          </a:p>
          <a:p>
            <a:pPr indent="-268605" lvl="0" marL="342900" rtl="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sz="1800"/>
          </a:p>
        </p:txBody>
      </p:sp>
      <p:sp>
        <p:nvSpPr>
          <p:cNvPr id="1395" name="Google Shape;1395;p20"/>
          <p:cNvSpPr/>
          <p:nvPr/>
        </p:nvSpPr>
        <p:spPr>
          <a:xfrm>
            <a:off x="773113" y="1428750"/>
            <a:ext cx="3554412" cy="2754313"/>
          </a:xfrm>
          <a:custGeom>
            <a:rect b="b" l="l" r="r" t="t"/>
            <a:pathLst>
              <a:path extrusionOk="0" h="958" w="2406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96" name="Google Shape;1396;p20"/>
          <p:cNvCxnSpPr/>
          <p:nvPr/>
        </p:nvCxnSpPr>
        <p:spPr>
          <a:xfrm flipH="1" rot="10800000">
            <a:off x="3775075" y="2511425"/>
            <a:ext cx="155575" cy="1428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7" name="Google Shape;1397;p20"/>
          <p:cNvCxnSpPr/>
          <p:nvPr/>
        </p:nvCxnSpPr>
        <p:spPr>
          <a:xfrm>
            <a:off x="2665413" y="2673350"/>
            <a:ext cx="695325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8" name="Google Shape;1398;p20"/>
          <p:cNvCxnSpPr/>
          <p:nvPr/>
        </p:nvCxnSpPr>
        <p:spPr>
          <a:xfrm flipH="1" rot="10800000">
            <a:off x="3924300" y="2368550"/>
            <a:ext cx="138113" cy="1428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399" name="Google Shape;1399;p20"/>
          <p:cNvCxnSpPr/>
          <p:nvPr/>
        </p:nvCxnSpPr>
        <p:spPr>
          <a:xfrm flipH="1" rot="10800000">
            <a:off x="3279775" y="2903538"/>
            <a:ext cx="512763" cy="6127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0" name="Google Shape;1400;p20"/>
          <p:cNvSpPr/>
          <p:nvPr/>
        </p:nvSpPr>
        <p:spPr>
          <a:xfrm>
            <a:off x="5030788" y="2930525"/>
            <a:ext cx="3421062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430"/>
              <a:buFont typeface="Noto Sans Symbols"/>
              <a:buChar char="❖"/>
            </a:pPr>
            <a:r>
              <a:rPr lang="en-US" sz="2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encapsulation of DHCP server, frame forwarded to client, demuxing up to DHCP at client</a:t>
            </a:r>
            <a:endParaRPr/>
          </a:p>
        </p:txBody>
      </p:sp>
      <p:sp>
        <p:nvSpPr>
          <p:cNvPr id="1401" name="Google Shape;1401;p20"/>
          <p:cNvSpPr txBox="1"/>
          <p:nvPr>
            <p:ph type="title"/>
          </p:nvPr>
        </p:nvSpPr>
        <p:spPr>
          <a:xfrm>
            <a:off x="323850" y="77788"/>
            <a:ext cx="4354513" cy="94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DHCP: example</a:t>
            </a:r>
            <a:endParaRPr/>
          </a:p>
        </p:txBody>
      </p:sp>
      <p:grpSp>
        <p:nvGrpSpPr>
          <p:cNvPr id="1402" name="Google Shape;1402;p20"/>
          <p:cNvGrpSpPr/>
          <p:nvPr/>
        </p:nvGrpSpPr>
        <p:grpSpPr>
          <a:xfrm>
            <a:off x="1973197" y="2295525"/>
            <a:ext cx="855728" cy="627114"/>
            <a:chOff x="4417" y="878"/>
            <a:chExt cx="617" cy="466"/>
          </a:xfrm>
        </p:grpSpPr>
        <p:pic>
          <p:nvPicPr>
            <p:cNvPr descr="laptop_keyboard" id="1403" name="Google Shape;1403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109064">
              <a:off x="4420" y="1108"/>
              <a:ext cx="527" cy="2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4" name="Google Shape;1404;p20"/>
            <p:cNvSpPr/>
            <p:nvPr/>
          </p:nvSpPr>
          <p:spPr>
            <a:xfrm>
              <a:off x="4595" y="888"/>
              <a:ext cx="424" cy="297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screen" id="1405" name="Google Shape;1405;p2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616" y="895"/>
              <a:ext cx="385" cy="2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6" name="Google Shape;1406;p20"/>
            <p:cNvSpPr/>
            <p:nvPr/>
          </p:nvSpPr>
          <p:spPr>
            <a:xfrm>
              <a:off x="4672" y="879"/>
              <a:ext cx="359" cy="55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20"/>
            <p:cNvSpPr/>
            <p:nvPr/>
          </p:nvSpPr>
          <p:spPr>
            <a:xfrm>
              <a:off x="4591" y="878"/>
              <a:ext cx="100" cy="230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20"/>
            <p:cNvSpPr/>
            <p:nvPr/>
          </p:nvSpPr>
          <p:spPr>
            <a:xfrm>
              <a:off x="4921" y="920"/>
              <a:ext cx="108" cy="265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20"/>
            <p:cNvSpPr/>
            <p:nvPr/>
          </p:nvSpPr>
          <p:spPr>
            <a:xfrm>
              <a:off x="4590" y="1097"/>
              <a:ext cx="394" cy="89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20"/>
            <p:cNvSpPr/>
            <p:nvPr/>
          </p:nvSpPr>
          <p:spPr>
            <a:xfrm>
              <a:off x="4933" y="922"/>
              <a:ext cx="101" cy="266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20"/>
            <p:cNvSpPr/>
            <p:nvPr/>
          </p:nvSpPr>
          <p:spPr>
            <a:xfrm>
              <a:off x="4590" y="1109"/>
              <a:ext cx="351" cy="88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12" name="Google Shape;1412;p20"/>
            <p:cNvGrpSpPr/>
            <p:nvPr/>
          </p:nvGrpSpPr>
          <p:grpSpPr>
            <a:xfrm>
              <a:off x="4584" y="1203"/>
              <a:ext cx="119" cy="53"/>
              <a:chOff x="1740" y="2642"/>
              <a:chExt cx="752" cy="327"/>
            </a:xfrm>
          </p:grpSpPr>
          <p:sp>
            <p:nvSpPr>
              <p:cNvPr id="1413" name="Google Shape;1413;p20"/>
              <p:cNvSpPr/>
              <p:nvPr/>
            </p:nvSpPr>
            <p:spPr>
              <a:xfrm>
                <a:off x="1740" y="2642"/>
                <a:ext cx="752" cy="327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4" name="Google Shape;1414;p20"/>
              <p:cNvSpPr/>
              <p:nvPr/>
            </p:nvSpPr>
            <p:spPr>
              <a:xfrm>
                <a:off x="1754" y="2649"/>
                <a:ext cx="726" cy="311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5" name="Google Shape;1415;p20"/>
              <p:cNvSpPr/>
              <p:nvPr/>
            </p:nvSpPr>
            <p:spPr>
              <a:xfrm>
                <a:off x="1808" y="2770"/>
                <a:ext cx="258" cy="10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6" name="Google Shape;1416;p20"/>
              <p:cNvSpPr/>
              <p:nvPr/>
            </p:nvSpPr>
            <p:spPr>
              <a:xfrm>
                <a:off x="1799" y="2816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7" name="Google Shape;1417;p20"/>
              <p:cNvSpPr/>
              <p:nvPr/>
            </p:nvSpPr>
            <p:spPr>
              <a:xfrm>
                <a:off x="2020" y="2834"/>
                <a:ext cx="258" cy="102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8" name="Google Shape;1418;p20"/>
              <p:cNvSpPr/>
              <p:nvPr/>
            </p:nvSpPr>
            <p:spPr>
              <a:xfrm>
                <a:off x="2011" y="2882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19" name="Google Shape;1419;p20"/>
            <p:cNvSpPr/>
            <p:nvPr/>
          </p:nvSpPr>
          <p:spPr>
            <a:xfrm>
              <a:off x="4788" y="1211"/>
              <a:ext cx="144" cy="116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20"/>
            <p:cNvSpPr/>
            <p:nvPr/>
          </p:nvSpPr>
          <p:spPr>
            <a:xfrm>
              <a:off x="4420" y="1220"/>
              <a:ext cx="369" cy="106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20"/>
            <p:cNvSpPr/>
            <p:nvPr/>
          </p:nvSpPr>
          <p:spPr>
            <a:xfrm>
              <a:off x="4420" y="1201"/>
              <a:ext cx="4" cy="21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20"/>
            <p:cNvSpPr/>
            <p:nvPr/>
          </p:nvSpPr>
          <p:spPr>
            <a:xfrm>
              <a:off x="4421" y="1114"/>
              <a:ext cx="171" cy="88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20"/>
            <p:cNvSpPr/>
            <p:nvPr/>
          </p:nvSpPr>
          <p:spPr>
            <a:xfrm>
              <a:off x="4432" y="1205"/>
              <a:ext cx="350" cy="102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20"/>
            <p:cNvSpPr/>
            <p:nvPr/>
          </p:nvSpPr>
          <p:spPr>
            <a:xfrm flipH="1" rot="10800000">
              <a:off x="4782" y="1198"/>
              <a:ext cx="142" cy="105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5" name="Google Shape;1425;p20"/>
          <p:cNvSpPr txBox="1"/>
          <p:nvPr/>
        </p:nvSpPr>
        <p:spPr>
          <a:xfrm>
            <a:off x="2562225" y="3967163"/>
            <a:ext cx="2025650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router with DHCP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 built into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router</a:t>
            </a:r>
            <a:endParaRPr/>
          </a:p>
        </p:txBody>
      </p:sp>
      <p:grpSp>
        <p:nvGrpSpPr>
          <p:cNvPr id="1426" name="Google Shape;1426;p20"/>
          <p:cNvGrpSpPr/>
          <p:nvPr/>
        </p:nvGrpSpPr>
        <p:grpSpPr>
          <a:xfrm>
            <a:off x="2674938" y="3525838"/>
            <a:ext cx="1066800" cy="406400"/>
            <a:chOff x="4396" y="1245"/>
            <a:chExt cx="672" cy="248"/>
          </a:xfrm>
        </p:grpSpPr>
        <p:sp>
          <p:nvSpPr>
            <p:cNvPr id="1427" name="Google Shape;1427;p20"/>
            <p:cNvSpPr/>
            <p:nvPr/>
          </p:nvSpPr>
          <p:spPr>
            <a:xfrm>
              <a:off x="4399" y="1355"/>
              <a:ext cx="666" cy="138"/>
            </a:xfrm>
            <a:prstGeom prst="ellipse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28" name="Google Shape;1428;p20"/>
            <p:cNvSpPr/>
            <p:nvPr/>
          </p:nvSpPr>
          <p:spPr>
            <a:xfrm>
              <a:off x="4399" y="1339"/>
              <a:ext cx="669" cy="86"/>
            </a:xfrm>
            <a:prstGeom prst="rect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29" name="Google Shape;1429;p20"/>
            <p:cNvSpPr/>
            <p:nvPr/>
          </p:nvSpPr>
          <p:spPr>
            <a:xfrm>
              <a:off x="4396" y="1245"/>
              <a:ext cx="667" cy="162"/>
            </a:xfrm>
            <a:prstGeom prst="ellipse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430" name="Google Shape;1430;p20"/>
            <p:cNvGrpSpPr/>
            <p:nvPr/>
          </p:nvGrpSpPr>
          <p:grpSpPr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431" name="Google Shape;1431;p20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2" name="Google Shape;1432;p20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433" name="Google Shape;1433;p20"/>
            <p:cNvCxnSpPr/>
            <p:nvPr/>
          </p:nvCxnSpPr>
          <p:spPr>
            <a:xfrm>
              <a:off x="4399" y="1321"/>
              <a:ext cx="0" cy="109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4" name="Google Shape;1434;p20"/>
            <p:cNvCxnSpPr/>
            <p:nvPr/>
          </p:nvCxnSpPr>
          <p:spPr>
            <a:xfrm>
              <a:off x="5063" y="1326"/>
              <a:ext cx="0" cy="107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35" name="Google Shape;1435;p20"/>
          <p:cNvGrpSpPr/>
          <p:nvPr/>
        </p:nvGrpSpPr>
        <p:grpSpPr>
          <a:xfrm>
            <a:off x="2706688" y="3330575"/>
            <a:ext cx="423862" cy="647700"/>
            <a:chOff x="4140" y="429"/>
            <a:chExt cx="1425" cy="2396"/>
          </a:xfrm>
        </p:grpSpPr>
        <p:sp>
          <p:nvSpPr>
            <p:cNvPr id="1436" name="Google Shape;1436;p20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20"/>
            <p:cNvSpPr/>
            <p:nvPr/>
          </p:nvSpPr>
          <p:spPr>
            <a:xfrm>
              <a:off x="4204" y="429"/>
              <a:ext cx="1051" cy="2284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20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20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20"/>
            <p:cNvSpPr/>
            <p:nvPr/>
          </p:nvSpPr>
          <p:spPr>
            <a:xfrm>
              <a:off x="4209" y="693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41" name="Google Shape;1441;p20"/>
            <p:cNvGrpSpPr/>
            <p:nvPr/>
          </p:nvGrpSpPr>
          <p:grpSpPr>
            <a:xfrm>
              <a:off x="4748" y="670"/>
              <a:ext cx="582" cy="141"/>
              <a:chOff x="613" y="2570"/>
              <a:chExt cx="726" cy="135"/>
            </a:xfrm>
          </p:grpSpPr>
          <p:sp>
            <p:nvSpPr>
              <p:cNvPr id="1442" name="Google Shape;1442;p20"/>
              <p:cNvSpPr/>
              <p:nvPr/>
            </p:nvSpPr>
            <p:spPr>
              <a:xfrm>
                <a:off x="613" y="2570"/>
                <a:ext cx="726" cy="135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3" name="Google Shape;1443;p20"/>
              <p:cNvSpPr/>
              <p:nvPr/>
            </p:nvSpPr>
            <p:spPr>
              <a:xfrm>
                <a:off x="627" y="2587"/>
                <a:ext cx="693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44" name="Google Shape;1444;p20"/>
            <p:cNvSpPr/>
            <p:nvPr/>
          </p:nvSpPr>
          <p:spPr>
            <a:xfrm>
              <a:off x="4225" y="1016"/>
              <a:ext cx="592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45" name="Google Shape;1445;p20"/>
            <p:cNvGrpSpPr/>
            <p:nvPr/>
          </p:nvGrpSpPr>
          <p:grpSpPr>
            <a:xfrm>
              <a:off x="4749" y="993"/>
              <a:ext cx="582" cy="135"/>
              <a:chOff x="616" y="2567"/>
              <a:chExt cx="726" cy="140"/>
            </a:xfrm>
          </p:grpSpPr>
          <p:sp>
            <p:nvSpPr>
              <p:cNvPr id="1446" name="Google Shape;1446;p20"/>
              <p:cNvSpPr/>
              <p:nvPr/>
            </p:nvSpPr>
            <p:spPr>
              <a:xfrm>
                <a:off x="616" y="2567"/>
                <a:ext cx="726" cy="140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7" name="Google Shape;1447;p20"/>
              <p:cNvSpPr/>
              <p:nvPr/>
            </p:nvSpPr>
            <p:spPr>
              <a:xfrm>
                <a:off x="629" y="2585"/>
                <a:ext cx="693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48" name="Google Shape;1448;p20"/>
            <p:cNvSpPr/>
            <p:nvPr/>
          </p:nvSpPr>
          <p:spPr>
            <a:xfrm>
              <a:off x="4215" y="1357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20"/>
            <p:cNvSpPr/>
            <p:nvPr/>
          </p:nvSpPr>
          <p:spPr>
            <a:xfrm>
              <a:off x="4225" y="1656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50" name="Google Shape;1450;p20"/>
            <p:cNvGrpSpPr/>
            <p:nvPr/>
          </p:nvGrpSpPr>
          <p:grpSpPr>
            <a:xfrm>
              <a:off x="4733" y="1627"/>
              <a:ext cx="587" cy="153"/>
              <a:chOff x="611" y="2568"/>
              <a:chExt cx="731" cy="141"/>
            </a:xfrm>
          </p:grpSpPr>
          <p:sp>
            <p:nvSpPr>
              <p:cNvPr id="1451" name="Google Shape;1451;p20"/>
              <p:cNvSpPr/>
              <p:nvPr/>
            </p:nvSpPr>
            <p:spPr>
              <a:xfrm>
                <a:off x="611" y="2568"/>
                <a:ext cx="731" cy="141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2" name="Google Shape;1452;p20"/>
              <p:cNvSpPr/>
              <p:nvPr/>
            </p:nvSpPr>
            <p:spPr>
              <a:xfrm>
                <a:off x="624" y="2584"/>
                <a:ext cx="698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53" name="Google Shape;1453;p20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54" name="Google Shape;1454;p20"/>
            <p:cNvGrpSpPr/>
            <p:nvPr/>
          </p:nvGrpSpPr>
          <p:grpSpPr>
            <a:xfrm>
              <a:off x="4737" y="1328"/>
              <a:ext cx="582" cy="147"/>
              <a:chOff x="612" y="2569"/>
              <a:chExt cx="725" cy="147"/>
            </a:xfrm>
          </p:grpSpPr>
          <p:sp>
            <p:nvSpPr>
              <p:cNvPr id="1455" name="Google Shape;1455;p20"/>
              <p:cNvSpPr/>
              <p:nvPr/>
            </p:nvSpPr>
            <p:spPr>
              <a:xfrm>
                <a:off x="612" y="2569"/>
                <a:ext cx="725" cy="147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6" name="Google Shape;1456;p20"/>
              <p:cNvSpPr/>
              <p:nvPr/>
            </p:nvSpPr>
            <p:spPr>
              <a:xfrm>
                <a:off x="626" y="2586"/>
                <a:ext cx="691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57" name="Google Shape;1457;p20"/>
            <p:cNvSpPr/>
            <p:nvPr/>
          </p:nvSpPr>
          <p:spPr>
            <a:xfrm>
              <a:off x="5250" y="429"/>
              <a:ext cx="69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20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20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20"/>
            <p:cNvSpPr/>
            <p:nvPr/>
          </p:nvSpPr>
          <p:spPr>
            <a:xfrm>
              <a:off x="5517" y="2614"/>
              <a:ext cx="48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20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20"/>
            <p:cNvSpPr/>
            <p:nvPr/>
          </p:nvSpPr>
          <p:spPr>
            <a:xfrm>
              <a:off x="4140" y="2678"/>
              <a:ext cx="1201" cy="147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20"/>
            <p:cNvSpPr/>
            <p:nvPr/>
          </p:nvSpPr>
          <p:spPr>
            <a:xfrm>
              <a:off x="4204" y="2713"/>
              <a:ext cx="1073" cy="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20"/>
            <p:cNvSpPr/>
            <p:nvPr/>
          </p:nvSpPr>
          <p:spPr>
            <a:xfrm>
              <a:off x="4305" y="2385"/>
              <a:ext cx="160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20"/>
            <p:cNvSpPr/>
            <p:nvPr/>
          </p:nvSpPr>
          <p:spPr>
            <a:xfrm>
              <a:off x="4487" y="2385"/>
              <a:ext cx="160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20"/>
            <p:cNvSpPr/>
            <p:nvPr/>
          </p:nvSpPr>
          <p:spPr>
            <a:xfrm>
              <a:off x="4663" y="2379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20"/>
            <p:cNvSpPr/>
            <p:nvPr/>
          </p:nvSpPr>
          <p:spPr>
            <a:xfrm>
              <a:off x="5063" y="1833"/>
              <a:ext cx="85" cy="763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68" name="Google Shape;1468;p20"/>
          <p:cNvCxnSpPr/>
          <p:nvPr/>
        </p:nvCxnSpPr>
        <p:spPr>
          <a:xfrm flipH="1" rot="10800000">
            <a:off x="3775075" y="2500313"/>
            <a:ext cx="155575" cy="1428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69" name="Google Shape;1469;p20"/>
          <p:cNvGrpSpPr/>
          <p:nvPr/>
        </p:nvGrpSpPr>
        <p:grpSpPr>
          <a:xfrm>
            <a:off x="3140075" y="2598738"/>
            <a:ext cx="963613" cy="300037"/>
            <a:chOff x="4410" y="1365"/>
            <a:chExt cx="663" cy="224"/>
          </a:xfrm>
        </p:grpSpPr>
        <p:sp>
          <p:nvSpPr>
            <p:cNvPr id="1470" name="Google Shape;1470;p20"/>
            <p:cNvSpPr/>
            <p:nvPr/>
          </p:nvSpPr>
          <p:spPr>
            <a:xfrm>
              <a:off x="4410" y="1500"/>
              <a:ext cx="495" cy="87"/>
            </a:xfrm>
            <a:prstGeom prst="rect">
              <a:avLst/>
            </a:prstGeom>
            <a:gradFill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20"/>
            <p:cNvSpPr/>
            <p:nvPr/>
          </p:nvSpPr>
          <p:spPr>
            <a:xfrm>
              <a:off x="4410" y="1369"/>
              <a:ext cx="663" cy="134"/>
            </a:xfrm>
            <a:prstGeom prst="parallelogram">
              <a:avLst>
                <a:gd fmla="val 122778" name="adj"/>
              </a:avLst>
            </a:prstGeom>
            <a:gradFill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20"/>
            <p:cNvSpPr/>
            <p:nvPr/>
          </p:nvSpPr>
          <p:spPr>
            <a:xfrm>
              <a:off x="4904" y="1365"/>
              <a:ext cx="169" cy="224"/>
            </a:xfrm>
            <a:custGeom>
              <a:rect b="b" l="l" r="r" t="t"/>
              <a:pathLst>
                <a:path extrusionOk="0" h="224" w="169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BBE0E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20"/>
            <p:cNvSpPr/>
            <p:nvPr/>
          </p:nvSpPr>
          <p:spPr>
            <a:xfrm>
              <a:off x="4475" y="1395"/>
              <a:ext cx="506" cy="80"/>
            </a:xfrm>
            <a:custGeom>
              <a:rect b="b" l="l" r="r" t="t"/>
              <a:pathLst>
                <a:path extrusionOk="0" h="63" w="280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20"/>
            <p:cNvSpPr/>
            <p:nvPr/>
          </p:nvSpPr>
          <p:spPr>
            <a:xfrm>
              <a:off x="4593" y="1391"/>
              <a:ext cx="293" cy="93"/>
            </a:xfrm>
            <a:custGeom>
              <a:rect b="b" l="l" r="r" t="t"/>
              <a:pathLst>
                <a:path extrusionOk="0" h="93" w="2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5" name="Google Shape;1475;p20"/>
          <p:cNvGrpSpPr/>
          <p:nvPr/>
        </p:nvGrpSpPr>
        <p:grpSpPr>
          <a:xfrm>
            <a:off x="352425" y="3319463"/>
            <a:ext cx="1081088" cy="1166812"/>
            <a:chOff x="42" y="744"/>
            <a:chExt cx="681" cy="735"/>
          </a:xfrm>
        </p:grpSpPr>
        <p:grpSp>
          <p:nvGrpSpPr>
            <p:cNvPr id="1476" name="Google Shape;1476;p20"/>
            <p:cNvGrpSpPr/>
            <p:nvPr/>
          </p:nvGrpSpPr>
          <p:grpSpPr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1477" name="Google Shape;1477;p20"/>
              <p:cNvGrpSpPr/>
              <p:nvPr/>
            </p:nvGrpSpPr>
            <p:grpSpPr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1478" name="Google Shape;1478;p20"/>
                <p:cNvGrpSpPr/>
                <p:nvPr/>
              </p:nvGrpSpPr>
              <p:grpSpPr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1479" name="Google Shape;1479;p20"/>
                  <p:cNvSpPr/>
                  <p:nvPr/>
                </p:nvSpPr>
                <p:spPr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cap="flat" cmpd="sng" w="9525">
                    <a:solidFill>
                      <a:schemeClr val="lt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80" name="Google Shape;1480;p20"/>
                  <p:cNvSpPr txBox="1"/>
                  <p:nvPr/>
                </p:nvSpPr>
                <p:spPr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0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DHCP</a:t>
                    </a:r>
                    <a:endParaRPr/>
                  </a:p>
                </p:txBody>
              </p:sp>
            </p:grpSp>
            <p:sp>
              <p:nvSpPr>
                <p:cNvPr id="1481" name="Google Shape;1481;p20"/>
                <p:cNvSpPr/>
                <p:nvPr/>
              </p:nvSpPr>
              <p:spPr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82" name="Google Shape;1482;p20"/>
                <p:cNvSpPr/>
                <p:nvPr/>
              </p:nvSpPr>
              <p:spPr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483" name="Google Shape;1483;p20"/>
              <p:cNvGrpSpPr/>
              <p:nvPr/>
            </p:nvGrpSpPr>
            <p:grpSpPr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1484" name="Google Shape;1484;p20"/>
                <p:cNvGrpSpPr/>
                <p:nvPr/>
              </p:nvGrpSpPr>
              <p:grpSpPr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1485" name="Google Shape;1485;p20"/>
                  <p:cNvSpPr/>
                  <p:nvPr/>
                </p:nvSpPr>
                <p:spPr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cap="flat" cmpd="sng" w="9525">
                    <a:solidFill>
                      <a:schemeClr val="lt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86" name="Google Shape;1486;p20"/>
                  <p:cNvSpPr txBox="1"/>
                  <p:nvPr/>
                </p:nvSpPr>
                <p:spPr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0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DHCP</a:t>
                    </a:r>
                    <a:endParaRPr/>
                  </a:p>
                </p:txBody>
              </p:sp>
            </p:grpSp>
            <p:grpSp>
              <p:nvGrpSpPr>
                <p:cNvPr id="1487" name="Google Shape;1487;p20"/>
                <p:cNvGrpSpPr/>
                <p:nvPr/>
              </p:nvGrpSpPr>
              <p:grpSpPr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488" name="Google Shape;1488;p20"/>
                  <p:cNvSpPr/>
                  <p:nvPr/>
                </p:nvSpPr>
                <p:spPr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cap="flat" cmpd="sng" w="9525">
                    <a:solidFill>
                      <a:schemeClr val="lt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89" name="Google Shape;1489;p20"/>
                  <p:cNvSpPr/>
                  <p:nvPr/>
                </p:nvSpPr>
                <p:spPr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1490" name="Google Shape;1490;p20"/>
              <p:cNvGrpSpPr/>
              <p:nvPr/>
            </p:nvGrpSpPr>
            <p:grpSpPr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1491" name="Google Shape;1491;p20"/>
                <p:cNvSpPr/>
                <p:nvPr/>
              </p:nvSpPr>
              <p:spPr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92" name="Google Shape;1492;p20"/>
                <p:cNvSpPr/>
                <p:nvPr/>
              </p:nvSpPr>
              <p:spPr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493" name="Google Shape;1493;p20"/>
              <p:cNvGrpSpPr/>
              <p:nvPr/>
            </p:nvGrpSpPr>
            <p:grpSpPr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1494" name="Google Shape;1494;p20"/>
                <p:cNvGrpSpPr/>
                <p:nvPr/>
              </p:nvGrpSpPr>
              <p:grpSpPr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1495" name="Google Shape;1495;p20"/>
                  <p:cNvGrpSpPr/>
                  <p:nvPr/>
                </p:nvGrpSpPr>
                <p:grpSpPr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1496" name="Google Shape;1496;p20"/>
                    <p:cNvGrpSpPr/>
                    <p:nvPr/>
                  </p:nvGrpSpPr>
                  <p:grpSpPr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1497" name="Google Shape;1497;p20"/>
                      <p:cNvSpPr/>
                      <p:nvPr/>
                    </p:nvSpPr>
                    <p:spPr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cap="flat" cmpd="sng" w="9525">
                        <a:solidFill>
                          <a:schemeClr val="lt1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498" name="Google Shape;1498;p20"/>
                      <p:cNvSpPr txBox="1"/>
                      <p:nvPr/>
                    </p:nvSpPr>
                    <p:spPr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anchorCtr="0" anchor="t" bIns="45700" lIns="91425" spcFirstLastPara="1" rIns="91425" wrap="square" tIns="45700">
                        <a:sp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000">
                            <a:solidFill>
                              <a:schemeClr val="lt1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DHCP</a:t>
                        </a:r>
                        <a:endParaRPr/>
                      </a:p>
                    </p:txBody>
                  </p:sp>
                </p:grpSp>
                <p:grpSp>
                  <p:nvGrpSpPr>
                    <p:cNvPr id="1499" name="Google Shape;1499;p20"/>
                    <p:cNvGrpSpPr/>
                    <p:nvPr/>
                  </p:nvGrpSpPr>
                  <p:grpSpPr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1500" name="Google Shape;1500;p20"/>
                      <p:cNvSpPr/>
                      <p:nvPr/>
                    </p:nvSpPr>
                    <p:spPr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cap="flat" cmpd="sng" w="9525">
                        <a:solidFill>
                          <a:schemeClr val="lt1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501" name="Google Shape;1501;p20"/>
                      <p:cNvSpPr/>
                      <p:nvPr/>
                    </p:nvSpPr>
                    <p:spPr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cap="flat" cmpd="sng" w="9525">
                        <a:solidFill>
                          <a:schemeClr val="accent1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</p:grpSp>
              <p:sp>
                <p:nvSpPr>
                  <p:cNvPr id="1502" name="Google Shape;1502;p20"/>
                  <p:cNvSpPr/>
                  <p:nvPr/>
                </p:nvSpPr>
                <p:spPr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03" name="Google Shape;1503;p20"/>
                  <p:cNvSpPr/>
                  <p:nvPr/>
                </p:nvSpPr>
                <p:spPr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2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504" name="Google Shape;1504;p20"/>
                <p:cNvSpPr/>
                <p:nvPr/>
              </p:nvSpPr>
              <p:spPr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05" name="Google Shape;1505;p20"/>
                <p:cNvSpPr/>
                <p:nvPr/>
              </p:nvSpPr>
              <p:spPr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06" name="Google Shape;1506;p20"/>
                <p:cNvSpPr/>
                <p:nvPr/>
              </p:nvSpPr>
              <p:spPr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507" name="Google Shape;1507;p20"/>
            <p:cNvSpPr/>
            <p:nvPr/>
          </p:nvSpPr>
          <p:spPr>
            <a:xfrm>
              <a:off x="384" y="744"/>
              <a:ext cx="240" cy="735"/>
            </a:xfrm>
            <a:prstGeom prst="downArrow">
              <a:avLst>
                <a:gd fmla="val 54167" name="adj1"/>
                <a:gd fmla="val 49170" name="adj2"/>
              </a:avLst>
            </a:prstGeom>
            <a:gradFill>
              <a:gsLst>
                <a:gs pos="0">
                  <a:srgbClr val="FF0000">
                    <a:alpha val="24705"/>
                  </a:srgbClr>
                </a:gs>
                <a:gs pos="100000">
                  <a:srgbClr val="FF0000">
                    <a:alpha val="24705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8" name="Google Shape;1508;p20"/>
          <p:cNvGrpSpPr/>
          <p:nvPr/>
        </p:nvGrpSpPr>
        <p:grpSpPr>
          <a:xfrm>
            <a:off x="449263" y="4405313"/>
            <a:ext cx="1081087" cy="244475"/>
            <a:chOff x="504" y="3523"/>
            <a:chExt cx="681" cy="154"/>
          </a:xfrm>
        </p:grpSpPr>
        <p:grpSp>
          <p:nvGrpSpPr>
            <p:cNvPr id="1509" name="Google Shape;1509;p20"/>
            <p:cNvGrpSpPr/>
            <p:nvPr/>
          </p:nvGrpSpPr>
          <p:grpSpPr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1510" name="Google Shape;1510;p20"/>
              <p:cNvGrpSpPr/>
              <p:nvPr/>
            </p:nvGrpSpPr>
            <p:grpSpPr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1511" name="Google Shape;1511;p20"/>
                <p:cNvGrpSpPr/>
                <p:nvPr/>
              </p:nvGrpSpPr>
              <p:grpSpPr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1512" name="Google Shape;1512;p20"/>
                  <p:cNvSpPr/>
                  <p:nvPr/>
                </p:nvSpPr>
                <p:spPr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cap="flat" cmpd="sng" w="9525">
                    <a:solidFill>
                      <a:schemeClr val="lt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13" name="Google Shape;1513;p20"/>
                  <p:cNvSpPr txBox="1"/>
                  <p:nvPr/>
                </p:nvSpPr>
                <p:spPr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0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DHCP</a:t>
                    </a:r>
                    <a:endParaRPr/>
                  </a:p>
                </p:txBody>
              </p:sp>
            </p:grpSp>
            <p:grpSp>
              <p:nvGrpSpPr>
                <p:cNvPr id="1514" name="Google Shape;1514;p20"/>
                <p:cNvGrpSpPr/>
                <p:nvPr/>
              </p:nvGrpSpPr>
              <p:grpSpPr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515" name="Google Shape;1515;p20"/>
                  <p:cNvSpPr/>
                  <p:nvPr/>
                </p:nvSpPr>
                <p:spPr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cap="flat" cmpd="sng" w="9525">
                    <a:solidFill>
                      <a:schemeClr val="lt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16" name="Google Shape;1516;p20"/>
                  <p:cNvSpPr/>
                  <p:nvPr/>
                </p:nvSpPr>
                <p:spPr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1517" name="Google Shape;1517;p20"/>
              <p:cNvSpPr/>
              <p:nvPr/>
            </p:nvSpPr>
            <p:spPr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8" name="Google Shape;1518;p20"/>
              <p:cNvSpPr/>
              <p:nvPr/>
            </p:nvSpPr>
            <p:spPr>
              <a:xfrm>
                <a:off x="723" y="3473"/>
                <a:ext cx="480" cy="112"/>
              </a:xfrm>
              <a:prstGeom prst="rect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19" name="Google Shape;1519;p20"/>
            <p:cNvSpPr/>
            <p:nvPr/>
          </p:nvSpPr>
          <p:spPr>
            <a:xfrm>
              <a:off x="517" y="3545"/>
              <a:ext cx="94" cy="10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20"/>
            <p:cNvSpPr/>
            <p:nvPr/>
          </p:nvSpPr>
          <p:spPr>
            <a:xfrm>
              <a:off x="1115" y="3544"/>
              <a:ext cx="60" cy="10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20"/>
            <p:cNvSpPr/>
            <p:nvPr/>
          </p:nvSpPr>
          <p:spPr>
            <a:xfrm>
              <a:off x="504" y="3529"/>
              <a:ext cx="681" cy="13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22" name="Google Shape;1522;p20"/>
          <p:cNvGrpSpPr/>
          <p:nvPr/>
        </p:nvGrpSpPr>
        <p:grpSpPr>
          <a:xfrm>
            <a:off x="1477963" y="3236913"/>
            <a:ext cx="1316037" cy="1314450"/>
            <a:chOff x="931" y="1941"/>
            <a:chExt cx="829" cy="828"/>
          </a:xfrm>
        </p:grpSpPr>
        <p:sp>
          <p:nvSpPr>
            <p:cNvPr id="1523" name="Google Shape;1523;p20"/>
            <p:cNvSpPr/>
            <p:nvPr/>
          </p:nvSpPr>
          <p:spPr>
            <a:xfrm>
              <a:off x="1424" y="1965"/>
              <a:ext cx="336" cy="801"/>
            </a:xfrm>
            <a:custGeom>
              <a:rect b="b" l="l" r="r" t="t"/>
              <a:pathLst>
                <a:path extrusionOk="0" h="801" w="55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65882"/>
                  </a:srgbClr>
                </a:gs>
                <a:gs pos="100000">
                  <a:srgbClr val="000099">
                    <a:alpha val="65882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24" name="Google Shape;1524;p20"/>
            <p:cNvGrpSpPr/>
            <p:nvPr/>
          </p:nvGrpSpPr>
          <p:grpSpPr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1525" name="Google Shape;1525;p20"/>
              <p:cNvSpPr/>
              <p:nvPr/>
            </p:nvSpPr>
            <p:spPr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6" name="Google Shape;1526;p20"/>
              <p:cNvSpPr txBox="1"/>
              <p:nvPr/>
            </p:nvSpPr>
            <p:spPr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DHCP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UDP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IP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Eth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Phy</a:t>
                </a:r>
                <a:endParaRPr/>
              </a:p>
            </p:txBody>
          </p:sp>
          <p:cxnSp>
            <p:nvCxnSpPr>
              <p:cNvPr id="1527" name="Google Shape;1527;p20"/>
              <p:cNvCxnSpPr/>
              <p:nvPr/>
            </p:nvCxnSpPr>
            <p:spPr>
              <a:xfrm>
                <a:off x="578" y="3130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8" name="Google Shape;1528;p20"/>
              <p:cNvCxnSpPr/>
              <p:nvPr/>
            </p:nvCxnSpPr>
            <p:spPr>
              <a:xfrm>
                <a:off x="575" y="3289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9" name="Google Shape;1529;p20"/>
              <p:cNvCxnSpPr/>
              <p:nvPr/>
            </p:nvCxnSpPr>
            <p:spPr>
              <a:xfrm>
                <a:off x="572" y="3448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30" name="Google Shape;1530;p20"/>
              <p:cNvCxnSpPr/>
              <p:nvPr/>
            </p:nvCxnSpPr>
            <p:spPr>
              <a:xfrm>
                <a:off x="569" y="3607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531" name="Google Shape;1531;p20"/>
          <p:cNvGrpSpPr/>
          <p:nvPr/>
        </p:nvGrpSpPr>
        <p:grpSpPr>
          <a:xfrm>
            <a:off x="803275" y="3344863"/>
            <a:ext cx="544513" cy="244475"/>
            <a:chOff x="844" y="3337"/>
            <a:chExt cx="343" cy="154"/>
          </a:xfrm>
        </p:grpSpPr>
        <p:sp>
          <p:nvSpPr>
            <p:cNvPr id="1532" name="Google Shape;1532;p20"/>
            <p:cNvSpPr/>
            <p:nvPr/>
          </p:nvSpPr>
          <p:spPr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20"/>
            <p:cNvSpPr txBox="1"/>
            <p:nvPr/>
          </p:nvSpPr>
          <p:spPr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DHCP</a:t>
              </a:r>
              <a:endParaRPr/>
            </a:p>
          </p:txBody>
        </p:sp>
      </p:grpSp>
      <p:grpSp>
        <p:nvGrpSpPr>
          <p:cNvPr id="1534" name="Google Shape;1534;p20"/>
          <p:cNvGrpSpPr/>
          <p:nvPr/>
        </p:nvGrpSpPr>
        <p:grpSpPr>
          <a:xfrm>
            <a:off x="1195388" y="1247775"/>
            <a:ext cx="976312" cy="1460500"/>
            <a:chOff x="651" y="681"/>
            <a:chExt cx="615" cy="920"/>
          </a:xfrm>
        </p:grpSpPr>
        <p:sp>
          <p:nvSpPr>
            <p:cNvPr id="1535" name="Google Shape;1535;p20"/>
            <p:cNvSpPr/>
            <p:nvPr/>
          </p:nvSpPr>
          <p:spPr>
            <a:xfrm>
              <a:off x="662" y="698"/>
              <a:ext cx="604" cy="903"/>
            </a:xfrm>
            <a:custGeom>
              <a:rect b="b" l="l" r="r" t="t"/>
              <a:pathLst>
                <a:path extrusionOk="0" h="903" w="604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65882"/>
                  </a:srgbClr>
                </a:gs>
                <a:gs pos="100000">
                  <a:srgbClr val="000099">
                    <a:alpha val="65882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36" name="Google Shape;1536;p20"/>
            <p:cNvGrpSpPr/>
            <p:nvPr/>
          </p:nvGrpSpPr>
          <p:grpSpPr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1537" name="Google Shape;1537;p20"/>
              <p:cNvSpPr/>
              <p:nvPr/>
            </p:nvSpPr>
            <p:spPr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8" name="Google Shape;1538;p20"/>
              <p:cNvSpPr txBox="1"/>
              <p:nvPr/>
            </p:nvSpPr>
            <p:spPr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DHCP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UDP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IP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Eth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Phy</a:t>
                </a:r>
                <a:endParaRPr/>
              </a:p>
            </p:txBody>
          </p:sp>
          <p:cxnSp>
            <p:nvCxnSpPr>
              <p:cNvPr id="1539" name="Google Shape;1539;p20"/>
              <p:cNvCxnSpPr/>
              <p:nvPr/>
            </p:nvCxnSpPr>
            <p:spPr>
              <a:xfrm>
                <a:off x="578" y="3130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40" name="Google Shape;1540;p20"/>
              <p:cNvCxnSpPr/>
              <p:nvPr/>
            </p:nvCxnSpPr>
            <p:spPr>
              <a:xfrm>
                <a:off x="575" y="3289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41" name="Google Shape;1541;p20"/>
              <p:cNvCxnSpPr/>
              <p:nvPr/>
            </p:nvCxnSpPr>
            <p:spPr>
              <a:xfrm>
                <a:off x="572" y="3448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42" name="Google Shape;1542;p20"/>
              <p:cNvCxnSpPr/>
              <p:nvPr/>
            </p:nvCxnSpPr>
            <p:spPr>
              <a:xfrm>
                <a:off x="569" y="3607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543" name="Google Shape;1543;p20"/>
          <p:cNvGrpSpPr/>
          <p:nvPr/>
        </p:nvGrpSpPr>
        <p:grpSpPr>
          <a:xfrm>
            <a:off x="71438" y="1136650"/>
            <a:ext cx="1081087" cy="1217613"/>
            <a:chOff x="1404" y="3105"/>
            <a:chExt cx="681" cy="767"/>
          </a:xfrm>
        </p:grpSpPr>
        <p:grpSp>
          <p:nvGrpSpPr>
            <p:cNvPr id="1544" name="Google Shape;1544;p20"/>
            <p:cNvGrpSpPr/>
            <p:nvPr/>
          </p:nvGrpSpPr>
          <p:grpSpPr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1545" name="Google Shape;1545;p20"/>
              <p:cNvGrpSpPr/>
              <p:nvPr/>
            </p:nvGrpSpPr>
            <p:grpSpPr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1546" name="Google Shape;1546;p20"/>
                <p:cNvGrpSpPr/>
                <p:nvPr/>
              </p:nvGrpSpPr>
              <p:grpSpPr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1547" name="Google Shape;1547;p20"/>
                  <p:cNvSpPr/>
                  <p:nvPr/>
                </p:nvSpPr>
                <p:spPr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cap="flat" cmpd="sng" w="9525">
                    <a:solidFill>
                      <a:schemeClr val="lt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48" name="Google Shape;1548;p20"/>
                  <p:cNvSpPr txBox="1"/>
                  <p:nvPr/>
                </p:nvSpPr>
                <p:spPr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0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DHCP</a:t>
                    </a:r>
                    <a:endParaRPr/>
                  </a:p>
                </p:txBody>
              </p:sp>
            </p:grpSp>
            <p:sp>
              <p:nvSpPr>
                <p:cNvPr id="1549" name="Google Shape;1549;p20"/>
                <p:cNvSpPr/>
                <p:nvPr/>
              </p:nvSpPr>
              <p:spPr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50" name="Google Shape;1550;p20"/>
                <p:cNvSpPr/>
                <p:nvPr/>
              </p:nvSpPr>
              <p:spPr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551" name="Google Shape;1551;p20"/>
              <p:cNvGrpSpPr/>
              <p:nvPr/>
            </p:nvGrpSpPr>
            <p:grpSpPr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1552" name="Google Shape;1552;p20"/>
                <p:cNvGrpSpPr/>
                <p:nvPr/>
              </p:nvGrpSpPr>
              <p:grpSpPr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1553" name="Google Shape;1553;p20"/>
                  <p:cNvSpPr/>
                  <p:nvPr/>
                </p:nvSpPr>
                <p:spPr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cap="flat" cmpd="sng" w="9525">
                    <a:solidFill>
                      <a:schemeClr val="lt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54" name="Google Shape;1554;p20"/>
                  <p:cNvSpPr txBox="1"/>
                  <p:nvPr/>
                </p:nvSpPr>
                <p:spPr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0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DHCP</a:t>
                    </a:r>
                    <a:endParaRPr/>
                  </a:p>
                </p:txBody>
              </p:sp>
            </p:grpSp>
            <p:grpSp>
              <p:nvGrpSpPr>
                <p:cNvPr id="1555" name="Google Shape;1555;p20"/>
                <p:cNvGrpSpPr/>
                <p:nvPr/>
              </p:nvGrpSpPr>
              <p:grpSpPr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556" name="Google Shape;1556;p20"/>
                  <p:cNvSpPr/>
                  <p:nvPr/>
                </p:nvSpPr>
                <p:spPr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cap="flat" cmpd="sng" w="9525">
                    <a:solidFill>
                      <a:schemeClr val="lt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57" name="Google Shape;1557;p20"/>
                  <p:cNvSpPr/>
                  <p:nvPr/>
                </p:nvSpPr>
                <p:spPr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1558" name="Google Shape;1558;p20"/>
              <p:cNvGrpSpPr/>
              <p:nvPr/>
            </p:nvGrpSpPr>
            <p:grpSpPr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1559" name="Google Shape;1559;p20"/>
                <p:cNvSpPr/>
                <p:nvPr/>
              </p:nvSpPr>
              <p:spPr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0" name="Google Shape;1560;p20"/>
                <p:cNvSpPr/>
                <p:nvPr/>
              </p:nvSpPr>
              <p:spPr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561" name="Google Shape;1561;p20"/>
              <p:cNvGrpSpPr/>
              <p:nvPr/>
            </p:nvGrpSpPr>
            <p:grpSpPr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1562" name="Google Shape;1562;p20"/>
                <p:cNvGrpSpPr/>
                <p:nvPr/>
              </p:nvGrpSpPr>
              <p:grpSpPr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1563" name="Google Shape;1563;p20"/>
                  <p:cNvGrpSpPr/>
                  <p:nvPr/>
                </p:nvGrpSpPr>
                <p:grpSpPr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1564" name="Google Shape;1564;p20"/>
                    <p:cNvGrpSpPr/>
                    <p:nvPr/>
                  </p:nvGrpSpPr>
                  <p:grpSpPr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1565" name="Google Shape;1565;p20"/>
                      <p:cNvSpPr/>
                      <p:nvPr/>
                    </p:nvSpPr>
                    <p:spPr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cap="flat" cmpd="sng" w="9525">
                        <a:solidFill>
                          <a:schemeClr val="lt1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566" name="Google Shape;1566;p20"/>
                      <p:cNvSpPr txBox="1"/>
                      <p:nvPr/>
                    </p:nvSpPr>
                    <p:spPr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anchorCtr="0" anchor="t" bIns="45700" lIns="91425" spcFirstLastPara="1" rIns="91425" wrap="square" tIns="45700">
                        <a:sp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000">
                            <a:solidFill>
                              <a:schemeClr val="lt1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DHCP</a:t>
                        </a:r>
                        <a:endParaRPr/>
                      </a:p>
                    </p:txBody>
                  </p:sp>
                </p:grpSp>
                <p:grpSp>
                  <p:nvGrpSpPr>
                    <p:cNvPr id="1567" name="Google Shape;1567;p20"/>
                    <p:cNvGrpSpPr/>
                    <p:nvPr/>
                  </p:nvGrpSpPr>
                  <p:grpSpPr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1568" name="Google Shape;1568;p20"/>
                      <p:cNvSpPr/>
                      <p:nvPr/>
                    </p:nvSpPr>
                    <p:spPr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cap="flat" cmpd="sng" w="9525">
                        <a:solidFill>
                          <a:schemeClr val="lt1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1569" name="Google Shape;1569;p20"/>
                      <p:cNvSpPr/>
                      <p:nvPr/>
                    </p:nvSpPr>
                    <p:spPr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cap="flat" cmpd="sng" w="9525">
                        <a:solidFill>
                          <a:schemeClr val="accent1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</p:grpSp>
              <p:sp>
                <p:nvSpPr>
                  <p:cNvPr id="1570" name="Google Shape;1570;p20"/>
                  <p:cNvSpPr/>
                  <p:nvPr/>
                </p:nvSpPr>
                <p:spPr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71" name="Google Shape;1571;p20"/>
                  <p:cNvSpPr/>
                  <p:nvPr/>
                </p:nvSpPr>
                <p:spPr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2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572" name="Google Shape;1572;p20"/>
                <p:cNvSpPr/>
                <p:nvPr/>
              </p:nvSpPr>
              <p:spPr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73" name="Google Shape;1573;p20"/>
                <p:cNvSpPr/>
                <p:nvPr/>
              </p:nvSpPr>
              <p:spPr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74" name="Google Shape;1574;p20"/>
                <p:cNvSpPr/>
                <p:nvPr/>
              </p:nvSpPr>
              <p:spPr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575" name="Google Shape;1575;p20"/>
            <p:cNvSpPr/>
            <p:nvPr/>
          </p:nvSpPr>
          <p:spPr>
            <a:xfrm rot="10800000">
              <a:off x="1727" y="3105"/>
              <a:ext cx="240" cy="767"/>
            </a:xfrm>
            <a:prstGeom prst="downArrow">
              <a:avLst>
                <a:gd fmla="val 54167" name="adj1"/>
                <a:gd fmla="val 51311" name="adj2"/>
              </a:avLst>
            </a:prstGeom>
            <a:gradFill>
              <a:gsLst>
                <a:gs pos="0">
                  <a:srgbClr val="FF0000">
                    <a:alpha val="24705"/>
                  </a:srgbClr>
                </a:gs>
                <a:gs pos="100000">
                  <a:srgbClr val="FF0000">
                    <a:alpha val="24705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76" name="Google Shape;1576;p20"/>
            <p:cNvGrpSpPr/>
            <p:nvPr/>
          </p:nvGrpSpPr>
          <p:grpSpPr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1577" name="Google Shape;1577;p20"/>
              <p:cNvSpPr/>
              <p:nvPr/>
            </p:nvSpPr>
            <p:spPr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cap="flat" cmpd="sng" w="9525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8" name="Google Shape;1578;p20"/>
              <p:cNvSpPr txBox="1"/>
              <p:nvPr/>
            </p:nvSpPr>
            <p:spPr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DHCP</a:t>
                </a:r>
                <a:endParaRPr/>
              </a:p>
            </p:txBody>
          </p:sp>
        </p:grpSp>
      </p:grpSp>
      <p:sp>
        <p:nvSpPr>
          <p:cNvPr id="1579" name="Google Shape;1579;p20"/>
          <p:cNvSpPr/>
          <p:nvPr/>
        </p:nvSpPr>
        <p:spPr>
          <a:xfrm>
            <a:off x="5026025" y="4230688"/>
            <a:ext cx="3421063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430"/>
              <a:buFont typeface="Noto Sans Symbols"/>
              <a:buChar char="❖"/>
            </a:pPr>
            <a:r>
              <a:rPr lang="en-US" sz="2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client now knows its IP address, name and IP address of DSN server, IP address of its first-hop router</a:t>
            </a:r>
            <a:endParaRPr/>
          </a:p>
          <a:p>
            <a:pPr indent="-252095" lvl="0" marL="342900" marR="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1430"/>
              <a:buFont typeface="Noto Sans Symbols"/>
              <a:buNone/>
            </a:pPr>
            <a:r>
              <a:t/>
            </a:r>
            <a:endParaRPr sz="2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1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2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2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3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p21"/>
          <p:cNvSpPr txBox="1"/>
          <p:nvPr>
            <p:ph idx="11" type="ftr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</a:t>
            </a:r>
            <a:endParaRPr/>
          </a:p>
        </p:txBody>
      </p:sp>
      <p:sp>
        <p:nvSpPr>
          <p:cNvPr id="1585" name="Google Shape;1585;p21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4-</a:t>
            </a:r>
            <a:fld id="{00000000-1234-1234-1234-123412341234}" type="slidenum"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underline_base" id="1586" name="Google Shape;158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713" y="1101725"/>
            <a:ext cx="3656012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1587" name="Google Shape;1587;p21"/>
          <p:cNvSpPr txBox="1"/>
          <p:nvPr>
            <p:ph type="title"/>
          </p:nvPr>
        </p:nvSpPr>
        <p:spPr>
          <a:xfrm>
            <a:off x="358775" y="174625"/>
            <a:ext cx="370363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DHCP: Wireshark output </a:t>
            </a:r>
            <a:r>
              <a:rPr lang="en-US" sz="3200"/>
              <a:t>(home LAN)</a:t>
            </a:r>
            <a:endParaRPr/>
          </a:p>
        </p:txBody>
      </p:sp>
      <p:sp>
        <p:nvSpPr>
          <p:cNvPr id="1588" name="Google Shape;1588;p21"/>
          <p:cNvSpPr txBox="1"/>
          <p:nvPr/>
        </p:nvSpPr>
        <p:spPr>
          <a:xfrm>
            <a:off x="4570413" y="500063"/>
            <a:ext cx="4492625" cy="4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Message type: </a:t>
            </a:r>
            <a:r>
              <a:rPr b="1"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Boot Reply (2)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Hardware type: Ethernet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Hardware address length: 6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Hops: 0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Transaction ID: 0x6b3a11b7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Seconds elapsed: 0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Bootp flags: 0x0000 (Unicast)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Client IP address: 192.168.1.101 (192.168.1.101)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Your (client) IP address: 0.0.0.0 (0.0.0.0)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Next server IP address: 192.168.1.1 (192.168.1.1)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Relay agent IP address: 0.0.0.0 (0.0.0.0)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 MAC address: Wistron_23:68:8a (00:16:d3:23:68:8a)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 host name not given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Boot file name not given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Magic cookie: (OK)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Option: (t=53,l=1) DHCP Message Type = DHCP ACK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Option: (t=54,l=4) Server Identifier = 192.168.1.1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Option: (t=1,l=4) Subnet Mask = 255.255.255.0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Option: (t=3,l=4) Router = 192.168.1.1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Option: (6) Domain Name Server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Length: 12; Value: 445747E2445749F244574092;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IP Address: 68.87.71.226;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IP Address: 68.87.73.242;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IP Address: 68.87.64.146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Option: (t=15,l=20) Domain Name = "hsd1.ma.comcast.net."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89" name="Google Shape;1589;p21"/>
          <p:cNvCxnSpPr/>
          <p:nvPr/>
        </p:nvCxnSpPr>
        <p:spPr>
          <a:xfrm>
            <a:off x="4522788" y="298450"/>
            <a:ext cx="9525" cy="6276975"/>
          </a:xfrm>
          <a:prstGeom prst="straightConnector1">
            <a:avLst/>
          </a:prstGeom>
          <a:noFill/>
          <a:ln cap="flat" cmpd="sng" w="19050">
            <a:solidFill>
              <a:srgbClr val="0000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0" name="Google Shape;1590;p21"/>
          <p:cNvSpPr txBox="1"/>
          <p:nvPr/>
        </p:nvSpPr>
        <p:spPr>
          <a:xfrm>
            <a:off x="7634288" y="485775"/>
            <a:ext cx="8461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reply</a:t>
            </a:r>
            <a:endParaRPr/>
          </a:p>
        </p:txBody>
      </p:sp>
      <p:sp>
        <p:nvSpPr>
          <p:cNvPr id="1591" name="Google Shape;1591;p21"/>
          <p:cNvSpPr txBox="1"/>
          <p:nvPr/>
        </p:nvSpPr>
        <p:spPr>
          <a:xfrm>
            <a:off x="157163" y="1506538"/>
            <a:ext cx="4394200" cy="4714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Message type: </a:t>
            </a:r>
            <a:r>
              <a:rPr b="1" lang="en-US" sz="12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Boot Request (1)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Hardware type: Ethernet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Hardware address length: 6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Hops: 0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Transaction ID: 0x6b3a11b7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Seconds elapsed: 0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Bootp flags: 0x0000 (Unicast)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 IP address: 0.0.0.0 (0.0.0.0)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Your (client) IP address: 0.0.0.0 (0.0.0.0)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server IP address: 0.0.0.0 (0.0.0.0)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Relay agent IP address: 0.0.0.0 (0.0.0.0)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Client MAC address: Wistron_23:68:8a (00:16:d3:23:68:8a)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 host name not given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Boot file name not given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Magic cookie: (OK)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Option: (t=53,l=1) </a:t>
            </a:r>
            <a:r>
              <a:rPr b="1"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DHCP Message Type = DHCP Request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Option: (61) Client identifier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Length: 7; Value: 010016D323688A;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Hardware type: Ethernet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Client MAC address: Wistron_23:68:8a (00:16:d3:23:68:8a)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Option: (t=50,l=4) Requested IP Address = 192.168.1.101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Option: (t=12,l=5) Host Name = "nomad"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Option: (55) Parameter Request List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Length: 11; Value: 010F03062C2E2F1F21F92B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1"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= Subnet Mask; 15 = Domain Name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3 = Router; 6 = Domain Name Server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44 = NetBIOS over TCP/IP Name Server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……</a:t>
            </a:r>
            <a:endParaRPr/>
          </a:p>
        </p:txBody>
      </p:sp>
      <p:sp>
        <p:nvSpPr>
          <p:cNvPr id="1592" name="Google Shape;1592;p21"/>
          <p:cNvSpPr txBox="1"/>
          <p:nvPr/>
        </p:nvSpPr>
        <p:spPr>
          <a:xfrm>
            <a:off x="2613025" y="1885950"/>
            <a:ext cx="120173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request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6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p22"/>
          <p:cNvSpPr txBox="1"/>
          <p:nvPr>
            <p:ph idx="11" type="ftr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</a:t>
            </a:r>
            <a:endParaRPr/>
          </a:p>
        </p:txBody>
      </p:sp>
      <p:sp>
        <p:nvSpPr>
          <p:cNvPr id="1598" name="Google Shape;1598;p22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4-</a:t>
            </a:r>
            <a:fld id="{00000000-1234-1234-1234-123412341234}" type="slidenum"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underline_base" id="1599" name="Google Shape;159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0538" y="857250"/>
            <a:ext cx="6856412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1600" name="Google Shape;1600;p22"/>
          <p:cNvSpPr txBox="1"/>
          <p:nvPr>
            <p:ph type="title"/>
          </p:nvPr>
        </p:nvSpPr>
        <p:spPr>
          <a:xfrm>
            <a:off x="414338" y="163513"/>
            <a:ext cx="7772400" cy="930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IP addresses: how to get one?</a:t>
            </a:r>
            <a:endParaRPr sz="4800"/>
          </a:p>
        </p:txBody>
      </p:sp>
      <p:sp>
        <p:nvSpPr>
          <p:cNvPr id="1601" name="Google Shape;1601;p22"/>
          <p:cNvSpPr txBox="1"/>
          <p:nvPr>
            <p:ph idx="1" type="body"/>
          </p:nvPr>
        </p:nvSpPr>
        <p:spPr>
          <a:xfrm>
            <a:off x="487363" y="1343025"/>
            <a:ext cx="8077200" cy="180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20"/>
              <a:buFont typeface="Noto Sans Symbols"/>
              <a:buNone/>
            </a:pPr>
            <a:r>
              <a:rPr i="1" lang="en-US">
                <a:solidFill>
                  <a:srgbClr val="CC0000"/>
                </a:solidFill>
              </a:rPr>
              <a:t>Q:</a:t>
            </a:r>
            <a:r>
              <a:rPr lang="en-US"/>
              <a:t> how does </a:t>
            </a:r>
            <a:r>
              <a:rPr i="1" lang="en-US"/>
              <a:t>network</a:t>
            </a:r>
            <a:r>
              <a:rPr lang="en-US"/>
              <a:t> get subnet part of IP addr?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Font typeface="Noto Sans Symbols"/>
              <a:buNone/>
            </a:pPr>
            <a:r>
              <a:rPr i="1" lang="en-US">
                <a:solidFill>
                  <a:srgbClr val="CC0000"/>
                </a:solidFill>
              </a:rPr>
              <a:t>A:</a:t>
            </a:r>
            <a:r>
              <a:rPr lang="en-US"/>
              <a:t> gets allocated portion of its provider ISP’s address space</a:t>
            </a:r>
            <a:endParaRPr sz="2400"/>
          </a:p>
        </p:txBody>
      </p:sp>
      <p:sp>
        <p:nvSpPr>
          <p:cNvPr id="1602" name="Google Shape;1602;p22"/>
          <p:cNvSpPr txBox="1"/>
          <p:nvPr/>
        </p:nvSpPr>
        <p:spPr>
          <a:xfrm>
            <a:off x="592138" y="3514725"/>
            <a:ext cx="8551862" cy="2379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ISP's block          </a:t>
            </a:r>
            <a:r>
              <a:rPr lang="en-US" sz="1800" u="sng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11001000  00010111  00010000</a:t>
            </a:r>
            <a:r>
              <a:rPr lang="en-US" sz="18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 00000000    200.23.16.0/20</a:t>
            </a:r>
            <a:r>
              <a:rPr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Organization 0    </a:t>
            </a: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11001000  00010111  0001000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 00000000    200.23.16.0/23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Organization 1    </a:t>
            </a: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11001000  00010111  0001001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 00000000    200.23.18.0/23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Organization 2    </a:t>
            </a: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11001000  00010111  0001010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 00000000    200.23.20.0/23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...                                          …..                                   ….                ….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Organization 7    </a:t>
            </a: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11001000  00010111  0001111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 00000000    200.23.30.0/23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6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p23"/>
          <p:cNvSpPr txBox="1"/>
          <p:nvPr>
            <p:ph idx="11" type="ftr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</a:t>
            </a:r>
            <a:endParaRPr/>
          </a:p>
        </p:txBody>
      </p:sp>
      <p:sp>
        <p:nvSpPr>
          <p:cNvPr id="1608" name="Google Shape;1608;p23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:\Automata Theory\Songs\20200416_025828.jpg" id="1609" name="Google Shape;160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5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3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p24"/>
          <p:cNvSpPr txBox="1"/>
          <p:nvPr>
            <p:ph idx="11" type="ftr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</a:t>
            </a:r>
            <a:endParaRPr/>
          </a:p>
        </p:txBody>
      </p:sp>
      <p:sp>
        <p:nvSpPr>
          <p:cNvPr id="1615" name="Google Shape;1615;p24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4-</a:t>
            </a:r>
            <a:fld id="{00000000-1234-1234-1234-123412341234}" type="slidenum"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16" name="Google Shape;1616;p24"/>
          <p:cNvSpPr txBox="1"/>
          <p:nvPr>
            <p:ph type="title"/>
          </p:nvPr>
        </p:nvSpPr>
        <p:spPr>
          <a:xfrm>
            <a:off x="533400" y="207963"/>
            <a:ext cx="8316913" cy="985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Hierarchical addressing: route aggregation</a:t>
            </a:r>
            <a:endParaRPr/>
          </a:p>
        </p:txBody>
      </p:sp>
      <p:sp>
        <p:nvSpPr>
          <p:cNvPr id="1617" name="Google Shape;1617;p24"/>
          <p:cNvSpPr/>
          <p:nvPr/>
        </p:nvSpPr>
        <p:spPr>
          <a:xfrm>
            <a:off x="5175250" y="4121150"/>
            <a:ext cx="2019300" cy="295275"/>
          </a:xfrm>
          <a:custGeom>
            <a:rect b="b" l="l" r="r" t="t"/>
            <a:pathLst>
              <a:path extrusionOk="0" h="186" w="1272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18" name="Google Shape;1618;p24"/>
          <p:cNvCxnSpPr/>
          <p:nvPr/>
        </p:nvCxnSpPr>
        <p:spPr>
          <a:xfrm flipH="1" rot="10800000">
            <a:off x="2832100" y="4397375"/>
            <a:ext cx="895350" cy="457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9" name="Google Shape;1619;p24"/>
          <p:cNvCxnSpPr/>
          <p:nvPr/>
        </p:nvCxnSpPr>
        <p:spPr>
          <a:xfrm>
            <a:off x="2860675" y="3768725"/>
            <a:ext cx="752475" cy="1714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0" name="Google Shape;1620;p24"/>
          <p:cNvCxnSpPr/>
          <p:nvPr/>
        </p:nvCxnSpPr>
        <p:spPr>
          <a:xfrm>
            <a:off x="2927350" y="2987675"/>
            <a:ext cx="847725" cy="762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1" name="Google Shape;1621;p24"/>
          <p:cNvSpPr/>
          <p:nvPr/>
        </p:nvSpPr>
        <p:spPr>
          <a:xfrm>
            <a:off x="3573463" y="3567113"/>
            <a:ext cx="1773237" cy="979487"/>
          </a:xfrm>
          <a:custGeom>
            <a:rect b="b" l="l" r="r" t="t"/>
            <a:pathLst>
              <a:path extrusionOk="0" h="617" w="11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2" name="Google Shape;1622;p24"/>
          <p:cNvSpPr txBox="1"/>
          <p:nvPr/>
        </p:nvSpPr>
        <p:spPr>
          <a:xfrm>
            <a:off x="5407025" y="3294063"/>
            <a:ext cx="1671638" cy="942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“Send me anything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addresses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beginning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200.23.16.0/20”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3" name="Google Shape;1623;p24"/>
          <p:cNvGrpSpPr/>
          <p:nvPr/>
        </p:nvGrpSpPr>
        <p:grpSpPr>
          <a:xfrm>
            <a:off x="758825" y="2760663"/>
            <a:ext cx="2338388" cy="404812"/>
            <a:chOff x="1004" y="1639"/>
            <a:chExt cx="1473" cy="255"/>
          </a:xfrm>
        </p:grpSpPr>
        <p:sp>
          <p:nvSpPr>
            <p:cNvPr id="1624" name="Google Shape;1624;p24"/>
            <p:cNvSpPr/>
            <p:nvPr/>
          </p:nvSpPr>
          <p:spPr>
            <a:xfrm>
              <a:off x="1004" y="1639"/>
              <a:ext cx="1473" cy="255"/>
            </a:xfrm>
            <a:custGeom>
              <a:rect b="b" l="l" r="r" t="t"/>
              <a:pathLst>
                <a:path extrusionOk="0" h="255" w="1473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24"/>
            <p:cNvSpPr txBox="1"/>
            <p:nvPr/>
          </p:nvSpPr>
          <p:spPr>
            <a:xfrm>
              <a:off x="1226" y="1664"/>
              <a:ext cx="970" cy="212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200.23.16.0/23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26" name="Google Shape;1626;p24"/>
          <p:cNvGrpSpPr/>
          <p:nvPr/>
        </p:nvGrpSpPr>
        <p:grpSpPr>
          <a:xfrm>
            <a:off x="787400" y="3351213"/>
            <a:ext cx="2338388" cy="404812"/>
            <a:chOff x="1004" y="1639"/>
            <a:chExt cx="1473" cy="255"/>
          </a:xfrm>
        </p:grpSpPr>
        <p:sp>
          <p:nvSpPr>
            <p:cNvPr id="1627" name="Google Shape;1627;p24"/>
            <p:cNvSpPr/>
            <p:nvPr/>
          </p:nvSpPr>
          <p:spPr>
            <a:xfrm>
              <a:off x="1004" y="1639"/>
              <a:ext cx="1473" cy="255"/>
            </a:xfrm>
            <a:custGeom>
              <a:rect b="b" l="l" r="r" t="t"/>
              <a:pathLst>
                <a:path extrusionOk="0" h="255" w="1473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24"/>
            <p:cNvSpPr txBox="1"/>
            <p:nvPr/>
          </p:nvSpPr>
          <p:spPr>
            <a:xfrm>
              <a:off x="1226" y="1664"/>
              <a:ext cx="970" cy="212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200.23.18.0/23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29" name="Google Shape;1629;p24"/>
          <p:cNvGrpSpPr/>
          <p:nvPr/>
        </p:nvGrpSpPr>
        <p:grpSpPr>
          <a:xfrm>
            <a:off x="701675" y="4770438"/>
            <a:ext cx="2338388" cy="404812"/>
            <a:chOff x="1004" y="1639"/>
            <a:chExt cx="1473" cy="255"/>
          </a:xfrm>
        </p:grpSpPr>
        <p:sp>
          <p:nvSpPr>
            <p:cNvPr id="1630" name="Google Shape;1630;p24"/>
            <p:cNvSpPr/>
            <p:nvPr/>
          </p:nvSpPr>
          <p:spPr>
            <a:xfrm>
              <a:off x="1004" y="1639"/>
              <a:ext cx="1473" cy="255"/>
            </a:xfrm>
            <a:custGeom>
              <a:rect b="b" l="l" r="r" t="t"/>
              <a:pathLst>
                <a:path extrusionOk="0" h="255" w="1473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24"/>
            <p:cNvSpPr txBox="1"/>
            <p:nvPr/>
          </p:nvSpPr>
          <p:spPr>
            <a:xfrm>
              <a:off x="1226" y="1664"/>
              <a:ext cx="970" cy="212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200.23.30.0/23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32" name="Google Shape;1632;p24"/>
          <p:cNvSpPr txBox="1"/>
          <p:nvPr/>
        </p:nvSpPr>
        <p:spPr>
          <a:xfrm>
            <a:off x="3606800" y="3998913"/>
            <a:ext cx="1506538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Fly-By-Night-ISP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3" name="Google Shape;1633;p24"/>
          <p:cNvSpPr/>
          <p:nvPr/>
        </p:nvSpPr>
        <p:spPr>
          <a:xfrm>
            <a:off x="7169150" y="3095625"/>
            <a:ext cx="1444625" cy="2714625"/>
          </a:xfrm>
          <a:custGeom>
            <a:rect b="b" l="l" r="r" t="t"/>
            <a:pathLst>
              <a:path extrusionOk="0" h="1710" w="910">
                <a:moveTo>
                  <a:pt x="766" y="38"/>
                </a:moveTo>
                <a:cubicBezTo>
                  <a:pt x="714" y="0"/>
                  <a:pt x="520" y="186"/>
                  <a:pt x="411" y="282"/>
                </a:cubicBezTo>
                <a:cubicBezTo>
                  <a:pt x="302" y="378"/>
                  <a:pt x="180" y="490"/>
                  <a:pt x="115" y="611"/>
                </a:cubicBezTo>
                <a:cubicBezTo>
                  <a:pt x="49" y="732"/>
                  <a:pt x="0" y="907"/>
                  <a:pt x="14" y="1008"/>
                </a:cubicBezTo>
                <a:cubicBezTo>
                  <a:pt x="28" y="1108"/>
                  <a:pt x="127" y="1139"/>
                  <a:pt x="198" y="1214"/>
                </a:cubicBezTo>
                <a:cubicBezTo>
                  <a:pt x="269" y="1288"/>
                  <a:pt x="328" y="1380"/>
                  <a:pt x="435" y="1456"/>
                </a:cubicBezTo>
                <a:cubicBezTo>
                  <a:pt x="542" y="1533"/>
                  <a:pt x="768" y="1710"/>
                  <a:pt x="839" y="1674"/>
                </a:cubicBezTo>
                <a:cubicBezTo>
                  <a:pt x="910" y="1638"/>
                  <a:pt x="863" y="1328"/>
                  <a:pt x="863" y="1239"/>
                </a:cubicBezTo>
                <a:cubicBezTo>
                  <a:pt x="863" y="1150"/>
                  <a:pt x="868" y="1189"/>
                  <a:pt x="839" y="1139"/>
                </a:cubicBezTo>
                <a:cubicBezTo>
                  <a:pt x="809" y="1090"/>
                  <a:pt x="703" y="1045"/>
                  <a:pt x="684" y="940"/>
                </a:cubicBezTo>
                <a:cubicBezTo>
                  <a:pt x="665" y="835"/>
                  <a:pt x="710" y="659"/>
                  <a:pt x="724" y="509"/>
                </a:cubicBezTo>
                <a:cubicBezTo>
                  <a:pt x="738" y="359"/>
                  <a:pt x="818" y="76"/>
                  <a:pt x="766" y="38"/>
                </a:cubicBezTo>
                <a:close/>
              </a:path>
            </a:pathLst>
          </a:custGeom>
          <a:gradFill>
            <a:gsLst>
              <a:gs pos="0">
                <a:srgbClr val="66CCFF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4" name="Google Shape;1634;p24"/>
          <p:cNvSpPr txBox="1"/>
          <p:nvPr/>
        </p:nvSpPr>
        <p:spPr>
          <a:xfrm>
            <a:off x="758825" y="2503488"/>
            <a:ext cx="13366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Organization 0</a:t>
            </a:r>
            <a:endParaRPr/>
          </a:p>
        </p:txBody>
      </p:sp>
      <p:sp>
        <p:nvSpPr>
          <p:cNvPr id="1635" name="Google Shape;1635;p24"/>
          <p:cNvSpPr txBox="1"/>
          <p:nvPr/>
        </p:nvSpPr>
        <p:spPr>
          <a:xfrm>
            <a:off x="787400" y="4513263"/>
            <a:ext cx="13366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Organization 7</a:t>
            </a:r>
            <a:endParaRPr/>
          </a:p>
        </p:txBody>
      </p:sp>
      <p:sp>
        <p:nvSpPr>
          <p:cNvPr id="1636" name="Google Shape;1636;p24"/>
          <p:cNvSpPr txBox="1"/>
          <p:nvPr/>
        </p:nvSpPr>
        <p:spPr>
          <a:xfrm>
            <a:off x="7407275" y="4322763"/>
            <a:ext cx="7842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</a:t>
            </a:r>
            <a:endParaRPr/>
          </a:p>
        </p:txBody>
      </p:sp>
      <p:sp>
        <p:nvSpPr>
          <p:cNvPr id="1637" name="Google Shape;1637;p24"/>
          <p:cNvSpPr txBox="1"/>
          <p:nvPr/>
        </p:nvSpPr>
        <p:spPr>
          <a:xfrm>
            <a:off x="768350" y="3151188"/>
            <a:ext cx="13366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Organization 1</a:t>
            </a:r>
            <a:endParaRPr/>
          </a:p>
        </p:txBody>
      </p:sp>
      <p:sp>
        <p:nvSpPr>
          <p:cNvPr id="1638" name="Google Shape;1638;p24"/>
          <p:cNvSpPr/>
          <p:nvPr/>
        </p:nvSpPr>
        <p:spPr>
          <a:xfrm>
            <a:off x="3516313" y="4881563"/>
            <a:ext cx="1773237" cy="979487"/>
          </a:xfrm>
          <a:custGeom>
            <a:rect b="b" l="l" r="r" t="t"/>
            <a:pathLst>
              <a:path extrusionOk="0" h="617" w="11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9" name="Google Shape;1639;p24"/>
          <p:cNvSpPr txBox="1"/>
          <p:nvPr/>
        </p:nvSpPr>
        <p:spPr>
          <a:xfrm>
            <a:off x="3816350" y="5256213"/>
            <a:ext cx="1023938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ISPs-R-Us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0" name="Google Shape;1640;p24"/>
          <p:cNvSpPr/>
          <p:nvPr/>
        </p:nvSpPr>
        <p:spPr>
          <a:xfrm flipH="1" rot="10800000">
            <a:off x="5241925" y="4902200"/>
            <a:ext cx="2019300" cy="295275"/>
          </a:xfrm>
          <a:custGeom>
            <a:rect b="b" l="l" r="r" t="t"/>
            <a:pathLst>
              <a:path extrusionOk="0" h="186" w="1272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41" name="Google Shape;1641;p24"/>
          <p:cNvCxnSpPr/>
          <p:nvPr/>
        </p:nvCxnSpPr>
        <p:spPr>
          <a:xfrm>
            <a:off x="3032125" y="5445125"/>
            <a:ext cx="485775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2" name="Google Shape;1642;p24"/>
          <p:cNvCxnSpPr/>
          <p:nvPr/>
        </p:nvCxnSpPr>
        <p:spPr>
          <a:xfrm flipH="1" rot="10800000">
            <a:off x="2879725" y="5511800"/>
            <a:ext cx="638175" cy="1714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3" name="Google Shape;1643;p24"/>
          <p:cNvCxnSpPr/>
          <p:nvPr/>
        </p:nvCxnSpPr>
        <p:spPr>
          <a:xfrm flipH="1" rot="10800000">
            <a:off x="3317875" y="5759450"/>
            <a:ext cx="247650" cy="40957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4" name="Google Shape;1644;p24"/>
          <p:cNvSpPr txBox="1"/>
          <p:nvPr/>
        </p:nvSpPr>
        <p:spPr>
          <a:xfrm>
            <a:off x="5530850" y="5151438"/>
            <a:ext cx="1671638" cy="942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“Send me anything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addresses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beginning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199.31.0.0/16”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45" name="Google Shape;1645;p24"/>
          <p:cNvGrpSpPr/>
          <p:nvPr/>
        </p:nvGrpSpPr>
        <p:grpSpPr>
          <a:xfrm>
            <a:off x="806450" y="3941763"/>
            <a:ext cx="2338388" cy="404812"/>
            <a:chOff x="1004" y="1639"/>
            <a:chExt cx="1473" cy="255"/>
          </a:xfrm>
        </p:grpSpPr>
        <p:sp>
          <p:nvSpPr>
            <p:cNvPr id="1646" name="Google Shape;1646;p24"/>
            <p:cNvSpPr/>
            <p:nvPr/>
          </p:nvSpPr>
          <p:spPr>
            <a:xfrm>
              <a:off x="1004" y="1639"/>
              <a:ext cx="1473" cy="255"/>
            </a:xfrm>
            <a:custGeom>
              <a:rect b="b" l="l" r="r" t="t"/>
              <a:pathLst>
                <a:path extrusionOk="0" h="255" w="1473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24"/>
            <p:cNvSpPr txBox="1"/>
            <p:nvPr/>
          </p:nvSpPr>
          <p:spPr>
            <a:xfrm>
              <a:off x="1226" y="1664"/>
              <a:ext cx="970" cy="212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200.23.20.0/23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8" name="Google Shape;1648;p24"/>
          <p:cNvSpPr txBox="1"/>
          <p:nvPr/>
        </p:nvSpPr>
        <p:spPr>
          <a:xfrm>
            <a:off x="787400" y="3741738"/>
            <a:ext cx="13366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Organization 2</a:t>
            </a:r>
            <a:endParaRPr/>
          </a:p>
        </p:txBody>
      </p:sp>
      <p:grpSp>
        <p:nvGrpSpPr>
          <p:cNvPr id="1649" name="Google Shape;1649;p24"/>
          <p:cNvGrpSpPr/>
          <p:nvPr/>
        </p:nvGrpSpPr>
        <p:grpSpPr>
          <a:xfrm>
            <a:off x="2155825" y="4198938"/>
            <a:ext cx="257175" cy="663575"/>
            <a:chOff x="870" y="2941"/>
            <a:chExt cx="162" cy="418"/>
          </a:xfrm>
        </p:grpSpPr>
        <p:sp>
          <p:nvSpPr>
            <p:cNvPr id="1650" name="Google Shape;1650;p24"/>
            <p:cNvSpPr txBox="1"/>
            <p:nvPr/>
          </p:nvSpPr>
          <p:spPr>
            <a:xfrm>
              <a:off x="872" y="2941"/>
              <a:ext cx="160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24"/>
            <p:cNvSpPr txBox="1"/>
            <p:nvPr/>
          </p:nvSpPr>
          <p:spPr>
            <a:xfrm>
              <a:off x="870" y="3026"/>
              <a:ext cx="160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24"/>
            <p:cNvSpPr txBox="1"/>
            <p:nvPr/>
          </p:nvSpPr>
          <p:spPr>
            <a:xfrm>
              <a:off x="871" y="3109"/>
              <a:ext cx="160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53" name="Google Shape;1653;p24"/>
          <p:cNvGrpSpPr/>
          <p:nvPr/>
        </p:nvGrpSpPr>
        <p:grpSpPr>
          <a:xfrm>
            <a:off x="3184525" y="3903663"/>
            <a:ext cx="257175" cy="663575"/>
            <a:chOff x="870" y="2941"/>
            <a:chExt cx="162" cy="418"/>
          </a:xfrm>
        </p:grpSpPr>
        <p:sp>
          <p:nvSpPr>
            <p:cNvPr id="1654" name="Google Shape;1654;p24"/>
            <p:cNvSpPr txBox="1"/>
            <p:nvPr/>
          </p:nvSpPr>
          <p:spPr>
            <a:xfrm>
              <a:off x="872" y="2941"/>
              <a:ext cx="160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24"/>
            <p:cNvSpPr txBox="1"/>
            <p:nvPr/>
          </p:nvSpPr>
          <p:spPr>
            <a:xfrm>
              <a:off x="870" y="3026"/>
              <a:ext cx="160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24"/>
            <p:cNvSpPr txBox="1"/>
            <p:nvPr/>
          </p:nvSpPr>
          <p:spPr>
            <a:xfrm>
              <a:off x="871" y="3109"/>
              <a:ext cx="160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57" name="Google Shape;1657;p24"/>
          <p:cNvSpPr txBox="1"/>
          <p:nvPr/>
        </p:nvSpPr>
        <p:spPr>
          <a:xfrm>
            <a:off x="566738" y="1357313"/>
            <a:ext cx="8107362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hierarchical addressing allows efficient advertisement of routing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information:</a:t>
            </a:r>
            <a:endParaRPr/>
          </a:p>
        </p:txBody>
      </p:sp>
      <p:pic>
        <p:nvPicPr>
          <p:cNvPr descr="underline_base" id="1658" name="Google Shape;165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963" y="900113"/>
            <a:ext cx="7769225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2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25"/>
          <p:cNvSpPr txBox="1"/>
          <p:nvPr>
            <p:ph idx="11" type="ftr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</a:t>
            </a:r>
            <a:endParaRPr/>
          </a:p>
        </p:txBody>
      </p:sp>
      <p:sp>
        <p:nvSpPr>
          <p:cNvPr id="1664" name="Google Shape;1664;p25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4-</a:t>
            </a:r>
            <a:fld id="{00000000-1234-1234-1234-123412341234}" type="slidenum"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65" name="Google Shape;1665;p25"/>
          <p:cNvSpPr/>
          <p:nvPr/>
        </p:nvSpPr>
        <p:spPr>
          <a:xfrm>
            <a:off x="7180263" y="3084513"/>
            <a:ext cx="1444625" cy="2714625"/>
          </a:xfrm>
          <a:custGeom>
            <a:rect b="b" l="l" r="r" t="t"/>
            <a:pathLst>
              <a:path extrusionOk="0" h="1710" w="910">
                <a:moveTo>
                  <a:pt x="766" y="38"/>
                </a:moveTo>
                <a:cubicBezTo>
                  <a:pt x="714" y="0"/>
                  <a:pt x="520" y="186"/>
                  <a:pt x="411" y="282"/>
                </a:cubicBezTo>
                <a:cubicBezTo>
                  <a:pt x="302" y="378"/>
                  <a:pt x="180" y="490"/>
                  <a:pt x="115" y="611"/>
                </a:cubicBezTo>
                <a:cubicBezTo>
                  <a:pt x="49" y="732"/>
                  <a:pt x="0" y="907"/>
                  <a:pt x="14" y="1008"/>
                </a:cubicBezTo>
                <a:cubicBezTo>
                  <a:pt x="28" y="1108"/>
                  <a:pt x="127" y="1139"/>
                  <a:pt x="198" y="1214"/>
                </a:cubicBezTo>
                <a:cubicBezTo>
                  <a:pt x="269" y="1288"/>
                  <a:pt x="328" y="1380"/>
                  <a:pt x="435" y="1456"/>
                </a:cubicBezTo>
                <a:cubicBezTo>
                  <a:pt x="542" y="1533"/>
                  <a:pt x="768" y="1710"/>
                  <a:pt x="839" y="1674"/>
                </a:cubicBezTo>
                <a:cubicBezTo>
                  <a:pt x="910" y="1638"/>
                  <a:pt x="863" y="1328"/>
                  <a:pt x="863" y="1239"/>
                </a:cubicBezTo>
                <a:cubicBezTo>
                  <a:pt x="863" y="1150"/>
                  <a:pt x="868" y="1189"/>
                  <a:pt x="839" y="1139"/>
                </a:cubicBezTo>
                <a:cubicBezTo>
                  <a:pt x="809" y="1090"/>
                  <a:pt x="703" y="1045"/>
                  <a:pt x="684" y="940"/>
                </a:cubicBezTo>
                <a:cubicBezTo>
                  <a:pt x="665" y="835"/>
                  <a:pt x="710" y="659"/>
                  <a:pt x="724" y="509"/>
                </a:cubicBezTo>
                <a:cubicBezTo>
                  <a:pt x="738" y="359"/>
                  <a:pt x="818" y="76"/>
                  <a:pt x="766" y="38"/>
                </a:cubicBezTo>
                <a:close/>
              </a:path>
            </a:pathLst>
          </a:custGeom>
          <a:gradFill>
            <a:gsLst>
              <a:gs pos="0">
                <a:srgbClr val="66CCFF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6" name="Google Shape;1666;p25"/>
          <p:cNvSpPr txBox="1"/>
          <p:nvPr/>
        </p:nvSpPr>
        <p:spPr>
          <a:xfrm>
            <a:off x="671513" y="1463675"/>
            <a:ext cx="68611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ISPs-R-Us has a more specific route to Organization 1</a:t>
            </a:r>
            <a:endParaRPr/>
          </a:p>
        </p:txBody>
      </p:sp>
      <p:sp>
        <p:nvSpPr>
          <p:cNvPr id="1667" name="Google Shape;1667;p25"/>
          <p:cNvSpPr/>
          <p:nvPr/>
        </p:nvSpPr>
        <p:spPr>
          <a:xfrm>
            <a:off x="5175250" y="4114800"/>
            <a:ext cx="2019300" cy="295275"/>
          </a:xfrm>
          <a:custGeom>
            <a:rect b="b" l="l" r="r" t="t"/>
            <a:pathLst>
              <a:path extrusionOk="0" h="186" w="1272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68" name="Google Shape;1668;p25"/>
          <p:cNvCxnSpPr/>
          <p:nvPr/>
        </p:nvCxnSpPr>
        <p:spPr>
          <a:xfrm flipH="1" rot="10800000">
            <a:off x="2832100" y="4391025"/>
            <a:ext cx="895350" cy="457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9" name="Google Shape;1669;p25"/>
          <p:cNvCxnSpPr/>
          <p:nvPr/>
        </p:nvCxnSpPr>
        <p:spPr>
          <a:xfrm flipH="1" rot="10800000">
            <a:off x="3194050" y="5667375"/>
            <a:ext cx="333375" cy="2476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0" name="Google Shape;1670;p25"/>
          <p:cNvCxnSpPr/>
          <p:nvPr/>
        </p:nvCxnSpPr>
        <p:spPr>
          <a:xfrm>
            <a:off x="2927350" y="2981325"/>
            <a:ext cx="847725" cy="762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1" name="Google Shape;1671;p25"/>
          <p:cNvSpPr/>
          <p:nvPr/>
        </p:nvSpPr>
        <p:spPr>
          <a:xfrm>
            <a:off x="3573463" y="3560763"/>
            <a:ext cx="1773237" cy="979487"/>
          </a:xfrm>
          <a:custGeom>
            <a:rect b="b" l="l" r="r" t="t"/>
            <a:pathLst>
              <a:path extrusionOk="0" h="617" w="11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2" name="Google Shape;1672;p25"/>
          <p:cNvSpPr txBox="1"/>
          <p:nvPr/>
        </p:nvSpPr>
        <p:spPr>
          <a:xfrm>
            <a:off x="5407025" y="3287713"/>
            <a:ext cx="1671638" cy="942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“Send me anything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addresses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beginning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200.23.16.0/20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73" name="Google Shape;1673;p25"/>
          <p:cNvGrpSpPr/>
          <p:nvPr/>
        </p:nvGrpSpPr>
        <p:grpSpPr>
          <a:xfrm>
            <a:off x="758825" y="2754313"/>
            <a:ext cx="2338388" cy="404812"/>
            <a:chOff x="1004" y="1639"/>
            <a:chExt cx="1473" cy="255"/>
          </a:xfrm>
        </p:grpSpPr>
        <p:sp>
          <p:nvSpPr>
            <p:cNvPr id="1674" name="Google Shape;1674;p25"/>
            <p:cNvSpPr/>
            <p:nvPr/>
          </p:nvSpPr>
          <p:spPr>
            <a:xfrm>
              <a:off x="1004" y="1639"/>
              <a:ext cx="1473" cy="255"/>
            </a:xfrm>
            <a:custGeom>
              <a:rect b="b" l="l" r="r" t="t"/>
              <a:pathLst>
                <a:path extrusionOk="0" h="255" w="1473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25"/>
            <p:cNvSpPr txBox="1"/>
            <p:nvPr/>
          </p:nvSpPr>
          <p:spPr>
            <a:xfrm>
              <a:off x="1226" y="1664"/>
              <a:ext cx="970" cy="212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200.23.16.0/23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76" name="Google Shape;1676;p25"/>
          <p:cNvGrpSpPr/>
          <p:nvPr/>
        </p:nvGrpSpPr>
        <p:grpSpPr>
          <a:xfrm>
            <a:off x="968375" y="5830888"/>
            <a:ext cx="2338388" cy="404812"/>
            <a:chOff x="1004" y="1639"/>
            <a:chExt cx="1473" cy="255"/>
          </a:xfrm>
        </p:grpSpPr>
        <p:sp>
          <p:nvSpPr>
            <p:cNvPr id="1677" name="Google Shape;1677;p25"/>
            <p:cNvSpPr/>
            <p:nvPr/>
          </p:nvSpPr>
          <p:spPr>
            <a:xfrm>
              <a:off x="1004" y="1639"/>
              <a:ext cx="1473" cy="255"/>
            </a:xfrm>
            <a:custGeom>
              <a:rect b="b" l="l" r="r" t="t"/>
              <a:pathLst>
                <a:path extrusionOk="0" h="255" w="1473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25"/>
            <p:cNvSpPr txBox="1"/>
            <p:nvPr/>
          </p:nvSpPr>
          <p:spPr>
            <a:xfrm>
              <a:off x="1226" y="1664"/>
              <a:ext cx="970" cy="212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200.23.18.0/23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79" name="Google Shape;1679;p25"/>
          <p:cNvGrpSpPr/>
          <p:nvPr/>
        </p:nvGrpSpPr>
        <p:grpSpPr>
          <a:xfrm>
            <a:off x="701675" y="4764088"/>
            <a:ext cx="2338388" cy="404812"/>
            <a:chOff x="1004" y="1639"/>
            <a:chExt cx="1473" cy="255"/>
          </a:xfrm>
        </p:grpSpPr>
        <p:sp>
          <p:nvSpPr>
            <p:cNvPr id="1680" name="Google Shape;1680;p25"/>
            <p:cNvSpPr/>
            <p:nvPr/>
          </p:nvSpPr>
          <p:spPr>
            <a:xfrm>
              <a:off x="1004" y="1639"/>
              <a:ext cx="1473" cy="255"/>
            </a:xfrm>
            <a:custGeom>
              <a:rect b="b" l="l" r="r" t="t"/>
              <a:pathLst>
                <a:path extrusionOk="0" h="255" w="1473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25"/>
            <p:cNvSpPr txBox="1"/>
            <p:nvPr/>
          </p:nvSpPr>
          <p:spPr>
            <a:xfrm>
              <a:off x="1226" y="1664"/>
              <a:ext cx="970" cy="212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200.23.30.0/23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2" name="Google Shape;1682;p25"/>
          <p:cNvSpPr txBox="1"/>
          <p:nvPr/>
        </p:nvSpPr>
        <p:spPr>
          <a:xfrm>
            <a:off x="3606800" y="3992563"/>
            <a:ext cx="1506538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Fly-By-Night-ISP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3" name="Google Shape;1683;p25"/>
          <p:cNvSpPr txBox="1"/>
          <p:nvPr/>
        </p:nvSpPr>
        <p:spPr>
          <a:xfrm>
            <a:off x="758825" y="2497138"/>
            <a:ext cx="13366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Organization 0</a:t>
            </a:r>
            <a:endParaRPr/>
          </a:p>
        </p:txBody>
      </p:sp>
      <p:sp>
        <p:nvSpPr>
          <p:cNvPr id="1684" name="Google Shape;1684;p25"/>
          <p:cNvSpPr txBox="1"/>
          <p:nvPr/>
        </p:nvSpPr>
        <p:spPr>
          <a:xfrm>
            <a:off x="787400" y="4506913"/>
            <a:ext cx="13366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Organization 7</a:t>
            </a:r>
            <a:endParaRPr/>
          </a:p>
        </p:txBody>
      </p:sp>
      <p:sp>
        <p:nvSpPr>
          <p:cNvPr id="1685" name="Google Shape;1685;p25"/>
          <p:cNvSpPr txBox="1"/>
          <p:nvPr/>
        </p:nvSpPr>
        <p:spPr>
          <a:xfrm>
            <a:off x="7407275" y="4316413"/>
            <a:ext cx="7842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</a:t>
            </a:r>
            <a:endParaRPr/>
          </a:p>
        </p:txBody>
      </p:sp>
      <p:sp>
        <p:nvSpPr>
          <p:cNvPr id="1686" name="Google Shape;1686;p25"/>
          <p:cNvSpPr txBox="1"/>
          <p:nvPr/>
        </p:nvSpPr>
        <p:spPr>
          <a:xfrm>
            <a:off x="949325" y="5630863"/>
            <a:ext cx="13366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Organization 1</a:t>
            </a:r>
            <a:endParaRPr/>
          </a:p>
        </p:txBody>
      </p:sp>
      <p:sp>
        <p:nvSpPr>
          <p:cNvPr id="1687" name="Google Shape;1687;p25"/>
          <p:cNvSpPr/>
          <p:nvPr/>
        </p:nvSpPr>
        <p:spPr>
          <a:xfrm>
            <a:off x="3516313" y="4875213"/>
            <a:ext cx="1773237" cy="979487"/>
          </a:xfrm>
          <a:custGeom>
            <a:rect b="b" l="l" r="r" t="t"/>
            <a:pathLst>
              <a:path extrusionOk="0" h="617" w="11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8" name="Google Shape;1688;p25"/>
          <p:cNvSpPr txBox="1"/>
          <p:nvPr/>
        </p:nvSpPr>
        <p:spPr>
          <a:xfrm>
            <a:off x="3816350" y="5249863"/>
            <a:ext cx="1023938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ISPs-R-Us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9" name="Google Shape;1689;p25"/>
          <p:cNvSpPr/>
          <p:nvPr/>
        </p:nvSpPr>
        <p:spPr>
          <a:xfrm flipH="1" rot="10800000">
            <a:off x="5241925" y="4895850"/>
            <a:ext cx="2019300" cy="295275"/>
          </a:xfrm>
          <a:custGeom>
            <a:rect b="b" l="l" r="r" t="t"/>
            <a:pathLst>
              <a:path extrusionOk="0" h="186" w="1272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90" name="Google Shape;1690;p25"/>
          <p:cNvCxnSpPr/>
          <p:nvPr/>
        </p:nvCxnSpPr>
        <p:spPr>
          <a:xfrm>
            <a:off x="3032125" y="5438775"/>
            <a:ext cx="485775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1" name="Google Shape;1691;p25"/>
          <p:cNvCxnSpPr/>
          <p:nvPr/>
        </p:nvCxnSpPr>
        <p:spPr>
          <a:xfrm flipH="1" rot="10800000">
            <a:off x="2879725" y="5505450"/>
            <a:ext cx="638175" cy="1714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2" name="Google Shape;1692;p25"/>
          <p:cNvCxnSpPr/>
          <p:nvPr/>
        </p:nvCxnSpPr>
        <p:spPr>
          <a:xfrm flipH="1" rot="10800000">
            <a:off x="3317875" y="5753100"/>
            <a:ext cx="247650" cy="40957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3" name="Google Shape;1693;p25"/>
          <p:cNvSpPr txBox="1"/>
          <p:nvPr/>
        </p:nvSpPr>
        <p:spPr>
          <a:xfrm>
            <a:off x="5530850" y="5145088"/>
            <a:ext cx="2084388" cy="942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“Send me anything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addresses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beginning 199.31.0.0/16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lang="en-US" sz="1400" u="sng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200.23.18.0/23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94" name="Google Shape;1694;p25"/>
          <p:cNvGrpSpPr/>
          <p:nvPr/>
        </p:nvGrpSpPr>
        <p:grpSpPr>
          <a:xfrm>
            <a:off x="806450" y="3935413"/>
            <a:ext cx="2338388" cy="404812"/>
            <a:chOff x="1004" y="1639"/>
            <a:chExt cx="1473" cy="255"/>
          </a:xfrm>
        </p:grpSpPr>
        <p:sp>
          <p:nvSpPr>
            <p:cNvPr id="1695" name="Google Shape;1695;p25"/>
            <p:cNvSpPr/>
            <p:nvPr/>
          </p:nvSpPr>
          <p:spPr>
            <a:xfrm>
              <a:off x="1004" y="1639"/>
              <a:ext cx="1473" cy="255"/>
            </a:xfrm>
            <a:custGeom>
              <a:rect b="b" l="l" r="r" t="t"/>
              <a:pathLst>
                <a:path extrusionOk="0" h="255" w="1473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25"/>
            <p:cNvSpPr txBox="1"/>
            <p:nvPr/>
          </p:nvSpPr>
          <p:spPr>
            <a:xfrm>
              <a:off x="1226" y="1664"/>
              <a:ext cx="970" cy="212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200.23.20.0/23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97" name="Google Shape;1697;p25"/>
          <p:cNvSpPr txBox="1"/>
          <p:nvPr/>
        </p:nvSpPr>
        <p:spPr>
          <a:xfrm>
            <a:off x="787400" y="3735388"/>
            <a:ext cx="13366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Organization 2</a:t>
            </a:r>
            <a:endParaRPr/>
          </a:p>
        </p:txBody>
      </p:sp>
      <p:grpSp>
        <p:nvGrpSpPr>
          <p:cNvPr id="1698" name="Google Shape;1698;p25"/>
          <p:cNvGrpSpPr/>
          <p:nvPr/>
        </p:nvGrpSpPr>
        <p:grpSpPr>
          <a:xfrm>
            <a:off x="2155825" y="4192588"/>
            <a:ext cx="257175" cy="663575"/>
            <a:chOff x="870" y="2941"/>
            <a:chExt cx="162" cy="418"/>
          </a:xfrm>
        </p:grpSpPr>
        <p:sp>
          <p:nvSpPr>
            <p:cNvPr id="1699" name="Google Shape;1699;p25"/>
            <p:cNvSpPr txBox="1"/>
            <p:nvPr/>
          </p:nvSpPr>
          <p:spPr>
            <a:xfrm>
              <a:off x="872" y="2941"/>
              <a:ext cx="160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25"/>
            <p:cNvSpPr txBox="1"/>
            <p:nvPr/>
          </p:nvSpPr>
          <p:spPr>
            <a:xfrm>
              <a:off x="870" y="3026"/>
              <a:ext cx="160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25"/>
            <p:cNvSpPr txBox="1"/>
            <p:nvPr/>
          </p:nvSpPr>
          <p:spPr>
            <a:xfrm>
              <a:off x="871" y="3109"/>
              <a:ext cx="160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02" name="Google Shape;1702;p25"/>
          <p:cNvGrpSpPr/>
          <p:nvPr/>
        </p:nvGrpSpPr>
        <p:grpSpPr>
          <a:xfrm>
            <a:off x="3184525" y="3897313"/>
            <a:ext cx="257175" cy="663575"/>
            <a:chOff x="870" y="2941"/>
            <a:chExt cx="162" cy="418"/>
          </a:xfrm>
        </p:grpSpPr>
        <p:sp>
          <p:nvSpPr>
            <p:cNvPr id="1703" name="Google Shape;1703;p25"/>
            <p:cNvSpPr txBox="1"/>
            <p:nvPr/>
          </p:nvSpPr>
          <p:spPr>
            <a:xfrm>
              <a:off x="872" y="2941"/>
              <a:ext cx="160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25"/>
            <p:cNvSpPr txBox="1"/>
            <p:nvPr/>
          </p:nvSpPr>
          <p:spPr>
            <a:xfrm>
              <a:off x="870" y="3026"/>
              <a:ext cx="160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25"/>
            <p:cNvSpPr txBox="1"/>
            <p:nvPr/>
          </p:nvSpPr>
          <p:spPr>
            <a:xfrm>
              <a:off x="871" y="3109"/>
              <a:ext cx="160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underline_base" id="1706" name="Google Shape;170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963" y="900113"/>
            <a:ext cx="7769225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707" name="Google Shape;1707;p25"/>
          <p:cNvSpPr txBox="1"/>
          <p:nvPr>
            <p:ph type="title"/>
          </p:nvPr>
        </p:nvSpPr>
        <p:spPr>
          <a:xfrm>
            <a:off x="368300" y="241300"/>
            <a:ext cx="8462963" cy="9318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Hierarchical addressing: more specific routes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1" name="Shape 1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26"/>
          <p:cNvSpPr txBox="1"/>
          <p:nvPr>
            <p:ph idx="11" type="ftr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</a:t>
            </a:r>
            <a:endParaRPr/>
          </a:p>
        </p:txBody>
      </p:sp>
      <p:sp>
        <p:nvSpPr>
          <p:cNvPr id="1713" name="Google Shape;1713;p26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4-</a:t>
            </a:r>
            <a:fld id="{00000000-1234-1234-1234-123412341234}" type="slidenum"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underline_base" id="1714" name="Google Shape;171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6425" y="1000125"/>
            <a:ext cx="54848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1715" name="Google Shape;1715;p26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IP addressing: the last word...</a:t>
            </a:r>
            <a:endParaRPr/>
          </a:p>
        </p:txBody>
      </p:sp>
      <p:sp>
        <p:nvSpPr>
          <p:cNvPr id="1716" name="Google Shape;1716;p26"/>
          <p:cNvSpPr txBox="1"/>
          <p:nvPr>
            <p:ph idx="1" type="body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20"/>
              <a:buFont typeface="Noto Sans Symbols"/>
              <a:buNone/>
            </a:pPr>
            <a:r>
              <a:rPr i="1" lang="en-US">
                <a:solidFill>
                  <a:srgbClr val="CC0000"/>
                </a:solidFill>
              </a:rPr>
              <a:t>Q:</a:t>
            </a:r>
            <a:r>
              <a:rPr lang="en-US"/>
              <a:t> how does an ISP get block of addresses?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Font typeface="Noto Sans Symbols"/>
              <a:buNone/>
            </a:pPr>
            <a:r>
              <a:rPr i="1" lang="en-US">
                <a:solidFill>
                  <a:srgbClr val="CC0000"/>
                </a:solidFill>
              </a:rPr>
              <a:t>A: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000099"/>
                </a:solidFill>
              </a:rPr>
              <a:t>ICANN</a:t>
            </a:r>
            <a:r>
              <a:rPr lang="en-US"/>
              <a:t>: </a:t>
            </a:r>
            <a:r>
              <a:rPr lang="en-US">
                <a:solidFill>
                  <a:srgbClr val="000099"/>
                </a:solidFill>
              </a:rPr>
              <a:t>I</a:t>
            </a:r>
            <a:r>
              <a:rPr lang="en-US"/>
              <a:t>nternet </a:t>
            </a:r>
            <a:r>
              <a:rPr lang="en-US">
                <a:solidFill>
                  <a:srgbClr val="000099"/>
                </a:solidFill>
              </a:rPr>
              <a:t>C</a:t>
            </a:r>
            <a:r>
              <a:rPr lang="en-US"/>
              <a:t>orporation for </a:t>
            </a:r>
            <a:r>
              <a:rPr lang="en-US">
                <a:solidFill>
                  <a:srgbClr val="000099"/>
                </a:solidFill>
              </a:rPr>
              <a:t>A</a:t>
            </a:r>
            <a:r>
              <a:rPr lang="en-US"/>
              <a:t>ssigned 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Font typeface="Noto Sans Symbols"/>
              <a:buNone/>
            </a:pPr>
            <a:r>
              <a:rPr lang="en-US"/>
              <a:t>     </a:t>
            </a:r>
            <a:r>
              <a:rPr lang="en-US">
                <a:solidFill>
                  <a:srgbClr val="000099"/>
                </a:solidFill>
              </a:rPr>
              <a:t>N</a:t>
            </a:r>
            <a:r>
              <a:rPr lang="en-US"/>
              <a:t>ames and </a:t>
            </a:r>
            <a:r>
              <a:rPr lang="en-US">
                <a:solidFill>
                  <a:srgbClr val="000099"/>
                </a:solidFill>
              </a:rPr>
              <a:t>N</a:t>
            </a:r>
            <a:r>
              <a:rPr lang="en-US"/>
              <a:t>umbers http://www.icann.org/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800"/>
              <a:t>allocates addresses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800"/>
              <a:t>manages DNS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800"/>
              <a:t>assigns domain names, resolves disputes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/>
          <p:nvPr>
            <p:ph idx="11" type="ftr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</a:t>
            </a:r>
            <a:endParaRPr/>
          </a:p>
        </p:txBody>
      </p:sp>
      <p:sp>
        <p:nvSpPr>
          <p:cNvPr id="194" name="Google Shape;194;p3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4-</a:t>
            </a:r>
            <a:fld id="{00000000-1234-1234-1234-123412341234}" type="slidenum"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5" name="Google Shape;195;p3"/>
          <p:cNvSpPr/>
          <p:nvPr/>
        </p:nvSpPr>
        <p:spPr>
          <a:xfrm>
            <a:off x="1704975" y="1781175"/>
            <a:ext cx="6534150" cy="407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1638300" y="1855788"/>
            <a:ext cx="6534150" cy="4076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"/>
          <p:cNvSpPr txBox="1"/>
          <p:nvPr>
            <p:ph type="title"/>
          </p:nvPr>
        </p:nvSpPr>
        <p:spPr>
          <a:xfrm>
            <a:off x="419100" y="1333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The Internet network layer</a:t>
            </a:r>
            <a:endParaRPr/>
          </a:p>
        </p:txBody>
      </p:sp>
      <p:grpSp>
        <p:nvGrpSpPr>
          <p:cNvPr id="198" name="Google Shape;198;p3"/>
          <p:cNvGrpSpPr/>
          <p:nvPr/>
        </p:nvGrpSpPr>
        <p:grpSpPr>
          <a:xfrm>
            <a:off x="3763962" y="3479800"/>
            <a:ext cx="1258887" cy="1214438"/>
            <a:chOff x="3992" y="2883"/>
            <a:chExt cx="613" cy="765"/>
          </a:xfrm>
        </p:grpSpPr>
        <p:sp>
          <p:nvSpPr>
            <p:cNvPr id="199" name="Google Shape;199;p3"/>
            <p:cNvSpPr/>
            <p:nvPr/>
          </p:nvSpPr>
          <p:spPr>
            <a:xfrm>
              <a:off x="4023" y="2883"/>
              <a:ext cx="582" cy="738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3996" y="2910"/>
              <a:ext cx="582" cy="738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3"/>
            <p:cNvSpPr txBox="1"/>
            <p:nvPr/>
          </p:nvSpPr>
          <p:spPr>
            <a:xfrm>
              <a:off x="3992" y="3071"/>
              <a:ext cx="609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forwarding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table</a:t>
              </a:r>
              <a:endParaRPr/>
            </a:p>
          </p:txBody>
        </p:sp>
        <p:cxnSp>
          <p:nvCxnSpPr>
            <p:cNvPr id="202" name="Google Shape;202;p3"/>
            <p:cNvCxnSpPr/>
            <p:nvPr/>
          </p:nvCxnSpPr>
          <p:spPr>
            <a:xfrm>
              <a:off x="4065" y="2994"/>
              <a:ext cx="435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" name="Google Shape;203;p3"/>
            <p:cNvCxnSpPr/>
            <p:nvPr/>
          </p:nvCxnSpPr>
          <p:spPr>
            <a:xfrm>
              <a:off x="4071" y="3048"/>
              <a:ext cx="435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" name="Google Shape;204;p3"/>
            <p:cNvCxnSpPr/>
            <p:nvPr/>
          </p:nvCxnSpPr>
          <p:spPr>
            <a:xfrm>
              <a:off x="4074" y="3102"/>
              <a:ext cx="435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" name="Google Shape;205;p3"/>
            <p:cNvCxnSpPr/>
            <p:nvPr/>
          </p:nvCxnSpPr>
          <p:spPr>
            <a:xfrm>
              <a:off x="4065" y="3477"/>
              <a:ext cx="435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" name="Google Shape;206;p3"/>
            <p:cNvCxnSpPr/>
            <p:nvPr/>
          </p:nvCxnSpPr>
          <p:spPr>
            <a:xfrm>
              <a:off x="4068" y="3528"/>
              <a:ext cx="435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" name="Google Shape;207;p3"/>
            <p:cNvCxnSpPr/>
            <p:nvPr/>
          </p:nvCxnSpPr>
          <p:spPr>
            <a:xfrm>
              <a:off x="4071" y="3579"/>
              <a:ext cx="435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8" name="Google Shape;208;p3"/>
          <p:cNvSpPr txBox="1"/>
          <p:nvPr>
            <p:ph idx="1" type="body"/>
          </p:nvPr>
        </p:nvSpPr>
        <p:spPr>
          <a:xfrm>
            <a:off x="558800" y="1189038"/>
            <a:ext cx="7534275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560"/>
              <a:buFont typeface="Noto Sans Symbols"/>
              <a:buNone/>
            </a:pPr>
            <a:r>
              <a:rPr lang="en-US" sz="2400"/>
              <a:t>host, router network layer functions:</a:t>
            </a:r>
            <a:endParaRPr/>
          </a:p>
        </p:txBody>
      </p:sp>
      <p:cxnSp>
        <p:nvCxnSpPr>
          <p:cNvPr id="209" name="Google Shape;209;p3"/>
          <p:cNvCxnSpPr/>
          <p:nvPr/>
        </p:nvCxnSpPr>
        <p:spPr>
          <a:xfrm flipH="1" rot="10800000">
            <a:off x="1628775" y="5410200"/>
            <a:ext cx="6505575" cy="952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3"/>
          <p:cNvCxnSpPr/>
          <p:nvPr/>
        </p:nvCxnSpPr>
        <p:spPr>
          <a:xfrm flipH="1" rot="10800000">
            <a:off x="1657350" y="4886325"/>
            <a:ext cx="6524625" cy="952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3"/>
          <p:cNvSpPr/>
          <p:nvPr/>
        </p:nvSpPr>
        <p:spPr>
          <a:xfrm>
            <a:off x="1914525" y="2667000"/>
            <a:ext cx="1809750" cy="81915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1847850" y="2733675"/>
            <a:ext cx="1809750" cy="81915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"/>
          <p:cNvSpPr txBox="1"/>
          <p:nvPr/>
        </p:nvSpPr>
        <p:spPr>
          <a:xfrm>
            <a:off x="1836738" y="2714625"/>
            <a:ext cx="1860550" cy="85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routing protocols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path selection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RIP, OSPF, BGP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3143250" y="3657600"/>
            <a:ext cx="628650" cy="390525"/>
          </a:xfrm>
          <a:custGeom>
            <a:rect b="b" l="l" r="r" t="t"/>
            <a:pathLst>
              <a:path extrusionOk="0" h="246" w="396">
                <a:moveTo>
                  <a:pt x="0" y="0"/>
                </a:moveTo>
                <a:cubicBezTo>
                  <a:pt x="30" y="16"/>
                  <a:pt x="42" y="126"/>
                  <a:pt x="150" y="186"/>
                </a:cubicBezTo>
                <a:cubicBezTo>
                  <a:pt x="258" y="246"/>
                  <a:pt x="345" y="205"/>
                  <a:pt x="396" y="210"/>
                </a:cubicBezTo>
              </a:path>
            </a:pathLst>
          </a:custGeom>
          <a:noFill/>
          <a:ln cap="flat" cmpd="sng" w="38100">
            <a:solidFill>
              <a:srgbClr val="0000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5" name="Google Shape;215;p3"/>
          <p:cNvGrpSpPr/>
          <p:nvPr/>
        </p:nvGrpSpPr>
        <p:grpSpPr>
          <a:xfrm>
            <a:off x="5092700" y="2576513"/>
            <a:ext cx="3000375" cy="1181100"/>
            <a:chOff x="102" y="1272"/>
            <a:chExt cx="1890" cy="744"/>
          </a:xfrm>
        </p:grpSpPr>
        <p:sp>
          <p:nvSpPr>
            <p:cNvPr id="216" name="Google Shape;216;p3"/>
            <p:cNvSpPr/>
            <p:nvPr/>
          </p:nvSpPr>
          <p:spPr>
            <a:xfrm>
              <a:off x="144" y="1272"/>
              <a:ext cx="1848" cy="69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102" y="1314"/>
              <a:ext cx="1848" cy="702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3"/>
            <p:cNvSpPr txBox="1"/>
            <p:nvPr/>
          </p:nvSpPr>
          <p:spPr>
            <a:xfrm>
              <a:off x="116" y="1287"/>
              <a:ext cx="1810" cy="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rgbClr val="CC0000"/>
                  </a:solidFill>
                  <a:latin typeface="Gill Sans"/>
                  <a:ea typeface="Gill Sans"/>
                  <a:cs typeface="Gill Sans"/>
                  <a:sym typeface="Gill Sans"/>
                </a:rPr>
                <a:t>IP protocol</a:t>
              </a:r>
              <a:endParaRPr/>
            </a:p>
            <a:p>
              <a:pPr indent="-1016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addressing conventions</a:t>
              </a:r>
              <a:endParaRPr/>
            </a:p>
            <a:p>
              <a:pPr indent="-1016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datagram format</a:t>
              </a:r>
              <a:endParaRPr/>
            </a:p>
            <a:p>
              <a:pPr indent="-1016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packet handling conventions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9" name="Google Shape;219;p3"/>
          <p:cNvSpPr/>
          <p:nvPr/>
        </p:nvSpPr>
        <p:spPr>
          <a:xfrm>
            <a:off x="5216525" y="3878263"/>
            <a:ext cx="1933575" cy="847725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149850" y="3946525"/>
            <a:ext cx="1933575" cy="847725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"/>
          <p:cNvSpPr txBox="1"/>
          <p:nvPr/>
        </p:nvSpPr>
        <p:spPr>
          <a:xfrm>
            <a:off x="5162550" y="3911600"/>
            <a:ext cx="1900238" cy="885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ICMP protocol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error reporting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router “signaling”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2" name="Google Shape;222;p3"/>
          <p:cNvCxnSpPr/>
          <p:nvPr/>
        </p:nvCxnSpPr>
        <p:spPr>
          <a:xfrm flipH="1" rot="10800000">
            <a:off x="1657350" y="2466975"/>
            <a:ext cx="6524625" cy="952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" name="Google Shape;223;p3"/>
          <p:cNvSpPr txBox="1"/>
          <p:nvPr/>
        </p:nvSpPr>
        <p:spPr>
          <a:xfrm>
            <a:off x="3098800" y="1989138"/>
            <a:ext cx="283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transport layer: TCP, UDP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"/>
          <p:cNvSpPr txBox="1"/>
          <p:nvPr/>
        </p:nvSpPr>
        <p:spPr>
          <a:xfrm>
            <a:off x="4213225" y="4960938"/>
            <a:ext cx="10858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link layer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"/>
          <p:cNvSpPr txBox="1"/>
          <p:nvPr/>
        </p:nvSpPr>
        <p:spPr>
          <a:xfrm>
            <a:off x="4060825" y="5484813"/>
            <a:ext cx="156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physical layer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"/>
          <p:cNvSpPr txBox="1"/>
          <p:nvPr/>
        </p:nvSpPr>
        <p:spPr>
          <a:xfrm>
            <a:off x="319088" y="3259138"/>
            <a:ext cx="1252537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layer</a:t>
            </a:r>
            <a:endParaRPr sz="180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7" name="Google Shape;227;p3"/>
          <p:cNvCxnSpPr/>
          <p:nvPr/>
        </p:nvCxnSpPr>
        <p:spPr>
          <a:xfrm rot="10800000">
            <a:off x="1381125" y="2486025"/>
            <a:ext cx="0" cy="74295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p3"/>
          <p:cNvCxnSpPr/>
          <p:nvPr/>
        </p:nvCxnSpPr>
        <p:spPr>
          <a:xfrm>
            <a:off x="1381125" y="4152900"/>
            <a:ext cx="0" cy="74295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underline_base" id="229" name="Google Shape;22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0388" y="938213"/>
            <a:ext cx="5942012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"/>
          <p:cNvSpPr txBox="1"/>
          <p:nvPr>
            <p:ph idx="11" type="ftr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</a:t>
            </a:r>
            <a:endParaRPr/>
          </a:p>
        </p:txBody>
      </p:sp>
      <p:sp>
        <p:nvSpPr>
          <p:cNvPr id="236" name="Google Shape;236;p4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4-</a:t>
            </a:r>
            <a:fld id="{00000000-1234-1234-1234-123412341234}" type="slidenum"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37" name="Google Shape;237;p4"/>
          <p:cNvGrpSpPr/>
          <p:nvPr/>
        </p:nvGrpSpPr>
        <p:grpSpPr>
          <a:xfrm>
            <a:off x="3062288" y="963613"/>
            <a:ext cx="4127500" cy="5326062"/>
            <a:chOff x="1929" y="607"/>
            <a:chExt cx="2600" cy="3355"/>
          </a:xfrm>
        </p:grpSpPr>
        <p:sp>
          <p:nvSpPr>
            <p:cNvPr id="238" name="Google Shape;238;p4"/>
            <p:cNvSpPr/>
            <p:nvPr/>
          </p:nvSpPr>
          <p:spPr>
            <a:xfrm>
              <a:off x="2040" y="868"/>
              <a:ext cx="2489" cy="303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1980" y="935"/>
              <a:ext cx="2489" cy="3027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4"/>
            <p:cNvSpPr txBox="1"/>
            <p:nvPr/>
          </p:nvSpPr>
          <p:spPr>
            <a:xfrm>
              <a:off x="1954" y="973"/>
              <a:ext cx="31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ver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4"/>
            <p:cNvSpPr txBox="1"/>
            <p:nvPr/>
          </p:nvSpPr>
          <p:spPr>
            <a:xfrm>
              <a:off x="3529" y="1012"/>
              <a:ext cx="50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length</a:t>
              </a:r>
              <a:endParaRPr/>
            </a:p>
          </p:txBody>
        </p:sp>
        <p:cxnSp>
          <p:nvCxnSpPr>
            <p:cNvPr id="242" name="Google Shape;242;p4"/>
            <p:cNvCxnSpPr/>
            <p:nvPr/>
          </p:nvCxnSpPr>
          <p:spPr>
            <a:xfrm>
              <a:off x="1988" y="1261"/>
              <a:ext cx="2486" cy="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" name="Google Shape;243;p4"/>
            <p:cNvCxnSpPr/>
            <p:nvPr/>
          </p:nvCxnSpPr>
          <p:spPr>
            <a:xfrm rot="10800000">
              <a:off x="3210" y="941"/>
              <a:ext cx="0" cy="319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4" name="Google Shape;244;p4"/>
            <p:cNvSpPr txBox="1"/>
            <p:nvPr/>
          </p:nvSpPr>
          <p:spPr>
            <a:xfrm>
              <a:off x="2922" y="607"/>
              <a:ext cx="5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32 bits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5" name="Google Shape;245;p4"/>
            <p:cNvCxnSpPr/>
            <p:nvPr/>
          </p:nvCxnSpPr>
          <p:spPr>
            <a:xfrm>
              <a:off x="3552" y="762"/>
              <a:ext cx="899" cy="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46" name="Google Shape;246;p4"/>
            <p:cNvCxnSpPr/>
            <p:nvPr/>
          </p:nvCxnSpPr>
          <p:spPr>
            <a:xfrm rot="10800000">
              <a:off x="1972" y="769"/>
              <a:ext cx="845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47" name="Google Shape;247;p4"/>
            <p:cNvSpPr txBox="1"/>
            <p:nvPr/>
          </p:nvSpPr>
          <p:spPr>
            <a:xfrm>
              <a:off x="2606" y="2792"/>
              <a:ext cx="1351" cy="8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(variable length,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typically a TCP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or UDP segment)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4"/>
            <p:cNvSpPr txBox="1"/>
            <p:nvPr/>
          </p:nvSpPr>
          <p:spPr>
            <a:xfrm>
              <a:off x="1929" y="1320"/>
              <a:ext cx="135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16-bit identifier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9" name="Google Shape;249;p4"/>
            <p:cNvCxnSpPr/>
            <p:nvPr/>
          </p:nvCxnSpPr>
          <p:spPr>
            <a:xfrm>
              <a:off x="1984" y="2205"/>
              <a:ext cx="2489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" name="Google Shape;250;p4"/>
            <p:cNvCxnSpPr/>
            <p:nvPr/>
          </p:nvCxnSpPr>
          <p:spPr>
            <a:xfrm>
              <a:off x="1984" y="2505"/>
              <a:ext cx="2489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1" name="Google Shape;251;p4"/>
            <p:cNvSpPr txBox="1"/>
            <p:nvPr/>
          </p:nvSpPr>
          <p:spPr>
            <a:xfrm>
              <a:off x="3464" y="1549"/>
              <a:ext cx="804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header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checksum</a:t>
              </a:r>
              <a:endParaRPr/>
            </a:p>
          </p:txBody>
        </p:sp>
        <p:sp>
          <p:nvSpPr>
            <p:cNvPr id="252" name="Google Shape;252;p4"/>
            <p:cNvSpPr txBox="1"/>
            <p:nvPr/>
          </p:nvSpPr>
          <p:spPr>
            <a:xfrm>
              <a:off x="2008" y="1531"/>
              <a:ext cx="548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time to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live</a:t>
              </a:r>
              <a:endParaRPr/>
            </a:p>
          </p:txBody>
        </p:sp>
        <p:sp>
          <p:nvSpPr>
            <p:cNvPr id="253" name="Google Shape;253;p4"/>
            <p:cNvSpPr txBox="1"/>
            <p:nvPr/>
          </p:nvSpPr>
          <p:spPr>
            <a:xfrm>
              <a:off x="2369" y="1959"/>
              <a:ext cx="166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32 bit source IP address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4"/>
            <p:cNvSpPr txBox="1"/>
            <p:nvPr/>
          </p:nvSpPr>
          <p:spPr>
            <a:xfrm>
              <a:off x="2222" y="907"/>
              <a:ext cx="476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head.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len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4"/>
            <p:cNvSpPr txBox="1"/>
            <p:nvPr/>
          </p:nvSpPr>
          <p:spPr>
            <a:xfrm>
              <a:off x="2595" y="901"/>
              <a:ext cx="674" cy="3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Prioirty+type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of</a:t>
              </a:r>
              <a:endParaRPr b="1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Service</a:t>
              </a:r>
              <a:endParaRPr b="1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6" name="Google Shape;256;p4"/>
            <p:cNvCxnSpPr/>
            <p:nvPr/>
          </p:nvCxnSpPr>
          <p:spPr>
            <a:xfrm rot="10800000">
              <a:off x="2646" y="938"/>
              <a:ext cx="0" cy="319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" name="Google Shape;257;p4"/>
            <p:cNvCxnSpPr/>
            <p:nvPr/>
          </p:nvCxnSpPr>
          <p:spPr>
            <a:xfrm rot="10800000">
              <a:off x="2259" y="944"/>
              <a:ext cx="0" cy="319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" name="Google Shape;258;p4"/>
            <p:cNvCxnSpPr/>
            <p:nvPr/>
          </p:nvCxnSpPr>
          <p:spPr>
            <a:xfrm rot="10800000">
              <a:off x="3210" y="1265"/>
              <a:ext cx="0" cy="319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9" name="Google Shape;259;p4"/>
            <p:cNvSpPr txBox="1"/>
            <p:nvPr/>
          </p:nvSpPr>
          <p:spPr>
            <a:xfrm>
              <a:off x="3117" y="1314"/>
              <a:ext cx="48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flgs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0" name="Google Shape;260;p4"/>
            <p:cNvCxnSpPr/>
            <p:nvPr/>
          </p:nvCxnSpPr>
          <p:spPr>
            <a:xfrm rot="10800000">
              <a:off x="3504" y="1259"/>
              <a:ext cx="0" cy="319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1" name="Google Shape;261;p4"/>
            <p:cNvSpPr txBox="1"/>
            <p:nvPr/>
          </p:nvSpPr>
          <p:spPr>
            <a:xfrm>
              <a:off x="3531" y="1230"/>
              <a:ext cx="900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fragment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offset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2" name="Google Shape;262;p4"/>
            <p:cNvCxnSpPr/>
            <p:nvPr/>
          </p:nvCxnSpPr>
          <p:spPr>
            <a:xfrm>
              <a:off x="1984" y="1581"/>
              <a:ext cx="2489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3" name="Google Shape;263;p4"/>
            <p:cNvCxnSpPr/>
            <p:nvPr/>
          </p:nvCxnSpPr>
          <p:spPr>
            <a:xfrm rot="10800000">
              <a:off x="3210" y="1583"/>
              <a:ext cx="0" cy="319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" name="Google Shape;264;p4"/>
            <p:cNvCxnSpPr/>
            <p:nvPr/>
          </p:nvCxnSpPr>
          <p:spPr>
            <a:xfrm>
              <a:off x="1972" y="1905"/>
              <a:ext cx="2489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5" name="Google Shape;265;p4"/>
            <p:cNvSpPr txBox="1"/>
            <p:nvPr/>
          </p:nvSpPr>
          <p:spPr>
            <a:xfrm>
              <a:off x="2668" y="1525"/>
              <a:ext cx="484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upper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layer</a:t>
              </a:r>
              <a:endParaRPr/>
            </a:p>
          </p:txBody>
        </p:sp>
        <p:cxnSp>
          <p:nvCxnSpPr>
            <p:cNvPr id="266" name="Google Shape;266;p4"/>
            <p:cNvCxnSpPr/>
            <p:nvPr/>
          </p:nvCxnSpPr>
          <p:spPr>
            <a:xfrm rot="10800000">
              <a:off x="2610" y="1589"/>
              <a:ext cx="0" cy="319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7" name="Google Shape;267;p4"/>
            <p:cNvSpPr txBox="1"/>
            <p:nvPr/>
          </p:nvSpPr>
          <p:spPr>
            <a:xfrm>
              <a:off x="2262" y="2235"/>
              <a:ext cx="193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32 bit destination IP address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8" name="Google Shape;268;p4"/>
            <p:cNvCxnSpPr/>
            <p:nvPr/>
          </p:nvCxnSpPr>
          <p:spPr>
            <a:xfrm>
              <a:off x="1984" y="2787"/>
              <a:ext cx="2489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9" name="Google Shape;269;p4"/>
            <p:cNvSpPr txBox="1"/>
            <p:nvPr/>
          </p:nvSpPr>
          <p:spPr>
            <a:xfrm>
              <a:off x="2673" y="2529"/>
              <a:ext cx="106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options (if any)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0" name="Google Shape;270;p4"/>
          <p:cNvSpPr txBox="1"/>
          <p:nvPr>
            <p:ph type="title"/>
          </p:nvPr>
        </p:nvSpPr>
        <p:spPr>
          <a:xfrm>
            <a:off x="520700" y="0"/>
            <a:ext cx="7772400" cy="781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IP datagram format</a:t>
            </a:r>
            <a:endParaRPr/>
          </a:p>
        </p:txBody>
      </p:sp>
      <p:grpSp>
        <p:nvGrpSpPr>
          <p:cNvPr id="271" name="Google Shape;271;p4"/>
          <p:cNvGrpSpPr/>
          <p:nvPr/>
        </p:nvGrpSpPr>
        <p:grpSpPr>
          <a:xfrm>
            <a:off x="768350" y="858838"/>
            <a:ext cx="2501900" cy="792162"/>
            <a:chOff x="484" y="541"/>
            <a:chExt cx="1576" cy="499"/>
          </a:xfrm>
        </p:grpSpPr>
        <p:sp>
          <p:nvSpPr>
            <p:cNvPr id="272" name="Google Shape;272;p4"/>
            <p:cNvSpPr txBox="1"/>
            <p:nvPr/>
          </p:nvSpPr>
          <p:spPr>
            <a:xfrm>
              <a:off x="484" y="541"/>
              <a:ext cx="1308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 protocol version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Number </a:t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3" name="Google Shape;273;p4"/>
            <p:cNvCxnSpPr/>
            <p:nvPr/>
          </p:nvCxnSpPr>
          <p:spPr>
            <a:xfrm>
              <a:off x="1727" y="749"/>
              <a:ext cx="333" cy="291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4" name="Google Shape;274;p4"/>
          <p:cNvGrpSpPr/>
          <p:nvPr/>
        </p:nvGrpSpPr>
        <p:grpSpPr>
          <a:xfrm>
            <a:off x="1258888" y="1406525"/>
            <a:ext cx="2416175" cy="641350"/>
            <a:chOff x="793" y="886"/>
            <a:chExt cx="1522" cy="404"/>
          </a:xfrm>
        </p:grpSpPr>
        <p:sp>
          <p:nvSpPr>
            <p:cNvPr id="275" name="Google Shape;275;p4"/>
            <p:cNvSpPr txBox="1"/>
            <p:nvPr/>
          </p:nvSpPr>
          <p:spPr>
            <a:xfrm>
              <a:off x="793" y="886"/>
              <a:ext cx="996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header length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(bytes)</a:t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6" name="Google Shape;276;p4"/>
            <p:cNvCxnSpPr/>
            <p:nvPr/>
          </p:nvCxnSpPr>
          <p:spPr>
            <a:xfrm>
              <a:off x="1745" y="1100"/>
              <a:ext cx="570" cy="93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7" name="Google Shape;277;p4"/>
          <p:cNvGrpSpPr/>
          <p:nvPr/>
        </p:nvGrpSpPr>
        <p:grpSpPr>
          <a:xfrm>
            <a:off x="727075" y="2732088"/>
            <a:ext cx="3624263" cy="1592262"/>
            <a:chOff x="458" y="1721"/>
            <a:chExt cx="2283" cy="1003"/>
          </a:xfrm>
        </p:grpSpPr>
        <p:sp>
          <p:nvSpPr>
            <p:cNvPr id="278" name="Google Shape;278;p4"/>
            <p:cNvSpPr txBox="1"/>
            <p:nvPr/>
          </p:nvSpPr>
          <p:spPr>
            <a:xfrm>
              <a:off x="458" y="2320"/>
              <a:ext cx="1404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upper layer protocol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to deliver payload to</a:t>
              </a:r>
              <a:endParaRPr/>
            </a:p>
          </p:txBody>
        </p:sp>
        <p:cxnSp>
          <p:nvCxnSpPr>
            <p:cNvPr id="279" name="Google Shape;279;p4"/>
            <p:cNvCxnSpPr/>
            <p:nvPr/>
          </p:nvCxnSpPr>
          <p:spPr>
            <a:xfrm flipH="1" rot="10800000">
              <a:off x="1817" y="1721"/>
              <a:ext cx="924" cy="708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0" name="Google Shape;280;p4"/>
          <p:cNvGrpSpPr/>
          <p:nvPr/>
        </p:nvGrpSpPr>
        <p:grpSpPr>
          <a:xfrm>
            <a:off x="6846888" y="1054100"/>
            <a:ext cx="2176462" cy="735013"/>
            <a:chOff x="4313" y="664"/>
            <a:chExt cx="1371" cy="463"/>
          </a:xfrm>
        </p:grpSpPr>
        <p:sp>
          <p:nvSpPr>
            <p:cNvPr id="281" name="Google Shape;281;p4"/>
            <p:cNvSpPr txBox="1"/>
            <p:nvPr/>
          </p:nvSpPr>
          <p:spPr>
            <a:xfrm>
              <a:off x="4648" y="664"/>
              <a:ext cx="1036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total datagram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length (bytes)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2" name="Google Shape;282;p4"/>
            <p:cNvCxnSpPr/>
            <p:nvPr/>
          </p:nvCxnSpPr>
          <p:spPr>
            <a:xfrm flipH="1">
              <a:off x="4313" y="869"/>
              <a:ext cx="402" cy="258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3" name="Google Shape;283;p4"/>
          <p:cNvGrpSpPr/>
          <p:nvPr/>
        </p:nvGrpSpPr>
        <p:grpSpPr>
          <a:xfrm>
            <a:off x="1293813" y="1760538"/>
            <a:ext cx="3028950" cy="565150"/>
            <a:chOff x="815" y="1109"/>
            <a:chExt cx="1908" cy="356"/>
          </a:xfrm>
        </p:grpSpPr>
        <p:sp>
          <p:nvSpPr>
            <p:cNvPr id="284" name="Google Shape;284;p4"/>
            <p:cNvSpPr txBox="1"/>
            <p:nvPr/>
          </p:nvSpPr>
          <p:spPr>
            <a:xfrm>
              <a:off x="815" y="1234"/>
              <a:ext cx="10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“type” of data </a:t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5" name="Google Shape;285;p4"/>
            <p:cNvCxnSpPr/>
            <p:nvPr/>
          </p:nvCxnSpPr>
          <p:spPr>
            <a:xfrm flipH="1" rot="10800000">
              <a:off x="1757" y="1109"/>
              <a:ext cx="966" cy="261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6" name="Google Shape;286;p4"/>
          <p:cNvGrpSpPr/>
          <p:nvPr/>
        </p:nvGrpSpPr>
        <p:grpSpPr>
          <a:xfrm>
            <a:off x="4951413" y="1787525"/>
            <a:ext cx="4102100" cy="915988"/>
            <a:chOff x="3119" y="1126"/>
            <a:chExt cx="2584" cy="577"/>
          </a:xfrm>
        </p:grpSpPr>
        <p:sp>
          <p:nvSpPr>
            <p:cNvPr id="287" name="Google Shape;287;p4"/>
            <p:cNvSpPr txBox="1"/>
            <p:nvPr/>
          </p:nvSpPr>
          <p:spPr>
            <a:xfrm>
              <a:off x="4667" y="1126"/>
              <a:ext cx="1036" cy="5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for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fragmentation/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reassembly</a:t>
              </a:r>
              <a:endParaRPr/>
            </a:p>
          </p:txBody>
        </p:sp>
        <p:cxnSp>
          <p:nvCxnSpPr>
            <p:cNvPr id="288" name="Google Shape;288;p4"/>
            <p:cNvCxnSpPr/>
            <p:nvPr/>
          </p:nvCxnSpPr>
          <p:spPr>
            <a:xfrm flipH="1">
              <a:off x="3443" y="1415"/>
              <a:ext cx="1284" cy="12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9" name="Google Shape;289;p4"/>
            <p:cNvCxnSpPr/>
            <p:nvPr/>
          </p:nvCxnSpPr>
          <p:spPr>
            <a:xfrm rot="10800000">
              <a:off x="4301" y="1349"/>
              <a:ext cx="414" cy="72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0" name="Google Shape;290;p4"/>
            <p:cNvCxnSpPr/>
            <p:nvPr/>
          </p:nvCxnSpPr>
          <p:spPr>
            <a:xfrm flipH="1">
              <a:off x="3119" y="1421"/>
              <a:ext cx="1584" cy="36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91" name="Google Shape;291;p4"/>
          <p:cNvGrpSpPr/>
          <p:nvPr/>
        </p:nvGrpSpPr>
        <p:grpSpPr>
          <a:xfrm>
            <a:off x="1019175" y="2406650"/>
            <a:ext cx="2398713" cy="1190625"/>
            <a:chOff x="642" y="1516"/>
            <a:chExt cx="1511" cy="750"/>
          </a:xfrm>
        </p:grpSpPr>
        <p:sp>
          <p:nvSpPr>
            <p:cNvPr id="292" name="Google Shape;292;p4"/>
            <p:cNvSpPr txBox="1"/>
            <p:nvPr/>
          </p:nvSpPr>
          <p:spPr>
            <a:xfrm>
              <a:off x="642" y="1516"/>
              <a:ext cx="1204" cy="7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 number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remaining hops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(decremented at 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each router)</a:t>
              </a:r>
              <a:endParaRPr/>
            </a:p>
          </p:txBody>
        </p:sp>
        <p:cxnSp>
          <p:nvCxnSpPr>
            <p:cNvPr id="293" name="Google Shape;293;p4"/>
            <p:cNvCxnSpPr/>
            <p:nvPr/>
          </p:nvCxnSpPr>
          <p:spPr>
            <a:xfrm>
              <a:off x="1805" y="1700"/>
              <a:ext cx="348" cy="57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94" name="Google Shape;294;p4"/>
          <p:cNvGrpSpPr/>
          <p:nvPr/>
        </p:nvGrpSpPr>
        <p:grpSpPr>
          <a:xfrm>
            <a:off x="6532563" y="3987800"/>
            <a:ext cx="2508250" cy="1465263"/>
            <a:chOff x="4115" y="2512"/>
            <a:chExt cx="1580" cy="923"/>
          </a:xfrm>
        </p:grpSpPr>
        <p:sp>
          <p:nvSpPr>
            <p:cNvPr id="295" name="Google Shape;295;p4"/>
            <p:cNvSpPr txBox="1"/>
            <p:nvPr/>
          </p:nvSpPr>
          <p:spPr>
            <a:xfrm>
              <a:off x="4595" y="2512"/>
              <a:ext cx="1100" cy="9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e.g. timestamp,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record route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taken, specify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list of routers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to visit.</a:t>
              </a:r>
              <a:endParaRPr/>
            </a:p>
          </p:txBody>
        </p:sp>
        <p:cxnSp>
          <p:nvCxnSpPr>
            <p:cNvPr id="296" name="Google Shape;296;p4"/>
            <p:cNvCxnSpPr/>
            <p:nvPr/>
          </p:nvCxnSpPr>
          <p:spPr>
            <a:xfrm flipH="1">
              <a:off x="4115" y="2651"/>
              <a:ext cx="516" cy="6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97" name="Google Shape;297;p4"/>
          <p:cNvSpPr/>
          <p:nvPr/>
        </p:nvSpPr>
        <p:spPr>
          <a:xfrm>
            <a:off x="244475" y="4595813"/>
            <a:ext cx="2620963" cy="160655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None/>
            </a:pPr>
            <a:r>
              <a:rPr i="1" lang="en-US" sz="20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how much overhead?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❖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 bytes of TCP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❖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 bytes of IP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❖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40 bytes + app layer overhead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"/>
          <p:cNvSpPr txBox="1"/>
          <p:nvPr>
            <p:ph idx="11" type="ftr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</a:t>
            </a:r>
            <a:endParaRPr/>
          </a:p>
        </p:txBody>
      </p:sp>
      <p:sp>
        <p:nvSpPr>
          <p:cNvPr id="304" name="Google Shape;304;p5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4-</a:t>
            </a:r>
            <a:fld id="{00000000-1234-1234-1234-123412341234}" type="slidenum"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5" name="Google Shape;305;p5"/>
          <p:cNvSpPr txBox="1"/>
          <p:nvPr>
            <p:ph type="title"/>
          </p:nvPr>
        </p:nvSpPr>
        <p:spPr>
          <a:xfrm>
            <a:off x="533400" y="185738"/>
            <a:ext cx="7772400" cy="930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IP fragmentation, reassembly</a:t>
            </a:r>
            <a:endParaRPr sz="4800"/>
          </a:p>
        </p:txBody>
      </p:sp>
      <p:sp>
        <p:nvSpPr>
          <p:cNvPr id="306" name="Google Shape;306;p5"/>
          <p:cNvSpPr txBox="1"/>
          <p:nvPr>
            <p:ph idx="1" type="body"/>
          </p:nvPr>
        </p:nvSpPr>
        <p:spPr>
          <a:xfrm>
            <a:off x="311150" y="1439863"/>
            <a:ext cx="3810000" cy="5094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560"/>
              <a:buChar char="❖"/>
            </a:pPr>
            <a:r>
              <a:rPr lang="en-US" sz="2400"/>
              <a:t>network links have MTU (max.transfer size) - largest possible link-level frame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different link types, different MTUs 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Char char="❖"/>
            </a:pPr>
            <a:r>
              <a:rPr lang="en-US" sz="2400"/>
              <a:t>large IP datagram divided (“fragmented”) within net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one datagram becomes several datagrams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“reassembled” only at final destination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IP header bits used to identify, order related fragments</a:t>
            </a:r>
            <a:endParaRPr/>
          </a:p>
        </p:txBody>
      </p:sp>
      <p:sp>
        <p:nvSpPr>
          <p:cNvPr id="307" name="Google Shape;307;p5"/>
          <p:cNvSpPr/>
          <p:nvPr/>
        </p:nvSpPr>
        <p:spPr>
          <a:xfrm>
            <a:off x="4597400" y="1628775"/>
            <a:ext cx="2436813" cy="2255838"/>
          </a:xfrm>
          <a:custGeom>
            <a:rect b="b" l="l" r="r" t="t"/>
            <a:pathLst>
              <a:path extrusionOk="0" h="1255" w="1292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5"/>
          <p:cNvSpPr/>
          <p:nvPr/>
        </p:nvSpPr>
        <p:spPr>
          <a:xfrm>
            <a:off x="4597400" y="4030663"/>
            <a:ext cx="1976438" cy="1987550"/>
          </a:xfrm>
          <a:custGeom>
            <a:rect b="b" l="l" r="r" t="t"/>
            <a:pathLst>
              <a:path extrusionOk="0" h="940" w="873">
                <a:moveTo>
                  <a:pt x="2" y="405"/>
                </a:moveTo>
                <a:cubicBezTo>
                  <a:pt x="17" y="290"/>
                  <a:pt x="138" y="129"/>
                  <a:pt x="230" y="65"/>
                </a:cubicBezTo>
                <a:cubicBezTo>
                  <a:pt x="322" y="1"/>
                  <a:pt x="460" y="0"/>
                  <a:pt x="555" y="22"/>
                </a:cubicBezTo>
                <a:cubicBezTo>
                  <a:pt x="650" y="44"/>
                  <a:pt x="748" y="143"/>
                  <a:pt x="800" y="197"/>
                </a:cubicBezTo>
                <a:cubicBezTo>
                  <a:pt x="852" y="251"/>
                  <a:pt x="859" y="292"/>
                  <a:pt x="866" y="347"/>
                </a:cubicBezTo>
                <a:cubicBezTo>
                  <a:pt x="873" y="402"/>
                  <a:pt x="855" y="457"/>
                  <a:pt x="842" y="527"/>
                </a:cubicBezTo>
                <a:cubicBezTo>
                  <a:pt x="829" y="597"/>
                  <a:pt x="827" y="714"/>
                  <a:pt x="788" y="767"/>
                </a:cubicBezTo>
                <a:cubicBezTo>
                  <a:pt x="749" y="820"/>
                  <a:pt x="670" y="819"/>
                  <a:pt x="608" y="845"/>
                </a:cubicBezTo>
                <a:cubicBezTo>
                  <a:pt x="546" y="871"/>
                  <a:pt x="496" y="940"/>
                  <a:pt x="418" y="925"/>
                </a:cubicBezTo>
                <a:cubicBezTo>
                  <a:pt x="340" y="910"/>
                  <a:pt x="208" y="840"/>
                  <a:pt x="139" y="754"/>
                </a:cubicBezTo>
                <a:cubicBezTo>
                  <a:pt x="69" y="667"/>
                  <a:pt x="0" y="546"/>
                  <a:pt x="2" y="405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9" name="Google Shape;309;p5"/>
          <p:cNvCxnSpPr/>
          <p:nvPr/>
        </p:nvCxnSpPr>
        <p:spPr>
          <a:xfrm flipH="1" rot="10800000">
            <a:off x="4670425" y="2584450"/>
            <a:ext cx="127000" cy="31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5"/>
          <p:cNvCxnSpPr/>
          <p:nvPr/>
        </p:nvCxnSpPr>
        <p:spPr>
          <a:xfrm>
            <a:off x="5246688" y="1909763"/>
            <a:ext cx="658812" cy="279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5"/>
          <p:cNvCxnSpPr/>
          <p:nvPr/>
        </p:nvCxnSpPr>
        <p:spPr>
          <a:xfrm>
            <a:off x="6092825" y="2246313"/>
            <a:ext cx="196850" cy="6699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" name="Google Shape;312;p5"/>
          <p:cNvCxnSpPr/>
          <p:nvPr/>
        </p:nvCxnSpPr>
        <p:spPr>
          <a:xfrm>
            <a:off x="4995863" y="2022475"/>
            <a:ext cx="1587" cy="582613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5"/>
          <p:cNvCxnSpPr/>
          <p:nvPr/>
        </p:nvCxnSpPr>
        <p:spPr>
          <a:xfrm>
            <a:off x="5230813" y="2676525"/>
            <a:ext cx="971550" cy="40163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5"/>
          <p:cNvCxnSpPr/>
          <p:nvPr/>
        </p:nvCxnSpPr>
        <p:spPr>
          <a:xfrm rot="10800000">
            <a:off x="6503988" y="3206750"/>
            <a:ext cx="476250" cy="68738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5"/>
          <p:cNvCxnSpPr/>
          <p:nvPr/>
        </p:nvCxnSpPr>
        <p:spPr>
          <a:xfrm flipH="1">
            <a:off x="5254625" y="2214563"/>
            <a:ext cx="758825" cy="5175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5"/>
          <p:cNvCxnSpPr/>
          <p:nvPr/>
        </p:nvCxnSpPr>
        <p:spPr>
          <a:xfrm flipH="1">
            <a:off x="5264150" y="1654175"/>
            <a:ext cx="476250" cy="3429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5"/>
          <p:cNvCxnSpPr/>
          <p:nvPr/>
        </p:nvCxnSpPr>
        <p:spPr>
          <a:xfrm flipH="1">
            <a:off x="5981700" y="1830388"/>
            <a:ext cx="273050" cy="2365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5"/>
          <p:cNvCxnSpPr/>
          <p:nvPr/>
        </p:nvCxnSpPr>
        <p:spPr>
          <a:xfrm flipH="1">
            <a:off x="6461125" y="4206875"/>
            <a:ext cx="636588" cy="87788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19" name="Google Shape;319;p5"/>
          <p:cNvGrpSpPr/>
          <p:nvPr/>
        </p:nvGrpSpPr>
        <p:grpSpPr>
          <a:xfrm>
            <a:off x="5010247" y="2753682"/>
            <a:ext cx="1215929" cy="605468"/>
            <a:chOff x="3156" y="1735"/>
            <a:chExt cx="766" cy="381"/>
          </a:xfrm>
        </p:grpSpPr>
        <p:grpSp>
          <p:nvGrpSpPr>
            <p:cNvPr id="320" name="Google Shape;320;p5"/>
            <p:cNvGrpSpPr/>
            <p:nvPr/>
          </p:nvGrpSpPr>
          <p:grpSpPr>
            <a:xfrm rot="1433392">
              <a:off x="3150" y="1862"/>
              <a:ext cx="650" cy="108"/>
              <a:chOff x="4710" y="1742"/>
              <a:chExt cx="650" cy="108"/>
            </a:xfrm>
          </p:grpSpPr>
          <p:sp>
            <p:nvSpPr>
              <p:cNvPr id="321" name="Google Shape;321;p5"/>
              <p:cNvSpPr/>
              <p:nvPr/>
            </p:nvSpPr>
            <p:spPr>
              <a:xfrm>
                <a:off x="4712" y="1742"/>
                <a:ext cx="648" cy="1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5"/>
              <p:cNvSpPr/>
              <p:nvPr/>
            </p:nvSpPr>
            <p:spPr>
              <a:xfrm>
                <a:off x="4710" y="1742"/>
                <a:ext cx="534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23" name="Google Shape;323;p5"/>
            <p:cNvCxnSpPr/>
            <p:nvPr/>
          </p:nvCxnSpPr>
          <p:spPr>
            <a:xfrm>
              <a:off x="3784" y="2060"/>
              <a:ext cx="138" cy="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24" name="Google Shape;324;p5"/>
          <p:cNvSpPr txBox="1"/>
          <p:nvPr/>
        </p:nvSpPr>
        <p:spPr>
          <a:xfrm>
            <a:off x="6615113" y="2241550"/>
            <a:ext cx="2466975" cy="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fragmentation: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in: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one large datagram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out: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3 smaller datagrams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5" name="Google Shape;325;p5"/>
          <p:cNvCxnSpPr/>
          <p:nvPr/>
        </p:nvCxnSpPr>
        <p:spPr>
          <a:xfrm>
            <a:off x="5484813" y="5178425"/>
            <a:ext cx="287337" cy="31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26" name="Google Shape;326;p5"/>
          <p:cNvGrpSpPr/>
          <p:nvPr/>
        </p:nvGrpSpPr>
        <p:grpSpPr>
          <a:xfrm>
            <a:off x="5401603" y="4351192"/>
            <a:ext cx="710930" cy="562241"/>
            <a:chOff x="3403" y="2741"/>
            <a:chExt cx="448" cy="354"/>
          </a:xfrm>
        </p:grpSpPr>
        <p:grpSp>
          <p:nvGrpSpPr>
            <p:cNvPr id="327" name="Google Shape;327;p5"/>
            <p:cNvGrpSpPr/>
            <p:nvPr/>
          </p:nvGrpSpPr>
          <p:grpSpPr>
            <a:xfrm rot="-10773343">
              <a:off x="3566" y="2742"/>
              <a:ext cx="280" cy="108"/>
              <a:chOff x="5080" y="1860"/>
              <a:chExt cx="280" cy="108"/>
            </a:xfrm>
          </p:grpSpPr>
          <p:sp>
            <p:nvSpPr>
              <p:cNvPr id="328" name="Google Shape;328;p5"/>
              <p:cNvSpPr/>
              <p:nvPr/>
            </p:nvSpPr>
            <p:spPr>
              <a:xfrm>
                <a:off x="5216" y="1860"/>
                <a:ext cx="144" cy="1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5"/>
              <p:cNvSpPr/>
              <p:nvPr/>
            </p:nvSpPr>
            <p:spPr>
              <a:xfrm>
                <a:off x="5080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0" name="Google Shape;330;p5"/>
            <p:cNvGrpSpPr/>
            <p:nvPr/>
          </p:nvGrpSpPr>
          <p:grpSpPr>
            <a:xfrm rot="-10773343">
              <a:off x="3568" y="2864"/>
              <a:ext cx="280" cy="108"/>
              <a:chOff x="5080" y="1860"/>
              <a:chExt cx="280" cy="108"/>
            </a:xfrm>
          </p:grpSpPr>
          <p:sp>
            <p:nvSpPr>
              <p:cNvPr id="331" name="Google Shape;331;p5"/>
              <p:cNvSpPr/>
              <p:nvPr/>
            </p:nvSpPr>
            <p:spPr>
              <a:xfrm>
                <a:off x="5216" y="1860"/>
                <a:ext cx="144" cy="1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5"/>
              <p:cNvSpPr/>
              <p:nvPr/>
            </p:nvSpPr>
            <p:spPr>
              <a:xfrm>
                <a:off x="5080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3" name="Google Shape;333;p5"/>
            <p:cNvGrpSpPr/>
            <p:nvPr/>
          </p:nvGrpSpPr>
          <p:grpSpPr>
            <a:xfrm rot="-10773343">
              <a:off x="3570" y="2986"/>
              <a:ext cx="280" cy="108"/>
              <a:chOff x="5080" y="1860"/>
              <a:chExt cx="280" cy="108"/>
            </a:xfrm>
          </p:grpSpPr>
          <p:sp>
            <p:nvSpPr>
              <p:cNvPr id="334" name="Google Shape;334;p5"/>
              <p:cNvSpPr/>
              <p:nvPr/>
            </p:nvSpPr>
            <p:spPr>
              <a:xfrm>
                <a:off x="5216" y="1860"/>
                <a:ext cx="144" cy="1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5"/>
              <p:cNvSpPr/>
              <p:nvPr/>
            </p:nvSpPr>
            <p:spPr>
              <a:xfrm>
                <a:off x="5080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36" name="Google Shape;336;p5"/>
            <p:cNvCxnSpPr/>
            <p:nvPr/>
          </p:nvCxnSpPr>
          <p:spPr>
            <a:xfrm rot="9691848">
              <a:off x="3412" y="2778"/>
              <a:ext cx="138" cy="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37" name="Google Shape;337;p5"/>
            <p:cNvCxnSpPr/>
            <p:nvPr/>
          </p:nvCxnSpPr>
          <p:spPr>
            <a:xfrm rot="9691848">
              <a:off x="3406" y="2888"/>
              <a:ext cx="138" cy="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38" name="Google Shape;338;p5"/>
            <p:cNvCxnSpPr/>
            <p:nvPr/>
          </p:nvCxnSpPr>
          <p:spPr>
            <a:xfrm rot="9691848">
              <a:off x="3408" y="3018"/>
              <a:ext cx="138" cy="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39" name="Google Shape;339;p5"/>
          <p:cNvGrpSpPr/>
          <p:nvPr/>
        </p:nvGrpSpPr>
        <p:grpSpPr>
          <a:xfrm>
            <a:off x="4282416" y="3871913"/>
            <a:ext cx="1400834" cy="491582"/>
            <a:chOff x="2698" y="2439"/>
            <a:chExt cx="882" cy="310"/>
          </a:xfrm>
        </p:grpSpPr>
        <p:grpSp>
          <p:nvGrpSpPr>
            <p:cNvPr id="340" name="Google Shape;340;p5"/>
            <p:cNvGrpSpPr/>
            <p:nvPr/>
          </p:nvGrpSpPr>
          <p:grpSpPr>
            <a:xfrm>
              <a:off x="2698" y="2636"/>
              <a:ext cx="810" cy="112"/>
              <a:chOff x="2537" y="2636"/>
              <a:chExt cx="810" cy="112"/>
            </a:xfrm>
          </p:grpSpPr>
          <p:grpSp>
            <p:nvGrpSpPr>
              <p:cNvPr id="341" name="Google Shape;341;p5"/>
              <p:cNvGrpSpPr/>
              <p:nvPr/>
            </p:nvGrpSpPr>
            <p:grpSpPr>
              <a:xfrm rot="10793026">
                <a:off x="2697" y="2637"/>
                <a:ext cx="649" cy="111"/>
                <a:chOff x="4712" y="1742"/>
                <a:chExt cx="648" cy="110"/>
              </a:xfrm>
            </p:grpSpPr>
            <p:sp>
              <p:nvSpPr>
                <p:cNvPr id="342" name="Google Shape;342;p5"/>
                <p:cNvSpPr/>
                <p:nvPr/>
              </p:nvSpPr>
              <p:spPr>
                <a:xfrm>
                  <a:off x="4712" y="1742"/>
                  <a:ext cx="648" cy="10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3" name="Google Shape;343;p5"/>
                <p:cNvSpPr/>
                <p:nvPr/>
              </p:nvSpPr>
              <p:spPr>
                <a:xfrm>
                  <a:off x="4714" y="1744"/>
                  <a:ext cx="534" cy="10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344" name="Google Shape;344;p5"/>
              <p:cNvCxnSpPr/>
              <p:nvPr/>
            </p:nvCxnSpPr>
            <p:spPr>
              <a:xfrm rot="9691848">
                <a:off x="2540" y="2666"/>
                <a:ext cx="138" cy="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345" name="Google Shape;345;p5"/>
            <p:cNvSpPr txBox="1"/>
            <p:nvPr/>
          </p:nvSpPr>
          <p:spPr>
            <a:xfrm>
              <a:off x="2810" y="2439"/>
              <a:ext cx="77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reassembly</a:t>
              </a:r>
              <a:endParaRPr i="1" sz="1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underline_base" id="346" name="Google Shape;34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025" y="881063"/>
            <a:ext cx="6856413" cy="1730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7" name="Google Shape;347;p5"/>
          <p:cNvGrpSpPr/>
          <p:nvPr/>
        </p:nvGrpSpPr>
        <p:grpSpPr>
          <a:xfrm>
            <a:off x="3849688" y="1708150"/>
            <a:ext cx="838200" cy="1720850"/>
            <a:chOff x="2345" y="1140"/>
            <a:chExt cx="528" cy="1084"/>
          </a:xfrm>
        </p:grpSpPr>
        <p:cxnSp>
          <p:nvCxnSpPr>
            <p:cNvPr id="348" name="Google Shape;348;p5"/>
            <p:cNvCxnSpPr/>
            <p:nvPr/>
          </p:nvCxnSpPr>
          <p:spPr>
            <a:xfrm flipH="1" rot="10800000">
              <a:off x="2811" y="1459"/>
              <a:ext cx="62" cy="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9" name="Google Shape;349;p5"/>
            <p:cNvCxnSpPr/>
            <p:nvPr/>
          </p:nvCxnSpPr>
          <p:spPr>
            <a:xfrm flipH="1" rot="10800000">
              <a:off x="2811" y="1967"/>
              <a:ext cx="62" cy="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0" name="Google Shape;350;p5"/>
            <p:cNvCxnSpPr/>
            <p:nvPr/>
          </p:nvCxnSpPr>
          <p:spPr>
            <a:xfrm>
              <a:off x="2868" y="1456"/>
              <a:ext cx="0" cy="51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51" name="Google Shape;351;p5"/>
            <p:cNvGrpSpPr/>
            <p:nvPr/>
          </p:nvGrpSpPr>
          <p:grpSpPr>
            <a:xfrm>
              <a:off x="2345" y="1140"/>
              <a:ext cx="503" cy="444"/>
              <a:chOff x="-44" y="1473"/>
              <a:chExt cx="981" cy="1105"/>
            </a:xfrm>
          </p:grpSpPr>
          <p:pic>
            <p:nvPicPr>
              <p:cNvPr descr="desktop_computer_stylized_medium" id="352" name="Google Shape;352;p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53" name="Google Shape;353;p5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54" name="Google Shape;354;p5"/>
            <p:cNvSpPr txBox="1"/>
            <p:nvPr/>
          </p:nvSpPr>
          <p:spPr>
            <a:xfrm rot="5400000">
              <a:off x="2526" y="1509"/>
              <a:ext cx="340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grpSp>
          <p:nvGrpSpPr>
            <p:cNvPr id="355" name="Google Shape;355;p5"/>
            <p:cNvGrpSpPr/>
            <p:nvPr/>
          </p:nvGrpSpPr>
          <p:grpSpPr>
            <a:xfrm>
              <a:off x="2357" y="1780"/>
              <a:ext cx="503" cy="444"/>
              <a:chOff x="-44" y="1473"/>
              <a:chExt cx="981" cy="1105"/>
            </a:xfrm>
          </p:grpSpPr>
          <p:pic>
            <p:nvPicPr>
              <p:cNvPr descr="desktop_computer_stylized_medium" id="356" name="Google Shape;356;p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57" name="Google Shape;357;p5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58" name="Google Shape;358;p5"/>
          <p:cNvGrpSpPr/>
          <p:nvPr/>
        </p:nvGrpSpPr>
        <p:grpSpPr>
          <a:xfrm>
            <a:off x="5970588" y="2895600"/>
            <a:ext cx="698500" cy="355600"/>
            <a:chOff x="4396" y="1245"/>
            <a:chExt cx="672" cy="248"/>
          </a:xfrm>
        </p:grpSpPr>
        <p:sp>
          <p:nvSpPr>
            <p:cNvPr id="359" name="Google Shape;359;p5"/>
            <p:cNvSpPr/>
            <p:nvPr/>
          </p:nvSpPr>
          <p:spPr>
            <a:xfrm>
              <a:off x="4399" y="1355"/>
              <a:ext cx="666" cy="138"/>
            </a:xfrm>
            <a:prstGeom prst="ellipse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4399" y="1339"/>
              <a:ext cx="669" cy="86"/>
            </a:xfrm>
            <a:prstGeom prst="rect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4396" y="1245"/>
              <a:ext cx="667" cy="162"/>
            </a:xfrm>
            <a:prstGeom prst="ellipse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62" name="Google Shape;362;p5"/>
            <p:cNvGrpSpPr/>
            <p:nvPr/>
          </p:nvGrpSpPr>
          <p:grpSpPr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363" name="Google Shape;363;p5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5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65" name="Google Shape;365;p5"/>
            <p:cNvCxnSpPr/>
            <p:nvPr/>
          </p:nvCxnSpPr>
          <p:spPr>
            <a:xfrm>
              <a:off x="4399" y="1321"/>
              <a:ext cx="0" cy="109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6" name="Google Shape;366;p5"/>
            <p:cNvCxnSpPr/>
            <p:nvPr/>
          </p:nvCxnSpPr>
          <p:spPr>
            <a:xfrm>
              <a:off x="5063" y="1326"/>
              <a:ext cx="0" cy="107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67" name="Google Shape;367;p5"/>
          <p:cNvGrpSpPr/>
          <p:nvPr/>
        </p:nvGrpSpPr>
        <p:grpSpPr>
          <a:xfrm>
            <a:off x="4757738" y="1790700"/>
            <a:ext cx="698500" cy="355600"/>
            <a:chOff x="4396" y="1245"/>
            <a:chExt cx="672" cy="248"/>
          </a:xfrm>
        </p:grpSpPr>
        <p:sp>
          <p:nvSpPr>
            <p:cNvPr id="368" name="Google Shape;368;p5"/>
            <p:cNvSpPr/>
            <p:nvPr/>
          </p:nvSpPr>
          <p:spPr>
            <a:xfrm>
              <a:off x="4399" y="1355"/>
              <a:ext cx="666" cy="138"/>
            </a:xfrm>
            <a:prstGeom prst="ellipse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4399" y="1339"/>
              <a:ext cx="669" cy="86"/>
            </a:xfrm>
            <a:prstGeom prst="rect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4396" y="1245"/>
              <a:ext cx="667" cy="162"/>
            </a:xfrm>
            <a:prstGeom prst="ellipse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71" name="Google Shape;371;p5"/>
            <p:cNvGrpSpPr/>
            <p:nvPr/>
          </p:nvGrpSpPr>
          <p:grpSpPr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372" name="Google Shape;372;p5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5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74" name="Google Shape;374;p5"/>
            <p:cNvCxnSpPr/>
            <p:nvPr/>
          </p:nvCxnSpPr>
          <p:spPr>
            <a:xfrm>
              <a:off x="4399" y="1321"/>
              <a:ext cx="0" cy="109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5"/>
            <p:cNvCxnSpPr/>
            <p:nvPr/>
          </p:nvCxnSpPr>
          <p:spPr>
            <a:xfrm>
              <a:off x="5063" y="1326"/>
              <a:ext cx="0" cy="107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76" name="Google Shape;376;p5"/>
          <p:cNvGrpSpPr/>
          <p:nvPr/>
        </p:nvGrpSpPr>
        <p:grpSpPr>
          <a:xfrm>
            <a:off x="4764088" y="2425700"/>
            <a:ext cx="698500" cy="355600"/>
            <a:chOff x="4396" y="1245"/>
            <a:chExt cx="672" cy="248"/>
          </a:xfrm>
        </p:grpSpPr>
        <p:sp>
          <p:nvSpPr>
            <p:cNvPr id="377" name="Google Shape;377;p5"/>
            <p:cNvSpPr/>
            <p:nvPr/>
          </p:nvSpPr>
          <p:spPr>
            <a:xfrm>
              <a:off x="4399" y="1355"/>
              <a:ext cx="666" cy="138"/>
            </a:xfrm>
            <a:prstGeom prst="ellipse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4399" y="1339"/>
              <a:ext cx="669" cy="86"/>
            </a:xfrm>
            <a:prstGeom prst="rect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4396" y="1245"/>
              <a:ext cx="667" cy="162"/>
            </a:xfrm>
            <a:prstGeom prst="ellipse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80" name="Google Shape;380;p5"/>
            <p:cNvGrpSpPr/>
            <p:nvPr/>
          </p:nvGrpSpPr>
          <p:grpSpPr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381" name="Google Shape;381;p5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5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83" name="Google Shape;383;p5"/>
            <p:cNvCxnSpPr/>
            <p:nvPr/>
          </p:nvCxnSpPr>
          <p:spPr>
            <a:xfrm>
              <a:off x="4399" y="1321"/>
              <a:ext cx="0" cy="109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4" name="Google Shape;384;p5"/>
            <p:cNvCxnSpPr/>
            <p:nvPr/>
          </p:nvCxnSpPr>
          <p:spPr>
            <a:xfrm>
              <a:off x="5063" y="1326"/>
              <a:ext cx="0" cy="107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85" name="Google Shape;385;p5"/>
          <p:cNvGrpSpPr/>
          <p:nvPr/>
        </p:nvGrpSpPr>
        <p:grpSpPr>
          <a:xfrm>
            <a:off x="5595938" y="2000250"/>
            <a:ext cx="698500" cy="355600"/>
            <a:chOff x="4396" y="1245"/>
            <a:chExt cx="672" cy="248"/>
          </a:xfrm>
        </p:grpSpPr>
        <p:sp>
          <p:nvSpPr>
            <p:cNvPr id="386" name="Google Shape;386;p5"/>
            <p:cNvSpPr/>
            <p:nvPr/>
          </p:nvSpPr>
          <p:spPr>
            <a:xfrm>
              <a:off x="4399" y="1355"/>
              <a:ext cx="666" cy="138"/>
            </a:xfrm>
            <a:prstGeom prst="ellipse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4399" y="1339"/>
              <a:ext cx="669" cy="86"/>
            </a:xfrm>
            <a:prstGeom prst="rect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4396" y="1245"/>
              <a:ext cx="667" cy="162"/>
            </a:xfrm>
            <a:prstGeom prst="ellipse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89" name="Google Shape;389;p5"/>
            <p:cNvGrpSpPr/>
            <p:nvPr/>
          </p:nvGrpSpPr>
          <p:grpSpPr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390" name="Google Shape;390;p5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5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92" name="Google Shape;392;p5"/>
            <p:cNvCxnSpPr/>
            <p:nvPr/>
          </p:nvCxnSpPr>
          <p:spPr>
            <a:xfrm>
              <a:off x="4399" y="1321"/>
              <a:ext cx="0" cy="109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3" name="Google Shape;393;p5"/>
            <p:cNvCxnSpPr/>
            <p:nvPr/>
          </p:nvCxnSpPr>
          <p:spPr>
            <a:xfrm>
              <a:off x="5063" y="1326"/>
              <a:ext cx="0" cy="107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94" name="Google Shape;394;p5"/>
          <p:cNvGrpSpPr/>
          <p:nvPr/>
        </p:nvGrpSpPr>
        <p:grpSpPr>
          <a:xfrm>
            <a:off x="6309089" y="3094102"/>
            <a:ext cx="1145812" cy="811148"/>
            <a:chOff x="3974" y="1949"/>
            <a:chExt cx="722" cy="511"/>
          </a:xfrm>
        </p:grpSpPr>
        <p:grpSp>
          <p:nvGrpSpPr>
            <p:cNvPr id="395" name="Google Shape;395;p5"/>
            <p:cNvGrpSpPr/>
            <p:nvPr/>
          </p:nvGrpSpPr>
          <p:grpSpPr>
            <a:xfrm rot="3346875">
              <a:off x="3958" y="2041"/>
              <a:ext cx="281" cy="109"/>
              <a:chOff x="5078" y="1860"/>
              <a:chExt cx="281" cy="109"/>
            </a:xfrm>
          </p:grpSpPr>
          <p:sp>
            <p:nvSpPr>
              <p:cNvPr id="396" name="Google Shape;396;p5"/>
              <p:cNvSpPr/>
              <p:nvPr/>
            </p:nvSpPr>
            <p:spPr>
              <a:xfrm>
                <a:off x="5215" y="1861"/>
                <a:ext cx="144" cy="1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5"/>
              <p:cNvSpPr/>
              <p:nvPr/>
            </p:nvSpPr>
            <p:spPr>
              <a:xfrm>
                <a:off x="5078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8" name="Google Shape;398;p5"/>
            <p:cNvGrpSpPr/>
            <p:nvPr/>
          </p:nvGrpSpPr>
          <p:grpSpPr>
            <a:xfrm rot="3215306">
              <a:off x="4157" y="2106"/>
              <a:ext cx="282" cy="108"/>
              <a:chOff x="5076" y="1860"/>
              <a:chExt cx="282" cy="108"/>
            </a:xfrm>
          </p:grpSpPr>
          <p:sp>
            <p:nvSpPr>
              <p:cNvPr id="399" name="Google Shape;399;p5"/>
              <p:cNvSpPr/>
              <p:nvPr/>
            </p:nvSpPr>
            <p:spPr>
              <a:xfrm>
                <a:off x="5214" y="1860"/>
                <a:ext cx="144" cy="1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5"/>
              <p:cNvSpPr/>
              <p:nvPr/>
            </p:nvSpPr>
            <p:spPr>
              <a:xfrm>
                <a:off x="5076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1" name="Google Shape;401;p5"/>
            <p:cNvGrpSpPr/>
            <p:nvPr/>
          </p:nvGrpSpPr>
          <p:grpSpPr>
            <a:xfrm rot="3051000">
              <a:off x="4380" y="2183"/>
              <a:ext cx="280" cy="108"/>
              <a:chOff x="5078" y="1860"/>
              <a:chExt cx="280" cy="108"/>
            </a:xfrm>
          </p:grpSpPr>
          <p:sp>
            <p:nvSpPr>
              <p:cNvPr id="402" name="Google Shape;402;p5"/>
              <p:cNvSpPr/>
              <p:nvPr/>
            </p:nvSpPr>
            <p:spPr>
              <a:xfrm>
                <a:off x="5214" y="1860"/>
                <a:ext cx="144" cy="1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5"/>
              <p:cNvSpPr/>
              <p:nvPr/>
            </p:nvSpPr>
            <p:spPr>
              <a:xfrm>
                <a:off x="5078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04" name="Google Shape;404;p5"/>
            <p:cNvCxnSpPr/>
            <p:nvPr/>
          </p:nvCxnSpPr>
          <p:spPr>
            <a:xfrm>
              <a:off x="4184" y="2216"/>
              <a:ext cx="84" cy="11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05" name="Google Shape;405;p5"/>
            <p:cNvCxnSpPr/>
            <p:nvPr/>
          </p:nvCxnSpPr>
          <p:spPr>
            <a:xfrm>
              <a:off x="4388" y="2278"/>
              <a:ext cx="82" cy="11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06" name="Google Shape;406;p5"/>
            <p:cNvCxnSpPr/>
            <p:nvPr/>
          </p:nvCxnSpPr>
          <p:spPr>
            <a:xfrm>
              <a:off x="4620" y="2350"/>
              <a:ext cx="76" cy="11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407" name="Google Shape;407;p5"/>
          <p:cNvGrpSpPr/>
          <p:nvPr/>
        </p:nvGrpSpPr>
        <p:grpSpPr>
          <a:xfrm>
            <a:off x="6694488" y="3886200"/>
            <a:ext cx="698500" cy="355600"/>
            <a:chOff x="4396" y="1245"/>
            <a:chExt cx="672" cy="248"/>
          </a:xfrm>
        </p:grpSpPr>
        <p:sp>
          <p:nvSpPr>
            <p:cNvPr id="408" name="Google Shape;408;p5"/>
            <p:cNvSpPr/>
            <p:nvPr/>
          </p:nvSpPr>
          <p:spPr>
            <a:xfrm>
              <a:off x="4399" y="1355"/>
              <a:ext cx="666" cy="138"/>
            </a:xfrm>
            <a:prstGeom prst="ellipse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9" name="Google Shape;409;p5"/>
            <p:cNvSpPr/>
            <p:nvPr/>
          </p:nvSpPr>
          <p:spPr>
            <a:xfrm>
              <a:off x="4399" y="1339"/>
              <a:ext cx="669" cy="86"/>
            </a:xfrm>
            <a:prstGeom prst="rect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0" name="Google Shape;410;p5"/>
            <p:cNvSpPr/>
            <p:nvPr/>
          </p:nvSpPr>
          <p:spPr>
            <a:xfrm>
              <a:off x="4396" y="1245"/>
              <a:ext cx="667" cy="162"/>
            </a:xfrm>
            <a:prstGeom prst="ellipse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411" name="Google Shape;411;p5"/>
            <p:cNvGrpSpPr/>
            <p:nvPr/>
          </p:nvGrpSpPr>
          <p:grpSpPr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412" name="Google Shape;412;p5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5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14" name="Google Shape;414;p5"/>
            <p:cNvCxnSpPr/>
            <p:nvPr/>
          </p:nvCxnSpPr>
          <p:spPr>
            <a:xfrm>
              <a:off x="4399" y="1321"/>
              <a:ext cx="0" cy="109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5" name="Google Shape;415;p5"/>
            <p:cNvCxnSpPr/>
            <p:nvPr/>
          </p:nvCxnSpPr>
          <p:spPr>
            <a:xfrm>
              <a:off x="5063" y="1326"/>
              <a:ext cx="0" cy="107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16" name="Google Shape;416;p5"/>
          <p:cNvGrpSpPr/>
          <p:nvPr/>
        </p:nvGrpSpPr>
        <p:grpSpPr>
          <a:xfrm>
            <a:off x="5791200" y="4954588"/>
            <a:ext cx="698500" cy="355600"/>
            <a:chOff x="4396" y="1245"/>
            <a:chExt cx="672" cy="248"/>
          </a:xfrm>
        </p:grpSpPr>
        <p:sp>
          <p:nvSpPr>
            <p:cNvPr id="417" name="Google Shape;417;p5"/>
            <p:cNvSpPr/>
            <p:nvPr/>
          </p:nvSpPr>
          <p:spPr>
            <a:xfrm>
              <a:off x="4399" y="1355"/>
              <a:ext cx="666" cy="138"/>
            </a:xfrm>
            <a:prstGeom prst="ellipse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8" name="Google Shape;418;p5"/>
            <p:cNvSpPr/>
            <p:nvPr/>
          </p:nvSpPr>
          <p:spPr>
            <a:xfrm>
              <a:off x="4399" y="1339"/>
              <a:ext cx="669" cy="86"/>
            </a:xfrm>
            <a:prstGeom prst="rect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9" name="Google Shape;419;p5"/>
            <p:cNvSpPr/>
            <p:nvPr/>
          </p:nvSpPr>
          <p:spPr>
            <a:xfrm>
              <a:off x="4396" y="1245"/>
              <a:ext cx="667" cy="162"/>
            </a:xfrm>
            <a:prstGeom prst="ellipse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420" name="Google Shape;420;p5"/>
            <p:cNvGrpSpPr/>
            <p:nvPr/>
          </p:nvGrpSpPr>
          <p:grpSpPr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421" name="Google Shape;421;p5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5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23" name="Google Shape;423;p5"/>
            <p:cNvCxnSpPr/>
            <p:nvPr/>
          </p:nvCxnSpPr>
          <p:spPr>
            <a:xfrm>
              <a:off x="4399" y="1321"/>
              <a:ext cx="0" cy="109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4" name="Google Shape;424;p5"/>
            <p:cNvCxnSpPr/>
            <p:nvPr/>
          </p:nvCxnSpPr>
          <p:spPr>
            <a:xfrm>
              <a:off x="5063" y="1326"/>
              <a:ext cx="0" cy="107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25" name="Google Shape;425;p5"/>
          <p:cNvGrpSpPr/>
          <p:nvPr/>
        </p:nvGrpSpPr>
        <p:grpSpPr>
          <a:xfrm>
            <a:off x="4752975" y="4400550"/>
            <a:ext cx="738188" cy="1385888"/>
            <a:chOff x="2345" y="1140"/>
            <a:chExt cx="528" cy="1084"/>
          </a:xfrm>
        </p:grpSpPr>
        <p:cxnSp>
          <p:nvCxnSpPr>
            <p:cNvPr id="426" name="Google Shape;426;p5"/>
            <p:cNvCxnSpPr/>
            <p:nvPr/>
          </p:nvCxnSpPr>
          <p:spPr>
            <a:xfrm flipH="1" rot="10800000">
              <a:off x="2811" y="1459"/>
              <a:ext cx="62" cy="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7" name="Google Shape;427;p5"/>
            <p:cNvCxnSpPr/>
            <p:nvPr/>
          </p:nvCxnSpPr>
          <p:spPr>
            <a:xfrm flipH="1" rot="10800000">
              <a:off x="2811" y="1967"/>
              <a:ext cx="62" cy="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8" name="Google Shape;428;p5"/>
            <p:cNvCxnSpPr/>
            <p:nvPr/>
          </p:nvCxnSpPr>
          <p:spPr>
            <a:xfrm>
              <a:off x="2868" y="1455"/>
              <a:ext cx="0" cy="509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29" name="Google Shape;429;p5"/>
            <p:cNvGrpSpPr/>
            <p:nvPr/>
          </p:nvGrpSpPr>
          <p:grpSpPr>
            <a:xfrm>
              <a:off x="2345" y="1140"/>
              <a:ext cx="503" cy="444"/>
              <a:chOff x="-44" y="1473"/>
              <a:chExt cx="981" cy="1105"/>
            </a:xfrm>
          </p:grpSpPr>
          <p:pic>
            <p:nvPicPr>
              <p:cNvPr descr="desktop_computer_stylized_medium" id="430" name="Google Shape;430;p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31" name="Google Shape;431;p5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32" name="Google Shape;432;p5"/>
            <p:cNvSpPr txBox="1"/>
            <p:nvPr/>
          </p:nvSpPr>
          <p:spPr>
            <a:xfrm rot="5400000">
              <a:off x="2463" y="1529"/>
              <a:ext cx="422" cy="3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grpSp>
          <p:nvGrpSpPr>
            <p:cNvPr id="433" name="Google Shape;433;p5"/>
            <p:cNvGrpSpPr/>
            <p:nvPr/>
          </p:nvGrpSpPr>
          <p:grpSpPr>
            <a:xfrm>
              <a:off x="2357" y="1780"/>
              <a:ext cx="503" cy="444"/>
              <a:chOff x="-44" y="1473"/>
              <a:chExt cx="981" cy="1105"/>
            </a:xfrm>
          </p:grpSpPr>
          <p:pic>
            <p:nvPicPr>
              <p:cNvPr descr="desktop_computer_stylized_medium" id="434" name="Google Shape;434;p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35" name="Google Shape;435;p5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"/>
          <p:cNvSpPr txBox="1"/>
          <p:nvPr>
            <p:ph idx="11" type="ftr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</a:t>
            </a:r>
            <a:endParaRPr/>
          </a:p>
        </p:txBody>
      </p:sp>
      <p:sp>
        <p:nvSpPr>
          <p:cNvPr id="442" name="Google Shape;442;p6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4-</a:t>
            </a:r>
            <a:fld id="{00000000-1234-1234-1234-123412341234}" type="slidenum"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443" name="Google Shape;443;p6"/>
          <p:cNvGrpSpPr/>
          <p:nvPr/>
        </p:nvGrpSpPr>
        <p:grpSpPr>
          <a:xfrm>
            <a:off x="3595688" y="1527175"/>
            <a:ext cx="4248150" cy="660400"/>
            <a:chOff x="3006" y="1205"/>
            <a:chExt cx="2676" cy="416"/>
          </a:xfrm>
        </p:grpSpPr>
        <p:sp>
          <p:nvSpPr>
            <p:cNvPr id="444" name="Google Shape;444;p6"/>
            <p:cNvSpPr/>
            <p:nvPr/>
          </p:nvSpPr>
          <p:spPr>
            <a:xfrm>
              <a:off x="3048" y="1212"/>
              <a:ext cx="2634" cy="3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6"/>
            <p:cNvSpPr/>
            <p:nvPr/>
          </p:nvSpPr>
          <p:spPr>
            <a:xfrm>
              <a:off x="3006" y="1242"/>
              <a:ext cx="2634" cy="342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6"/>
            <p:cNvSpPr txBox="1"/>
            <p:nvPr/>
          </p:nvSpPr>
          <p:spPr>
            <a:xfrm>
              <a:off x="3734" y="1205"/>
              <a:ext cx="363" cy="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ID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=55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6"/>
            <p:cNvSpPr txBox="1"/>
            <p:nvPr/>
          </p:nvSpPr>
          <p:spPr>
            <a:xfrm>
              <a:off x="4648" y="1217"/>
              <a:ext cx="468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offset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=0</a:t>
              </a:r>
              <a:endParaRPr/>
            </a:p>
          </p:txBody>
        </p:sp>
        <p:sp>
          <p:nvSpPr>
            <p:cNvPr id="448" name="Google Shape;448;p6"/>
            <p:cNvSpPr txBox="1"/>
            <p:nvPr/>
          </p:nvSpPr>
          <p:spPr>
            <a:xfrm>
              <a:off x="4017" y="1217"/>
              <a:ext cx="596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fragflag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=0</a:t>
              </a:r>
              <a:endParaRPr/>
            </a:p>
          </p:txBody>
        </p:sp>
        <p:sp>
          <p:nvSpPr>
            <p:cNvPr id="449" name="Google Shape;449;p6"/>
            <p:cNvSpPr txBox="1"/>
            <p:nvPr/>
          </p:nvSpPr>
          <p:spPr>
            <a:xfrm>
              <a:off x="3230" y="1205"/>
              <a:ext cx="520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length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=4000</a:t>
              </a:r>
              <a:endParaRPr/>
            </a:p>
          </p:txBody>
        </p:sp>
        <p:cxnSp>
          <p:nvCxnSpPr>
            <p:cNvPr id="450" name="Google Shape;450;p6"/>
            <p:cNvCxnSpPr/>
            <p:nvPr/>
          </p:nvCxnSpPr>
          <p:spPr>
            <a:xfrm>
              <a:off x="3246" y="1242"/>
              <a:ext cx="0" cy="34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1" name="Google Shape;451;p6"/>
            <p:cNvCxnSpPr/>
            <p:nvPr/>
          </p:nvCxnSpPr>
          <p:spPr>
            <a:xfrm>
              <a:off x="3750" y="1242"/>
              <a:ext cx="0" cy="34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2" name="Google Shape;452;p6"/>
            <p:cNvCxnSpPr/>
            <p:nvPr/>
          </p:nvCxnSpPr>
          <p:spPr>
            <a:xfrm>
              <a:off x="4020" y="1254"/>
              <a:ext cx="0" cy="34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3" name="Google Shape;453;p6"/>
            <p:cNvCxnSpPr/>
            <p:nvPr/>
          </p:nvCxnSpPr>
          <p:spPr>
            <a:xfrm>
              <a:off x="4638" y="1242"/>
              <a:ext cx="0" cy="34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4" name="Google Shape;454;p6"/>
            <p:cNvCxnSpPr/>
            <p:nvPr/>
          </p:nvCxnSpPr>
          <p:spPr>
            <a:xfrm>
              <a:off x="5112" y="1242"/>
              <a:ext cx="0" cy="34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55" name="Google Shape;455;p6"/>
            <p:cNvSpPr/>
            <p:nvPr/>
          </p:nvSpPr>
          <p:spPr>
            <a:xfrm>
              <a:off x="5232" y="1212"/>
              <a:ext cx="138" cy="3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6" name="Google Shape;456;p6"/>
          <p:cNvGrpSpPr/>
          <p:nvPr/>
        </p:nvGrpSpPr>
        <p:grpSpPr>
          <a:xfrm>
            <a:off x="3684588" y="2290763"/>
            <a:ext cx="4711700" cy="3278187"/>
            <a:chOff x="2321" y="1443"/>
            <a:chExt cx="2968" cy="2065"/>
          </a:xfrm>
        </p:grpSpPr>
        <p:grpSp>
          <p:nvGrpSpPr>
            <p:cNvPr id="457" name="Google Shape;457;p6"/>
            <p:cNvGrpSpPr/>
            <p:nvPr/>
          </p:nvGrpSpPr>
          <p:grpSpPr>
            <a:xfrm>
              <a:off x="2613" y="2066"/>
              <a:ext cx="2676" cy="416"/>
              <a:chOff x="3006" y="1205"/>
              <a:chExt cx="2676" cy="416"/>
            </a:xfrm>
          </p:grpSpPr>
          <p:sp>
            <p:nvSpPr>
              <p:cNvPr id="458" name="Google Shape;458;p6"/>
              <p:cNvSpPr/>
              <p:nvPr/>
            </p:nvSpPr>
            <p:spPr>
              <a:xfrm>
                <a:off x="3048" y="1212"/>
                <a:ext cx="2634" cy="342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6"/>
              <p:cNvSpPr/>
              <p:nvPr/>
            </p:nvSpPr>
            <p:spPr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6"/>
              <p:cNvSpPr txBox="1"/>
              <p:nvPr/>
            </p:nvSpPr>
            <p:spPr>
              <a:xfrm>
                <a:off x="3734" y="1205"/>
                <a:ext cx="363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ID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=55</a:t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6"/>
              <p:cNvSpPr txBox="1"/>
              <p:nvPr/>
            </p:nvSpPr>
            <p:spPr>
              <a:xfrm>
                <a:off x="4648" y="1217"/>
                <a:ext cx="468" cy="4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offset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=0</a:t>
                </a:r>
                <a:endParaRPr/>
              </a:p>
            </p:txBody>
          </p:sp>
          <p:sp>
            <p:nvSpPr>
              <p:cNvPr id="462" name="Google Shape;462;p6"/>
              <p:cNvSpPr txBox="1"/>
              <p:nvPr/>
            </p:nvSpPr>
            <p:spPr>
              <a:xfrm>
                <a:off x="4017" y="1217"/>
                <a:ext cx="596" cy="4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fragflag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=1</a:t>
                </a:r>
                <a:endParaRPr/>
              </a:p>
            </p:txBody>
          </p:sp>
          <p:sp>
            <p:nvSpPr>
              <p:cNvPr id="463" name="Google Shape;463;p6"/>
              <p:cNvSpPr txBox="1"/>
              <p:nvPr/>
            </p:nvSpPr>
            <p:spPr>
              <a:xfrm>
                <a:off x="3230" y="1205"/>
                <a:ext cx="520" cy="4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length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=1500</a:t>
                </a:r>
                <a:endParaRPr/>
              </a:p>
            </p:txBody>
          </p:sp>
          <p:cxnSp>
            <p:nvCxnSpPr>
              <p:cNvPr id="464" name="Google Shape;464;p6"/>
              <p:cNvCxnSpPr/>
              <p:nvPr/>
            </p:nvCxnSpPr>
            <p:spPr>
              <a:xfrm>
                <a:off x="3246" y="1242"/>
                <a:ext cx="0" cy="34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5" name="Google Shape;465;p6"/>
              <p:cNvCxnSpPr/>
              <p:nvPr/>
            </p:nvCxnSpPr>
            <p:spPr>
              <a:xfrm>
                <a:off x="3750" y="1242"/>
                <a:ext cx="0" cy="34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6" name="Google Shape;466;p6"/>
              <p:cNvCxnSpPr/>
              <p:nvPr/>
            </p:nvCxnSpPr>
            <p:spPr>
              <a:xfrm>
                <a:off x="4020" y="1254"/>
                <a:ext cx="0" cy="34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7" name="Google Shape;467;p6"/>
              <p:cNvCxnSpPr/>
              <p:nvPr/>
            </p:nvCxnSpPr>
            <p:spPr>
              <a:xfrm>
                <a:off x="4638" y="1242"/>
                <a:ext cx="0" cy="34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8" name="Google Shape;468;p6"/>
              <p:cNvCxnSpPr/>
              <p:nvPr/>
            </p:nvCxnSpPr>
            <p:spPr>
              <a:xfrm>
                <a:off x="5112" y="1242"/>
                <a:ext cx="0" cy="34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69" name="Google Shape;469;p6"/>
              <p:cNvSpPr/>
              <p:nvPr/>
            </p:nvSpPr>
            <p:spPr>
              <a:xfrm>
                <a:off x="5232" y="1212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0" name="Google Shape;470;p6"/>
            <p:cNvGrpSpPr/>
            <p:nvPr/>
          </p:nvGrpSpPr>
          <p:grpSpPr>
            <a:xfrm>
              <a:off x="2613" y="2570"/>
              <a:ext cx="2676" cy="416"/>
              <a:chOff x="3006" y="1205"/>
              <a:chExt cx="2676" cy="416"/>
            </a:xfrm>
          </p:grpSpPr>
          <p:sp>
            <p:nvSpPr>
              <p:cNvPr id="471" name="Google Shape;471;p6"/>
              <p:cNvSpPr/>
              <p:nvPr/>
            </p:nvSpPr>
            <p:spPr>
              <a:xfrm>
                <a:off x="3048" y="1212"/>
                <a:ext cx="2634" cy="342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6"/>
              <p:cNvSpPr/>
              <p:nvPr/>
            </p:nvSpPr>
            <p:spPr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6"/>
              <p:cNvSpPr txBox="1"/>
              <p:nvPr/>
            </p:nvSpPr>
            <p:spPr>
              <a:xfrm>
                <a:off x="3734" y="1205"/>
                <a:ext cx="363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ID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=55</a:t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6"/>
              <p:cNvSpPr txBox="1"/>
              <p:nvPr/>
            </p:nvSpPr>
            <p:spPr>
              <a:xfrm>
                <a:off x="4648" y="1217"/>
                <a:ext cx="468" cy="4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offset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=185</a:t>
                </a:r>
                <a:endParaRPr/>
              </a:p>
            </p:txBody>
          </p:sp>
          <p:sp>
            <p:nvSpPr>
              <p:cNvPr id="475" name="Google Shape;475;p6"/>
              <p:cNvSpPr txBox="1"/>
              <p:nvPr/>
            </p:nvSpPr>
            <p:spPr>
              <a:xfrm>
                <a:off x="4017" y="1217"/>
                <a:ext cx="596" cy="4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fragflag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=1</a:t>
                </a:r>
                <a:endParaRPr/>
              </a:p>
            </p:txBody>
          </p:sp>
          <p:sp>
            <p:nvSpPr>
              <p:cNvPr id="476" name="Google Shape;476;p6"/>
              <p:cNvSpPr txBox="1"/>
              <p:nvPr/>
            </p:nvSpPr>
            <p:spPr>
              <a:xfrm>
                <a:off x="3230" y="1205"/>
                <a:ext cx="520" cy="4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length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=1500</a:t>
                </a:r>
                <a:endParaRPr/>
              </a:p>
            </p:txBody>
          </p:sp>
          <p:cxnSp>
            <p:nvCxnSpPr>
              <p:cNvPr id="477" name="Google Shape;477;p6"/>
              <p:cNvCxnSpPr/>
              <p:nvPr/>
            </p:nvCxnSpPr>
            <p:spPr>
              <a:xfrm>
                <a:off x="3246" y="1242"/>
                <a:ext cx="0" cy="34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8" name="Google Shape;478;p6"/>
              <p:cNvCxnSpPr/>
              <p:nvPr/>
            </p:nvCxnSpPr>
            <p:spPr>
              <a:xfrm>
                <a:off x="3750" y="1242"/>
                <a:ext cx="0" cy="34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9" name="Google Shape;479;p6"/>
              <p:cNvCxnSpPr/>
              <p:nvPr/>
            </p:nvCxnSpPr>
            <p:spPr>
              <a:xfrm>
                <a:off x="4020" y="1254"/>
                <a:ext cx="0" cy="34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0" name="Google Shape;480;p6"/>
              <p:cNvCxnSpPr/>
              <p:nvPr/>
            </p:nvCxnSpPr>
            <p:spPr>
              <a:xfrm>
                <a:off x="4638" y="1242"/>
                <a:ext cx="0" cy="34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1" name="Google Shape;481;p6"/>
              <p:cNvCxnSpPr/>
              <p:nvPr/>
            </p:nvCxnSpPr>
            <p:spPr>
              <a:xfrm>
                <a:off x="5112" y="1242"/>
                <a:ext cx="0" cy="34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82" name="Google Shape;482;p6"/>
              <p:cNvSpPr/>
              <p:nvPr/>
            </p:nvSpPr>
            <p:spPr>
              <a:xfrm>
                <a:off x="5232" y="1212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3" name="Google Shape;483;p6"/>
            <p:cNvGrpSpPr/>
            <p:nvPr/>
          </p:nvGrpSpPr>
          <p:grpSpPr>
            <a:xfrm>
              <a:off x="2607" y="3092"/>
              <a:ext cx="2676" cy="416"/>
              <a:chOff x="3006" y="1205"/>
              <a:chExt cx="2676" cy="416"/>
            </a:xfrm>
          </p:grpSpPr>
          <p:sp>
            <p:nvSpPr>
              <p:cNvPr id="484" name="Google Shape;484;p6"/>
              <p:cNvSpPr/>
              <p:nvPr/>
            </p:nvSpPr>
            <p:spPr>
              <a:xfrm>
                <a:off x="3048" y="1212"/>
                <a:ext cx="2634" cy="342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6"/>
              <p:cNvSpPr/>
              <p:nvPr/>
            </p:nvSpPr>
            <p:spPr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6"/>
              <p:cNvSpPr txBox="1"/>
              <p:nvPr/>
            </p:nvSpPr>
            <p:spPr>
              <a:xfrm>
                <a:off x="3734" y="1205"/>
                <a:ext cx="363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ID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=55</a:t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6"/>
              <p:cNvSpPr txBox="1"/>
              <p:nvPr/>
            </p:nvSpPr>
            <p:spPr>
              <a:xfrm>
                <a:off x="4648" y="1217"/>
                <a:ext cx="468" cy="4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offset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=370</a:t>
                </a:r>
                <a:endParaRPr/>
              </a:p>
            </p:txBody>
          </p:sp>
          <p:sp>
            <p:nvSpPr>
              <p:cNvPr id="488" name="Google Shape;488;p6"/>
              <p:cNvSpPr txBox="1"/>
              <p:nvPr/>
            </p:nvSpPr>
            <p:spPr>
              <a:xfrm>
                <a:off x="4017" y="1217"/>
                <a:ext cx="596" cy="4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fragflag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=0</a:t>
                </a:r>
                <a:endParaRPr/>
              </a:p>
            </p:txBody>
          </p:sp>
          <p:sp>
            <p:nvSpPr>
              <p:cNvPr id="489" name="Google Shape;489;p6"/>
              <p:cNvSpPr txBox="1"/>
              <p:nvPr/>
            </p:nvSpPr>
            <p:spPr>
              <a:xfrm>
                <a:off x="3230" y="1205"/>
                <a:ext cx="520" cy="4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length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=1040</a:t>
                </a:r>
                <a:endParaRPr/>
              </a:p>
            </p:txBody>
          </p:sp>
          <p:cxnSp>
            <p:nvCxnSpPr>
              <p:cNvPr id="490" name="Google Shape;490;p6"/>
              <p:cNvCxnSpPr/>
              <p:nvPr/>
            </p:nvCxnSpPr>
            <p:spPr>
              <a:xfrm>
                <a:off x="3246" y="1242"/>
                <a:ext cx="0" cy="34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1" name="Google Shape;491;p6"/>
              <p:cNvCxnSpPr/>
              <p:nvPr/>
            </p:nvCxnSpPr>
            <p:spPr>
              <a:xfrm>
                <a:off x="3750" y="1242"/>
                <a:ext cx="0" cy="34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2" name="Google Shape;492;p6"/>
              <p:cNvCxnSpPr/>
              <p:nvPr/>
            </p:nvCxnSpPr>
            <p:spPr>
              <a:xfrm>
                <a:off x="4020" y="1254"/>
                <a:ext cx="0" cy="34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3" name="Google Shape;493;p6"/>
              <p:cNvCxnSpPr/>
              <p:nvPr/>
            </p:nvCxnSpPr>
            <p:spPr>
              <a:xfrm>
                <a:off x="4638" y="1242"/>
                <a:ext cx="0" cy="34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4" name="Google Shape;494;p6"/>
              <p:cNvCxnSpPr/>
              <p:nvPr/>
            </p:nvCxnSpPr>
            <p:spPr>
              <a:xfrm>
                <a:off x="5112" y="1242"/>
                <a:ext cx="0" cy="34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95" name="Google Shape;495;p6"/>
              <p:cNvSpPr/>
              <p:nvPr/>
            </p:nvSpPr>
            <p:spPr>
              <a:xfrm>
                <a:off x="5232" y="1212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96" name="Google Shape;496;p6"/>
            <p:cNvSpPr/>
            <p:nvPr/>
          </p:nvSpPr>
          <p:spPr>
            <a:xfrm>
              <a:off x="2337" y="1443"/>
              <a:ext cx="210" cy="1362"/>
            </a:xfrm>
            <a:custGeom>
              <a:rect b="b" l="l" r="r" t="t"/>
              <a:pathLst>
                <a:path extrusionOk="0" h="1362" w="210">
                  <a:moveTo>
                    <a:pt x="0" y="0"/>
                  </a:moveTo>
                  <a:lnTo>
                    <a:pt x="0" y="1362"/>
                  </a:lnTo>
                  <a:lnTo>
                    <a:pt x="210" y="858"/>
                  </a:lnTo>
                </a:path>
              </a:pathLst>
            </a:custGeom>
            <a:noFill/>
            <a:ln cap="flat" cmpd="sng" w="19050">
              <a:solidFill>
                <a:srgbClr val="CC0000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7" name="Google Shape;497;p6"/>
            <p:cNvCxnSpPr/>
            <p:nvPr/>
          </p:nvCxnSpPr>
          <p:spPr>
            <a:xfrm>
              <a:off x="2337" y="2787"/>
              <a:ext cx="228" cy="0"/>
            </a:xfrm>
            <a:prstGeom prst="straightConnector1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98" name="Google Shape;498;p6"/>
            <p:cNvCxnSpPr/>
            <p:nvPr/>
          </p:nvCxnSpPr>
          <p:spPr>
            <a:xfrm>
              <a:off x="2343" y="2793"/>
              <a:ext cx="210" cy="498"/>
            </a:xfrm>
            <a:prstGeom prst="straightConnector1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99" name="Google Shape;499;p6"/>
            <p:cNvSpPr txBox="1"/>
            <p:nvPr/>
          </p:nvSpPr>
          <p:spPr>
            <a:xfrm>
              <a:off x="2321" y="1490"/>
              <a:ext cx="1988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one large datagram becomes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several smaller datagrams</a:t>
              </a:r>
              <a:endParaRPr/>
            </a:p>
          </p:txBody>
        </p:sp>
      </p:grpSp>
      <p:sp>
        <p:nvSpPr>
          <p:cNvPr id="500" name="Google Shape;500;p6"/>
          <p:cNvSpPr/>
          <p:nvPr/>
        </p:nvSpPr>
        <p:spPr>
          <a:xfrm>
            <a:off x="331788" y="1801813"/>
            <a:ext cx="2830512" cy="1677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rPr i="1" lang="en-US" sz="28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example: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❖"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4000 byte datagram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Char char="❖"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MTU = 1500 bytes</a:t>
            </a:r>
            <a:endParaRPr/>
          </a:p>
          <a:p>
            <a:pPr indent="-260350" lvl="0" marL="3429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3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01" name="Google Shape;501;p6"/>
          <p:cNvSpPr txBox="1"/>
          <p:nvPr/>
        </p:nvSpPr>
        <p:spPr>
          <a:xfrm>
            <a:off x="1042988" y="3238500"/>
            <a:ext cx="16065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1480 bytes in 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field</a:t>
            </a:r>
            <a:endParaRPr/>
          </a:p>
        </p:txBody>
      </p:sp>
      <p:sp>
        <p:nvSpPr>
          <p:cNvPr id="502" name="Google Shape;502;p6"/>
          <p:cNvSpPr txBox="1"/>
          <p:nvPr/>
        </p:nvSpPr>
        <p:spPr>
          <a:xfrm>
            <a:off x="1504950" y="4071938"/>
            <a:ext cx="9461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offset =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1480/8 </a:t>
            </a:r>
            <a:endParaRPr/>
          </a:p>
        </p:txBody>
      </p:sp>
      <p:sp>
        <p:nvSpPr>
          <p:cNvPr id="503" name="Google Shape;503;p6"/>
          <p:cNvSpPr txBox="1"/>
          <p:nvPr>
            <p:ph type="title"/>
          </p:nvPr>
        </p:nvSpPr>
        <p:spPr>
          <a:xfrm>
            <a:off x="552450" y="196038"/>
            <a:ext cx="7772400" cy="9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IP fragmentation, reassembly</a:t>
            </a:r>
            <a:endParaRPr/>
          </a:p>
        </p:txBody>
      </p:sp>
      <p:pic>
        <p:nvPicPr>
          <p:cNvPr descr="underline_base" id="504" name="Google Shape;50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025" y="881063"/>
            <a:ext cx="6856413" cy="1730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5" name="Google Shape;505;p6"/>
          <p:cNvCxnSpPr/>
          <p:nvPr/>
        </p:nvCxnSpPr>
        <p:spPr>
          <a:xfrm>
            <a:off x="1985963" y="3590925"/>
            <a:ext cx="261937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6" name="Google Shape;506;p6"/>
          <p:cNvCxnSpPr/>
          <p:nvPr/>
        </p:nvCxnSpPr>
        <p:spPr>
          <a:xfrm rot="10800000">
            <a:off x="2319338" y="4394200"/>
            <a:ext cx="467201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7"/>
          <p:cNvSpPr txBox="1"/>
          <p:nvPr>
            <p:ph idx="11" type="ftr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</a:t>
            </a:r>
            <a:endParaRPr/>
          </a:p>
        </p:txBody>
      </p:sp>
      <p:sp>
        <p:nvSpPr>
          <p:cNvPr id="512" name="Google Shape;512;p7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4-</a:t>
            </a:r>
            <a:fld id="{00000000-1234-1234-1234-123412341234}" type="slidenum"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underline_base" id="513" name="Google Shape;51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7"/>
          <p:cNvSpPr txBox="1"/>
          <p:nvPr>
            <p:ph idx="1" type="body"/>
          </p:nvPr>
        </p:nvSpPr>
        <p:spPr>
          <a:xfrm>
            <a:off x="5334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560"/>
              <a:buFont typeface="Noto Sans Symbols"/>
              <a:buNone/>
            </a:pPr>
            <a:r>
              <a:rPr lang="en-US" sz="2400"/>
              <a:t>4.1 introduction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Font typeface="Noto Sans Symbols"/>
              <a:buNone/>
            </a:pPr>
            <a:r>
              <a:rPr lang="en-US" sz="2400"/>
              <a:t>4.2 virtual circuit and datagram networks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Font typeface="Noto Sans Symbols"/>
              <a:buNone/>
            </a:pPr>
            <a:r>
              <a:rPr lang="en-US" sz="2400"/>
              <a:t>4.3 what’s inside a router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Font typeface="Noto Sans Symbols"/>
              <a:buNone/>
            </a:pPr>
            <a:r>
              <a:rPr lang="en-US" sz="2400">
                <a:solidFill>
                  <a:srgbClr val="CC0000"/>
                </a:solidFill>
              </a:rPr>
              <a:t>4.4 IP: Internet Protocol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datagram format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solidFill>
                  <a:srgbClr val="CC0000"/>
                </a:solidFill>
              </a:rPr>
              <a:t>IPv4 addressing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ICMP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IPv6</a:t>
            </a:r>
            <a:endParaRPr/>
          </a:p>
        </p:txBody>
      </p:sp>
      <p:sp>
        <p:nvSpPr>
          <p:cNvPr id="515" name="Google Shape;515;p7"/>
          <p:cNvSpPr txBox="1"/>
          <p:nvPr>
            <p:ph idx="2" type="body"/>
          </p:nvPr>
        </p:nvSpPr>
        <p:spPr>
          <a:xfrm>
            <a:off x="44958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560"/>
              <a:buFont typeface="Noto Sans Symbols"/>
              <a:buNone/>
            </a:pPr>
            <a:r>
              <a:rPr lang="en-US" sz="2400"/>
              <a:t>4.5 routing algorithms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link state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distance vector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hierarchical routing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Font typeface="Noto Sans Symbols"/>
              <a:buNone/>
            </a:pPr>
            <a:r>
              <a:rPr lang="en-US" sz="2400"/>
              <a:t>4.6 routing in the Internet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RIP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OSPF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BGP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Font typeface="Noto Sans Symbols"/>
              <a:buNone/>
            </a:pPr>
            <a:r>
              <a:rPr lang="en-US" sz="2400"/>
              <a:t>4.7 broadcast and multicast routing</a:t>
            </a:r>
            <a:endParaRPr/>
          </a:p>
          <a:p>
            <a:pPr indent="-24384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/>
          </a:p>
        </p:txBody>
      </p:sp>
      <p:sp>
        <p:nvSpPr>
          <p:cNvPr id="516" name="Google Shape;516;p7"/>
          <p:cNvSpPr/>
          <p:nvPr/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Chapter 4: outline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8"/>
          <p:cNvSpPr/>
          <p:nvPr/>
        </p:nvSpPr>
        <p:spPr>
          <a:xfrm rot="-5400000">
            <a:off x="6203156" y="3196432"/>
            <a:ext cx="846137" cy="1593850"/>
          </a:xfrm>
          <a:custGeom>
            <a:rect b="b" l="l" r="r" t="t"/>
            <a:pathLst>
              <a:path extrusionOk="0" h="10000" w="10315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8"/>
          <p:cNvSpPr/>
          <p:nvPr/>
        </p:nvSpPr>
        <p:spPr>
          <a:xfrm rot="10800000">
            <a:off x="7200900" y="1870075"/>
            <a:ext cx="846138" cy="1593850"/>
          </a:xfrm>
          <a:custGeom>
            <a:rect b="b" l="l" r="r" t="t"/>
            <a:pathLst>
              <a:path extrusionOk="0" h="10000" w="10315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8"/>
          <p:cNvSpPr/>
          <p:nvPr/>
        </p:nvSpPr>
        <p:spPr>
          <a:xfrm>
            <a:off x="5165725" y="1452563"/>
            <a:ext cx="1038225" cy="1927225"/>
          </a:xfrm>
          <a:custGeom>
            <a:rect b="b" l="l" r="r" t="t"/>
            <a:pathLst>
              <a:path extrusionOk="0" h="1291" w="1223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8"/>
          <p:cNvSpPr txBox="1"/>
          <p:nvPr>
            <p:ph idx="11" type="ftr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</a:t>
            </a:r>
            <a:endParaRPr/>
          </a:p>
        </p:txBody>
      </p:sp>
      <p:sp>
        <p:nvSpPr>
          <p:cNvPr id="525" name="Google Shape;525;p8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4-</a:t>
            </a:r>
            <a:fld id="{00000000-1234-1234-1234-123412341234}" type="slidenum"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6" name="Google Shape;526;p8"/>
          <p:cNvSpPr txBox="1"/>
          <p:nvPr>
            <p:ph type="title"/>
          </p:nvPr>
        </p:nvSpPr>
        <p:spPr>
          <a:xfrm>
            <a:off x="533400" y="230188"/>
            <a:ext cx="77724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IP addressing: introduction</a:t>
            </a:r>
            <a:endParaRPr/>
          </a:p>
        </p:txBody>
      </p:sp>
      <p:sp>
        <p:nvSpPr>
          <p:cNvPr id="527" name="Google Shape;527;p8"/>
          <p:cNvSpPr txBox="1"/>
          <p:nvPr>
            <p:ph idx="1" type="body"/>
          </p:nvPr>
        </p:nvSpPr>
        <p:spPr>
          <a:xfrm>
            <a:off x="476250" y="1444625"/>
            <a:ext cx="36957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20"/>
              <a:buChar char="❖"/>
            </a:pPr>
            <a:r>
              <a:rPr i="1" lang="en-US">
                <a:solidFill>
                  <a:srgbClr val="CC0000"/>
                </a:solidFill>
              </a:rPr>
              <a:t>IP address:</a:t>
            </a:r>
            <a:r>
              <a:rPr lang="en-US" sz="2400"/>
              <a:t> 32-bit identifier for host, router </a:t>
            </a:r>
            <a:r>
              <a:rPr i="1" lang="en-US" sz="2400"/>
              <a:t>interface</a:t>
            </a:r>
            <a:r>
              <a:rPr lang="en-US" sz="2400"/>
              <a:t> 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Char char="❖"/>
            </a:pPr>
            <a:r>
              <a:rPr i="1" lang="en-US">
                <a:solidFill>
                  <a:srgbClr val="CC0000"/>
                </a:solidFill>
              </a:rPr>
              <a:t>interface:</a:t>
            </a:r>
            <a:r>
              <a:rPr lang="en-US" sz="2400"/>
              <a:t> connection between host/router and physical link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router’s typically have multiple interfaces</a:t>
            </a:r>
            <a:endParaRPr/>
          </a:p>
          <a:p>
            <a:pPr indent="-285750" lvl="1" marL="74295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host typically has one or two interfaces (e.g., wired Ethernet, wireless 802.11)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560"/>
              <a:buChar char="❖"/>
            </a:pPr>
            <a:r>
              <a:rPr i="1" lang="en-US" sz="2400">
                <a:solidFill>
                  <a:srgbClr val="CC0000"/>
                </a:solidFill>
              </a:rPr>
              <a:t>IP addresses associated with each interface</a:t>
            </a:r>
            <a:endParaRPr/>
          </a:p>
        </p:txBody>
      </p:sp>
      <p:sp>
        <p:nvSpPr>
          <p:cNvPr id="528" name="Google Shape;528;p8"/>
          <p:cNvSpPr txBox="1"/>
          <p:nvPr/>
        </p:nvSpPr>
        <p:spPr>
          <a:xfrm>
            <a:off x="4548188" y="1282700"/>
            <a:ext cx="825500" cy="277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223.1.1.1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529" name="Google Shape;529;p8"/>
          <p:cNvGrpSpPr/>
          <p:nvPr/>
        </p:nvGrpSpPr>
        <p:grpSpPr>
          <a:xfrm>
            <a:off x="3814763" y="2243138"/>
            <a:ext cx="920750" cy="276225"/>
            <a:chOff x="3251" y="608"/>
            <a:chExt cx="580" cy="174"/>
          </a:xfrm>
        </p:grpSpPr>
        <p:sp>
          <p:nvSpPr>
            <p:cNvPr id="530" name="Google Shape;530;p8"/>
            <p:cNvSpPr/>
            <p:nvPr/>
          </p:nvSpPr>
          <p:spPr>
            <a:xfrm>
              <a:off x="3306" y="657"/>
              <a:ext cx="525" cy="11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8"/>
            <p:cNvSpPr txBox="1"/>
            <p:nvPr/>
          </p:nvSpPr>
          <p:spPr>
            <a:xfrm>
              <a:off x="3251" y="608"/>
              <a:ext cx="521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223.1.1.2</a:t>
              </a:r>
              <a:endParaRPr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532" name="Google Shape;532;p8"/>
          <p:cNvSpPr txBox="1"/>
          <p:nvPr/>
        </p:nvSpPr>
        <p:spPr>
          <a:xfrm>
            <a:off x="4652963" y="3238500"/>
            <a:ext cx="827087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223.1.1.3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33" name="Google Shape;533;p8"/>
          <p:cNvSpPr txBox="1"/>
          <p:nvPr/>
        </p:nvSpPr>
        <p:spPr>
          <a:xfrm>
            <a:off x="5753100" y="2368550"/>
            <a:ext cx="827088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223.1.1.4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534" name="Google Shape;534;p8"/>
          <p:cNvCxnSpPr/>
          <p:nvPr/>
        </p:nvCxnSpPr>
        <p:spPr>
          <a:xfrm>
            <a:off x="6854825" y="2668588"/>
            <a:ext cx="581025" cy="476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5" name="Google Shape;535;p8"/>
          <p:cNvSpPr txBox="1"/>
          <p:nvPr/>
        </p:nvSpPr>
        <p:spPr>
          <a:xfrm>
            <a:off x="6729413" y="2378075"/>
            <a:ext cx="827087" cy="277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223.1.2.9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536" name="Google Shape;536;p8"/>
          <p:cNvCxnSpPr/>
          <p:nvPr/>
        </p:nvCxnSpPr>
        <p:spPr>
          <a:xfrm>
            <a:off x="7878763" y="1978025"/>
            <a:ext cx="234950" cy="63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7" name="Google Shape;537;p8"/>
          <p:cNvCxnSpPr/>
          <p:nvPr/>
        </p:nvCxnSpPr>
        <p:spPr>
          <a:xfrm>
            <a:off x="7878763" y="3249613"/>
            <a:ext cx="234950" cy="63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8" name="Google Shape;538;p8"/>
          <p:cNvSpPr txBox="1"/>
          <p:nvPr/>
        </p:nvSpPr>
        <p:spPr>
          <a:xfrm>
            <a:off x="7458075" y="3349625"/>
            <a:ext cx="827088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223.1.2.2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39" name="Google Shape;539;p8"/>
          <p:cNvSpPr txBox="1"/>
          <p:nvPr/>
        </p:nvSpPr>
        <p:spPr>
          <a:xfrm>
            <a:off x="7250113" y="1743075"/>
            <a:ext cx="827087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223.1.2.1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540" name="Google Shape;540;p8"/>
          <p:cNvCxnSpPr/>
          <p:nvPr/>
        </p:nvCxnSpPr>
        <p:spPr>
          <a:xfrm>
            <a:off x="6616700" y="3006725"/>
            <a:ext cx="0" cy="75723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1" name="Google Shape;541;p8"/>
          <p:cNvCxnSpPr/>
          <p:nvPr/>
        </p:nvCxnSpPr>
        <p:spPr>
          <a:xfrm rot="10800000">
            <a:off x="6003925" y="4279900"/>
            <a:ext cx="3175" cy="241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2" name="Google Shape;542;p8"/>
          <p:cNvCxnSpPr/>
          <p:nvPr/>
        </p:nvCxnSpPr>
        <p:spPr>
          <a:xfrm rot="10800000">
            <a:off x="7180263" y="4284663"/>
            <a:ext cx="3175" cy="241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3" name="Google Shape;543;p8"/>
          <p:cNvSpPr txBox="1"/>
          <p:nvPr/>
        </p:nvSpPr>
        <p:spPr>
          <a:xfrm>
            <a:off x="7212013" y="4344988"/>
            <a:ext cx="827087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223.1.3.2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44" name="Google Shape;544;p8"/>
          <p:cNvSpPr txBox="1"/>
          <p:nvPr/>
        </p:nvSpPr>
        <p:spPr>
          <a:xfrm>
            <a:off x="5969000" y="4349750"/>
            <a:ext cx="827088" cy="277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223.1.3.1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545" name="Google Shape;545;p8"/>
          <p:cNvGrpSpPr/>
          <p:nvPr/>
        </p:nvGrpSpPr>
        <p:grpSpPr>
          <a:xfrm>
            <a:off x="6113463" y="3101975"/>
            <a:ext cx="935037" cy="276225"/>
            <a:chOff x="4532" y="1229"/>
            <a:chExt cx="589" cy="174"/>
          </a:xfrm>
        </p:grpSpPr>
        <p:sp>
          <p:nvSpPr>
            <p:cNvPr id="546" name="Google Shape;546;p8"/>
            <p:cNvSpPr/>
            <p:nvPr/>
          </p:nvSpPr>
          <p:spPr>
            <a:xfrm>
              <a:off x="4587" y="1284"/>
              <a:ext cx="534" cy="11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8"/>
            <p:cNvSpPr txBox="1"/>
            <p:nvPr/>
          </p:nvSpPr>
          <p:spPr>
            <a:xfrm>
              <a:off x="4532" y="1229"/>
              <a:ext cx="575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223.1.3.27</a:t>
              </a:r>
              <a:endParaRPr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548" name="Google Shape;548;p8"/>
          <p:cNvSpPr txBox="1"/>
          <p:nvPr/>
        </p:nvSpPr>
        <p:spPr>
          <a:xfrm>
            <a:off x="3984625" y="5341938"/>
            <a:ext cx="504348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223.1.1.1 = 11011111 00000001 00000001 00000001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49" name="Google Shape;549;p8"/>
          <p:cNvSpPr/>
          <p:nvPr/>
        </p:nvSpPr>
        <p:spPr>
          <a:xfrm>
            <a:off x="5162550" y="5597525"/>
            <a:ext cx="892175" cy="92075"/>
          </a:xfrm>
          <a:custGeom>
            <a:rect b="b" l="l" r="r" t="t"/>
            <a:pathLst>
              <a:path extrusionOk="0" h="58" w="562">
                <a:moveTo>
                  <a:pt x="0" y="0"/>
                </a:moveTo>
                <a:lnTo>
                  <a:pt x="0" y="58"/>
                </a:lnTo>
                <a:lnTo>
                  <a:pt x="562" y="58"/>
                </a:lnTo>
                <a:lnTo>
                  <a:pt x="562" y="1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8"/>
          <p:cNvSpPr/>
          <p:nvPr/>
        </p:nvSpPr>
        <p:spPr>
          <a:xfrm>
            <a:off x="6124575" y="5616575"/>
            <a:ext cx="892175" cy="79375"/>
          </a:xfrm>
          <a:custGeom>
            <a:rect b="b" l="l" r="r" t="t"/>
            <a:pathLst>
              <a:path extrusionOk="0" h="50" w="562">
                <a:moveTo>
                  <a:pt x="0" y="0"/>
                </a:moveTo>
                <a:lnTo>
                  <a:pt x="0" y="50"/>
                </a:lnTo>
                <a:lnTo>
                  <a:pt x="562" y="50"/>
                </a:lnTo>
                <a:lnTo>
                  <a:pt x="562" y="8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8"/>
          <p:cNvSpPr/>
          <p:nvPr/>
        </p:nvSpPr>
        <p:spPr>
          <a:xfrm>
            <a:off x="7089775" y="5619750"/>
            <a:ext cx="869950" cy="79375"/>
          </a:xfrm>
          <a:custGeom>
            <a:rect b="b" l="l" r="r" t="t"/>
            <a:pathLst>
              <a:path extrusionOk="0" h="50" w="562">
                <a:moveTo>
                  <a:pt x="0" y="0"/>
                </a:moveTo>
                <a:lnTo>
                  <a:pt x="0" y="50"/>
                </a:lnTo>
                <a:lnTo>
                  <a:pt x="562" y="50"/>
                </a:lnTo>
                <a:lnTo>
                  <a:pt x="562" y="8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8"/>
          <p:cNvSpPr/>
          <p:nvPr/>
        </p:nvSpPr>
        <p:spPr>
          <a:xfrm>
            <a:off x="8054975" y="5622925"/>
            <a:ext cx="869950" cy="79375"/>
          </a:xfrm>
          <a:custGeom>
            <a:rect b="b" l="l" r="r" t="t"/>
            <a:pathLst>
              <a:path extrusionOk="0" h="50" w="562">
                <a:moveTo>
                  <a:pt x="0" y="0"/>
                </a:moveTo>
                <a:lnTo>
                  <a:pt x="0" y="50"/>
                </a:lnTo>
                <a:lnTo>
                  <a:pt x="562" y="50"/>
                </a:lnTo>
                <a:lnTo>
                  <a:pt x="562" y="8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8"/>
          <p:cNvSpPr txBox="1"/>
          <p:nvPr/>
        </p:nvSpPr>
        <p:spPr>
          <a:xfrm>
            <a:off x="5360988" y="5818188"/>
            <a:ext cx="5222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223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54" name="Google Shape;554;p8"/>
          <p:cNvSpPr txBox="1"/>
          <p:nvPr/>
        </p:nvSpPr>
        <p:spPr>
          <a:xfrm>
            <a:off x="6403975" y="5827713"/>
            <a:ext cx="296863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55" name="Google Shape;555;p8"/>
          <p:cNvSpPr txBox="1"/>
          <p:nvPr/>
        </p:nvSpPr>
        <p:spPr>
          <a:xfrm>
            <a:off x="8361363" y="5827713"/>
            <a:ext cx="2968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56" name="Google Shape;556;p8"/>
          <p:cNvSpPr txBox="1"/>
          <p:nvPr/>
        </p:nvSpPr>
        <p:spPr>
          <a:xfrm>
            <a:off x="7342188" y="5827713"/>
            <a:ext cx="2968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557" name="Google Shape;557;p8"/>
          <p:cNvGrpSpPr/>
          <p:nvPr/>
        </p:nvGrpSpPr>
        <p:grpSpPr>
          <a:xfrm>
            <a:off x="4373563" y="1528763"/>
            <a:ext cx="641350" cy="558800"/>
            <a:chOff x="-44" y="1473"/>
            <a:chExt cx="981" cy="1105"/>
          </a:xfrm>
        </p:grpSpPr>
        <p:pic>
          <p:nvPicPr>
            <p:cNvPr descr="desktop_computer_stylized_medium" id="558" name="Google Shape;558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9" name="Google Shape;559;p8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0" name="Google Shape;560;p8"/>
          <p:cNvGrpSpPr/>
          <p:nvPr/>
        </p:nvGrpSpPr>
        <p:grpSpPr>
          <a:xfrm>
            <a:off x="4368800" y="2127250"/>
            <a:ext cx="641350" cy="558800"/>
            <a:chOff x="-44" y="1473"/>
            <a:chExt cx="981" cy="1105"/>
          </a:xfrm>
        </p:grpSpPr>
        <p:pic>
          <p:nvPicPr>
            <p:cNvPr descr="desktop_computer_stylized_medium" id="561" name="Google Shape;561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2" name="Google Shape;562;p8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3" name="Google Shape;563;p8"/>
          <p:cNvGrpSpPr/>
          <p:nvPr/>
        </p:nvGrpSpPr>
        <p:grpSpPr>
          <a:xfrm>
            <a:off x="4397375" y="2736850"/>
            <a:ext cx="641350" cy="558800"/>
            <a:chOff x="-44" y="1473"/>
            <a:chExt cx="981" cy="1105"/>
          </a:xfrm>
        </p:grpSpPr>
        <p:pic>
          <p:nvPicPr>
            <p:cNvPr descr="desktop_computer_stylized_medium" id="564" name="Google Shape;564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5" name="Google Shape;565;p8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6" name="Google Shape;566;p8"/>
          <p:cNvGrpSpPr/>
          <p:nvPr/>
        </p:nvGrpSpPr>
        <p:grpSpPr>
          <a:xfrm flipH="1">
            <a:off x="8056563" y="1685925"/>
            <a:ext cx="641350" cy="558800"/>
            <a:chOff x="-44" y="1473"/>
            <a:chExt cx="981" cy="1105"/>
          </a:xfrm>
        </p:grpSpPr>
        <p:pic>
          <p:nvPicPr>
            <p:cNvPr descr="desktop_computer_stylized_medium" id="567" name="Google Shape;567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8" name="Google Shape;568;p8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9" name="Google Shape;569;p8"/>
          <p:cNvGrpSpPr/>
          <p:nvPr/>
        </p:nvGrpSpPr>
        <p:grpSpPr>
          <a:xfrm flipH="1">
            <a:off x="8070850" y="2965450"/>
            <a:ext cx="641350" cy="558800"/>
            <a:chOff x="-44" y="1473"/>
            <a:chExt cx="981" cy="1105"/>
          </a:xfrm>
        </p:grpSpPr>
        <p:pic>
          <p:nvPicPr>
            <p:cNvPr descr="desktop_computer_stylized_medium" id="570" name="Google Shape;570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1" name="Google Shape;571;p8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2" name="Google Shape;572;p8"/>
          <p:cNvGrpSpPr/>
          <p:nvPr/>
        </p:nvGrpSpPr>
        <p:grpSpPr>
          <a:xfrm flipH="1">
            <a:off x="6972300" y="4489450"/>
            <a:ext cx="641350" cy="558800"/>
            <a:chOff x="-44" y="1473"/>
            <a:chExt cx="981" cy="1105"/>
          </a:xfrm>
        </p:grpSpPr>
        <p:pic>
          <p:nvPicPr>
            <p:cNvPr descr="desktop_computer_stylized_medium" id="573" name="Google Shape;573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4" name="Google Shape;574;p8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5" name="Google Shape;575;p8"/>
          <p:cNvGrpSpPr/>
          <p:nvPr/>
        </p:nvGrpSpPr>
        <p:grpSpPr>
          <a:xfrm flipH="1">
            <a:off x="5808663" y="4530725"/>
            <a:ext cx="641350" cy="558800"/>
            <a:chOff x="-44" y="1473"/>
            <a:chExt cx="981" cy="1105"/>
          </a:xfrm>
        </p:grpSpPr>
        <p:pic>
          <p:nvPicPr>
            <p:cNvPr descr="desktop_computer_stylized_medium" id="576" name="Google Shape;576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7" name="Google Shape;577;p8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8" name="Google Shape;578;p8"/>
          <p:cNvGrpSpPr/>
          <p:nvPr/>
        </p:nvGrpSpPr>
        <p:grpSpPr>
          <a:xfrm>
            <a:off x="6237288" y="2624138"/>
            <a:ext cx="698500" cy="355600"/>
            <a:chOff x="4396" y="1245"/>
            <a:chExt cx="672" cy="248"/>
          </a:xfrm>
        </p:grpSpPr>
        <p:sp>
          <p:nvSpPr>
            <p:cNvPr id="579" name="Google Shape;579;p8"/>
            <p:cNvSpPr/>
            <p:nvPr/>
          </p:nvSpPr>
          <p:spPr>
            <a:xfrm>
              <a:off x="4399" y="1355"/>
              <a:ext cx="666" cy="138"/>
            </a:xfrm>
            <a:prstGeom prst="ellipse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0" name="Google Shape;580;p8"/>
            <p:cNvSpPr/>
            <p:nvPr/>
          </p:nvSpPr>
          <p:spPr>
            <a:xfrm>
              <a:off x="4399" y="1339"/>
              <a:ext cx="669" cy="86"/>
            </a:xfrm>
            <a:prstGeom prst="rect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1" name="Google Shape;581;p8"/>
            <p:cNvSpPr/>
            <p:nvPr/>
          </p:nvSpPr>
          <p:spPr>
            <a:xfrm>
              <a:off x="4396" y="1245"/>
              <a:ext cx="667" cy="162"/>
            </a:xfrm>
            <a:prstGeom prst="ellipse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582" name="Google Shape;582;p8"/>
            <p:cNvGrpSpPr/>
            <p:nvPr/>
          </p:nvGrpSpPr>
          <p:grpSpPr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583" name="Google Shape;583;p8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Google Shape;584;p8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585" name="Google Shape;585;p8"/>
            <p:cNvCxnSpPr/>
            <p:nvPr/>
          </p:nvCxnSpPr>
          <p:spPr>
            <a:xfrm>
              <a:off x="4399" y="1321"/>
              <a:ext cx="0" cy="109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6" name="Google Shape;586;p8"/>
            <p:cNvCxnSpPr/>
            <p:nvPr/>
          </p:nvCxnSpPr>
          <p:spPr>
            <a:xfrm>
              <a:off x="5063" y="1326"/>
              <a:ext cx="0" cy="107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descr="underline_base" id="587" name="Google Shape;58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8650" y="911225"/>
            <a:ext cx="5484813" cy="1730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8" name="Google Shape;588;p8"/>
          <p:cNvCxnSpPr/>
          <p:nvPr/>
        </p:nvCxnSpPr>
        <p:spPr>
          <a:xfrm>
            <a:off x="4979988" y="1816100"/>
            <a:ext cx="390525" cy="63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9" name="Google Shape;589;p8"/>
          <p:cNvCxnSpPr/>
          <p:nvPr/>
        </p:nvCxnSpPr>
        <p:spPr>
          <a:xfrm flipH="1" rot="10800000">
            <a:off x="5014913" y="2555875"/>
            <a:ext cx="277812" cy="317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0" name="Google Shape;590;p8"/>
          <p:cNvCxnSpPr/>
          <p:nvPr/>
        </p:nvCxnSpPr>
        <p:spPr>
          <a:xfrm>
            <a:off x="5026025" y="3087688"/>
            <a:ext cx="422275" cy="476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1" name="Google Shape;591;p8"/>
          <p:cNvCxnSpPr/>
          <p:nvPr/>
        </p:nvCxnSpPr>
        <p:spPr>
          <a:xfrm>
            <a:off x="5780088" y="2663825"/>
            <a:ext cx="561975" cy="158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9"/>
          <p:cNvSpPr/>
          <p:nvPr/>
        </p:nvSpPr>
        <p:spPr>
          <a:xfrm rot="-5400000">
            <a:off x="6203156" y="3196432"/>
            <a:ext cx="846137" cy="1593850"/>
          </a:xfrm>
          <a:custGeom>
            <a:rect b="b" l="l" r="r" t="t"/>
            <a:pathLst>
              <a:path extrusionOk="0" h="10000" w="10315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9"/>
          <p:cNvSpPr/>
          <p:nvPr/>
        </p:nvSpPr>
        <p:spPr>
          <a:xfrm rot="10800000">
            <a:off x="7200900" y="1870075"/>
            <a:ext cx="846138" cy="1593850"/>
          </a:xfrm>
          <a:custGeom>
            <a:rect b="b" l="l" r="r" t="t"/>
            <a:pathLst>
              <a:path extrusionOk="0" h="10000" w="10315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9"/>
          <p:cNvSpPr/>
          <p:nvPr/>
        </p:nvSpPr>
        <p:spPr>
          <a:xfrm>
            <a:off x="5165725" y="1452563"/>
            <a:ext cx="1038225" cy="1927225"/>
          </a:xfrm>
          <a:custGeom>
            <a:rect b="b" l="l" r="r" t="t"/>
            <a:pathLst>
              <a:path extrusionOk="0" h="1291" w="1223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9"/>
          <p:cNvSpPr txBox="1"/>
          <p:nvPr>
            <p:ph idx="11" type="ftr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</a:t>
            </a:r>
            <a:endParaRPr/>
          </a:p>
        </p:txBody>
      </p:sp>
      <p:sp>
        <p:nvSpPr>
          <p:cNvPr id="600" name="Google Shape;600;p9"/>
          <p:cNvSpPr txBox="1"/>
          <p:nvPr>
            <p:ph idx="12" type="sldNum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4-</a:t>
            </a:r>
            <a:fld id="{00000000-1234-1234-1234-123412341234}" type="slidenum"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01" name="Google Shape;601;p9"/>
          <p:cNvSpPr txBox="1"/>
          <p:nvPr>
            <p:ph type="title"/>
          </p:nvPr>
        </p:nvSpPr>
        <p:spPr>
          <a:xfrm>
            <a:off x="533400" y="230188"/>
            <a:ext cx="77724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IP addressing: introduction</a:t>
            </a:r>
            <a:endParaRPr/>
          </a:p>
        </p:txBody>
      </p:sp>
      <p:sp>
        <p:nvSpPr>
          <p:cNvPr id="602" name="Google Shape;602;p9"/>
          <p:cNvSpPr txBox="1"/>
          <p:nvPr>
            <p:ph idx="1" type="body"/>
          </p:nvPr>
        </p:nvSpPr>
        <p:spPr>
          <a:xfrm>
            <a:off x="476250" y="1444625"/>
            <a:ext cx="3695700" cy="1681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20"/>
              <a:buFont typeface="Noto Sans Symbols"/>
              <a:buNone/>
            </a:pPr>
            <a:r>
              <a:rPr i="1" lang="en-US">
                <a:solidFill>
                  <a:srgbClr val="CC0000"/>
                </a:solidFill>
              </a:rPr>
              <a:t>Q: how are interfaces actually connected?</a:t>
            </a:r>
            <a:endParaRPr/>
          </a:p>
          <a:p>
            <a:pPr indent="0" lvl="0" marL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SzPts val="1820"/>
              <a:buFont typeface="Noto Sans Symbols"/>
              <a:buNone/>
            </a:pPr>
            <a:r>
              <a:rPr i="1" lang="en-US">
                <a:solidFill>
                  <a:srgbClr val="CC0000"/>
                </a:solidFill>
              </a:rPr>
              <a:t>A: </a:t>
            </a:r>
            <a:r>
              <a:rPr i="1" lang="en-US"/>
              <a:t>we’ll learn about that in chapter 5, 6.</a:t>
            </a:r>
            <a:endParaRPr/>
          </a:p>
        </p:txBody>
      </p:sp>
      <p:cxnSp>
        <p:nvCxnSpPr>
          <p:cNvPr id="603" name="Google Shape;603;p9"/>
          <p:cNvCxnSpPr/>
          <p:nvPr/>
        </p:nvCxnSpPr>
        <p:spPr>
          <a:xfrm>
            <a:off x="4979988" y="1816100"/>
            <a:ext cx="390525" cy="63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4" name="Google Shape;604;p9"/>
          <p:cNvCxnSpPr/>
          <p:nvPr/>
        </p:nvCxnSpPr>
        <p:spPr>
          <a:xfrm flipH="1" rot="10800000">
            <a:off x="5014913" y="2555875"/>
            <a:ext cx="277812" cy="317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5" name="Google Shape;605;p9"/>
          <p:cNvCxnSpPr/>
          <p:nvPr/>
        </p:nvCxnSpPr>
        <p:spPr>
          <a:xfrm>
            <a:off x="5026025" y="3087688"/>
            <a:ext cx="422275" cy="476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6" name="Google Shape;606;p9"/>
          <p:cNvCxnSpPr/>
          <p:nvPr/>
        </p:nvCxnSpPr>
        <p:spPr>
          <a:xfrm>
            <a:off x="5780088" y="2663825"/>
            <a:ext cx="561975" cy="158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7" name="Google Shape;607;p9"/>
          <p:cNvSpPr txBox="1"/>
          <p:nvPr/>
        </p:nvSpPr>
        <p:spPr>
          <a:xfrm>
            <a:off x="4548188" y="1282700"/>
            <a:ext cx="825500" cy="277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223.1.1.1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608" name="Google Shape;608;p9"/>
          <p:cNvGrpSpPr/>
          <p:nvPr/>
        </p:nvGrpSpPr>
        <p:grpSpPr>
          <a:xfrm>
            <a:off x="3814763" y="2243138"/>
            <a:ext cx="920750" cy="276225"/>
            <a:chOff x="3251" y="608"/>
            <a:chExt cx="580" cy="174"/>
          </a:xfrm>
        </p:grpSpPr>
        <p:sp>
          <p:nvSpPr>
            <p:cNvPr id="609" name="Google Shape;609;p9"/>
            <p:cNvSpPr/>
            <p:nvPr/>
          </p:nvSpPr>
          <p:spPr>
            <a:xfrm>
              <a:off x="3306" y="657"/>
              <a:ext cx="525" cy="11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9"/>
            <p:cNvSpPr txBox="1"/>
            <p:nvPr/>
          </p:nvSpPr>
          <p:spPr>
            <a:xfrm>
              <a:off x="3251" y="608"/>
              <a:ext cx="521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223.1.1.2</a:t>
              </a:r>
              <a:endParaRPr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611" name="Google Shape;611;p9"/>
          <p:cNvSpPr txBox="1"/>
          <p:nvPr/>
        </p:nvSpPr>
        <p:spPr>
          <a:xfrm>
            <a:off x="4652963" y="3238500"/>
            <a:ext cx="827087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223.1.1.3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12" name="Google Shape;612;p9"/>
          <p:cNvSpPr txBox="1"/>
          <p:nvPr/>
        </p:nvSpPr>
        <p:spPr>
          <a:xfrm>
            <a:off x="5753100" y="2368550"/>
            <a:ext cx="827088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223.1.1.4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13" name="Google Shape;613;p9"/>
          <p:cNvCxnSpPr/>
          <p:nvPr/>
        </p:nvCxnSpPr>
        <p:spPr>
          <a:xfrm>
            <a:off x="6854825" y="2668588"/>
            <a:ext cx="581025" cy="476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4" name="Google Shape;614;p9"/>
          <p:cNvSpPr txBox="1"/>
          <p:nvPr/>
        </p:nvSpPr>
        <p:spPr>
          <a:xfrm>
            <a:off x="6729413" y="2378075"/>
            <a:ext cx="827087" cy="277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223.1.2.9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15" name="Google Shape;615;p9"/>
          <p:cNvCxnSpPr/>
          <p:nvPr/>
        </p:nvCxnSpPr>
        <p:spPr>
          <a:xfrm>
            <a:off x="7878763" y="1978025"/>
            <a:ext cx="234950" cy="63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6" name="Google Shape;616;p9"/>
          <p:cNvCxnSpPr/>
          <p:nvPr/>
        </p:nvCxnSpPr>
        <p:spPr>
          <a:xfrm>
            <a:off x="7878763" y="3249613"/>
            <a:ext cx="234950" cy="63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7" name="Google Shape;617;p9"/>
          <p:cNvSpPr txBox="1"/>
          <p:nvPr/>
        </p:nvSpPr>
        <p:spPr>
          <a:xfrm>
            <a:off x="7458075" y="3349625"/>
            <a:ext cx="827088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223.1.2.2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18" name="Google Shape;618;p9"/>
          <p:cNvSpPr txBox="1"/>
          <p:nvPr/>
        </p:nvSpPr>
        <p:spPr>
          <a:xfrm>
            <a:off x="7250113" y="1743075"/>
            <a:ext cx="827087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223.1.2.1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19" name="Google Shape;619;p9"/>
          <p:cNvCxnSpPr/>
          <p:nvPr/>
        </p:nvCxnSpPr>
        <p:spPr>
          <a:xfrm>
            <a:off x="6616700" y="3006725"/>
            <a:ext cx="0" cy="75723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0" name="Google Shape;620;p9"/>
          <p:cNvCxnSpPr/>
          <p:nvPr/>
        </p:nvCxnSpPr>
        <p:spPr>
          <a:xfrm rot="10800000">
            <a:off x="6003925" y="4279900"/>
            <a:ext cx="3175" cy="241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1" name="Google Shape;621;p9"/>
          <p:cNvCxnSpPr/>
          <p:nvPr/>
        </p:nvCxnSpPr>
        <p:spPr>
          <a:xfrm rot="10800000">
            <a:off x="7180263" y="4284663"/>
            <a:ext cx="3175" cy="241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2" name="Google Shape;622;p9"/>
          <p:cNvSpPr txBox="1"/>
          <p:nvPr/>
        </p:nvSpPr>
        <p:spPr>
          <a:xfrm>
            <a:off x="7212013" y="4344988"/>
            <a:ext cx="827087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223.1.3.2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23" name="Google Shape;623;p9"/>
          <p:cNvSpPr txBox="1"/>
          <p:nvPr/>
        </p:nvSpPr>
        <p:spPr>
          <a:xfrm>
            <a:off x="5969000" y="4349750"/>
            <a:ext cx="827088" cy="277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223.1.3.1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624" name="Google Shape;624;p9"/>
          <p:cNvGrpSpPr/>
          <p:nvPr/>
        </p:nvGrpSpPr>
        <p:grpSpPr>
          <a:xfrm>
            <a:off x="6113463" y="3101975"/>
            <a:ext cx="935037" cy="276225"/>
            <a:chOff x="4532" y="1229"/>
            <a:chExt cx="589" cy="174"/>
          </a:xfrm>
        </p:grpSpPr>
        <p:sp>
          <p:nvSpPr>
            <p:cNvPr id="625" name="Google Shape;625;p9"/>
            <p:cNvSpPr/>
            <p:nvPr/>
          </p:nvSpPr>
          <p:spPr>
            <a:xfrm>
              <a:off x="4587" y="1284"/>
              <a:ext cx="534" cy="11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9"/>
            <p:cNvSpPr txBox="1"/>
            <p:nvPr/>
          </p:nvSpPr>
          <p:spPr>
            <a:xfrm>
              <a:off x="4532" y="1229"/>
              <a:ext cx="575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223.1.3.27</a:t>
              </a:r>
              <a:endParaRPr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627" name="Google Shape;627;p9"/>
          <p:cNvGrpSpPr/>
          <p:nvPr/>
        </p:nvGrpSpPr>
        <p:grpSpPr>
          <a:xfrm>
            <a:off x="4373563" y="1528763"/>
            <a:ext cx="641350" cy="558800"/>
            <a:chOff x="-44" y="1473"/>
            <a:chExt cx="981" cy="1105"/>
          </a:xfrm>
        </p:grpSpPr>
        <p:pic>
          <p:nvPicPr>
            <p:cNvPr descr="desktop_computer_stylized_medium" id="628" name="Google Shape;628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9" name="Google Shape;629;p9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0" name="Google Shape;630;p9"/>
          <p:cNvGrpSpPr/>
          <p:nvPr/>
        </p:nvGrpSpPr>
        <p:grpSpPr>
          <a:xfrm>
            <a:off x="4368800" y="2127250"/>
            <a:ext cx="641350" cy="558800"/>
            <a:chOff x="-44" y="1473"/>
            <a:chExt cx="981" cy="1105"/>
          </a:xfrm>
        </p:grpSpPr>
        <p:pic>
          <p:nvPicPr>
            <p:cNvPr descr="desktop_computer_stylized_medium" id="631" name="Google Shape;631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2" name="Google Shape;632;p9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3" name="Google Shape;633;p9"/>
          <p:cNvGrpSpPr/>
          <p:nvPr/>
        </p:nvGrpSpPr>
        <p:grpSpPr>
          <a:xfrm>
            <a:off x="4397375" y="2736850"/>
            <a:ext cx="641350" cy="558800"/>
            <a:chOff x="-44" y="1473"/>
            <a:chExt cx="981" cy="1105"/>
          </a:xfrm>
        </p:grpSpPr>
        <p:pic>
          <p:nvPicPr>
            <p:cNvPr descr="desktop_computer_stylized_medium" id="634" name="Google Shape;634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5" name="Google Shape;635;p9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6" name="Google Shape;636;p9"/>
          <p:cNvGrpSpPr/>
          <p:nvPr/>
        </p:nvGrpSpPr>
        <p:grpSpPr>
          <a:xfrm flipH="1">
            <a:off x="8056563" y="1685925"/>
            <a:ext cx="641350" cy="558800"/>
            <a:chOff x="-44" y="1473"/>
            <a:chExt cx="981" cy="1105"/>
          </a:xfrm>
        </p:grpSpPr>
        <p:pic>
          <p:nvPicPr>
            <p:cNvPr descr="desktop_computer_stylized_medium" id="637" name="Google Shape;637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8" name="Google Shape;638;p9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9" name="Google Shape;639;p9"/>
          <p:cNvGrpSpPr/>
          <p:nvPr/>
        </p:nvGrpSpPr>
        <p:grpSpPr>
          <a:xfrm flipH="1">
            <a:off x="8070850" y="2965450"/>
            <a:ext cx="641350" cy="558800"/>
            <a:chOff x="-44" y="1473"/>
            <a:chExt cx="981" cy="1105"/>
          </a:xfrm>
        </p:grpSpPr>
        <p:pic>
          <p:nvPicPr>
            <p:cNvPr descr="desktop_computer_stylized_medium" id="640" name="Google Shape;640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1" name="Google Shape;641;p9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2" name="Google Shape;642;p9"/>
          <p:cNvGrpSpPr/>
          <p:nvPr/>
        </p:nvGrpSpPr>
        <p:grpSpPr>
          <a:xfrm flipH="1">
            <a:off x="6972300" y="4489450"/>
            <a:ext cx="641350" cy="558800"/>
            <a:chOff x="-44" y="1473"/>
            <a:chExt cx="981" cy="1105"/>
          </a:xfrm>
        </p:grpSpPr>
        <p:pic>
          <p:nvPicPr>
            <p:cNvPr descr="desktop_computer_stylized_medium" id="643" name="Google Shape;643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4" name="Google Shape;644;p9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5" name="Google Shape;645;p9"/>
          <p:cNvGrpSpPr/>
          <p:nvPr/>
        </p:nvGrpSpPr>
        <p:grpSpPr>
          <a:xfrm flipH="1">
            <a:off x="5808663" y="4530725"/>
            <a:ext cx="641350" cy="558800"/>
            <a:chOff x="-44" y="1473"/>
            <a:chExt cx="981" cy="1105"/>
          </a:xfrm>
        </p:grpSpPr>
        <p:pic>
          <p:nvPicPr>
            <p:cNvPr descr="desktop_computer_stylized_medium" id="646" name="Google Shape;646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7" name="Google Shape;647;p9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8" name="Google Shape;648;p9"/>
          <p:cNvGrpSpPr/>
          <p:nvPr/>
        </p:nvGrpSpPr>
        <p:grpSpPr>
          <a:xfrm>
            <a:off x="6237288" y="2624138"/>
            <a:ext cx="698500" cy="355600"/>
            <a:chOff x="4396" y="1245"/>
            <a:chExt cx="672" cy="248"/>
          </a:xfrm>
        </p:grpSpPr>
        <p:sp>
          <p:nvSpPr>
            <p:cNvPr id="649" name="Google Shape;649;p9"/>
            <p:cNvSpPr/>
            <p:nvPr/>
          </p:nvSpPr>
          <p:spPr>
            <a:xfrm>
              <a:off x="4399" y="1355"/>
              <a:ext cx="666" cy="138"/>
            </a:xfrm>
            <a:prstGeom prst="ellipse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4399" y="1339"/>
              <a:ext cx="669" cy="86"/>
            </a:xfrm>
            <a:prstGeom prst="rect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4396" y="1245"/>
              <a:ext cx="667" cy="162"/>
            </a:xfrm>
            <a:prstGeom prst="ellipse">
              <a:avLst/>
            </a:prstGeom>
            <a:gradFill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652" name="Google Shape;652;p9"/>
            <p:cNvGrpSpPr/>
            <p:nvPr/>
          </p:nvGrpSpPr>
          <p:grpSpPr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653" name="Google Shape;653;p9"/>
              <p:cNvSpPr/>
              <p:nvPr/>
            </p:nvSpPr>
            <p:spPr>
              <a:xfrm>
                <a:off x="2468" y="1332"/>
                <a:ext cx="310" cy="6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" name="Google Shape;654;p9"/>
              <p:cNvSpPr/>
              <p:nvPr/>
            </p:nvSpPr>
            <p:spPr>
              <a:xfrm>
                <a:off x="2482" y="1332"/>
                <a:ext cx="282" cy="6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655" name="Google Shape;655;p9"/>
            <p:cNvCxnSpPr/>
            <p:nvPr/>
          </p:nvCxnSpPr>
          <p:spPr>
            <a:xfrm>
              <a:off x="4399" y="1321"/>
              <a:ext cx="0" cy="109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6" name="Google Shape;656;p9"/>
            <p:cNvCxnSpPr/>
            <p:nvPr/>
          </p:nvCxnSpPr>
          <p:spPr>
            <a:xfrm>
              <a:off x="5063" y="1326"/>
              <a:ext cx="0" cy="107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descr="underline_base" id="657" name="Google Shape;65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8650" y="911225"/>
            <a:ext cx="5484813" cy="1730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8" name="Google Shape;658;p9"/>
          <p:cNvGrpSpPr/>
          <p:nvPr/>
        </p:nvGrpSpPr>
        <p:grpSpPr>
          <a:xfrm>
            <a:off x="5278438" y="1817688"/>
            <a:ext cx="509587" cy="1279525"/>
            <a:chOff x="5278322" y="1817603"/>
            <a:chExt cx="509379" cy="1279224"/>
          </a:xfrm>
        </p:grpSpPr>
        <p:pic>
          <p:nvPicPr>
            <p:cNvPr id="659" name="Google Shape;659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278322" y="2485783"/>
              <a:ext cx="509379" cy="28727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60" name="Google Shape;660;p9"/>
            <p:cNvCxnSpPr/>
            <p:nvPr/>
          </p:nvCxnSpPr>
          <p:spPr>
            <a:xfrm>
              <a:off x="5369756" y="1817603"/>
              <a:ext cx="0" cy="68102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1" name="Google Shape;661;p9"/>
            <p:cNvCxnSpPr/>
            <p:nvPr/>
          </p:nvCxnSpPr>
          <p:spPr>
            <a:xfrm flipH="1" rot="10800000">
              <a:off x="5443520" y="2769741"/>
              <a:ext cx="1" cy="32708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62" name="Google Shape;662;p9"/>
          <p:cNvGrpSpPr/>
          <p:nvPr/>
        </p:nvGrpSpPr>
        <p:grpSpPr>
          <a:xfrm>
            <a:off x="414338" y="2616200"/>
            <a:ext cx="5080000" cy="1751013"/>
            <a:chOff x="414922" y="2615565"/>
            <a:chExt cx="5079651" cy="1751597"/>
          </a:xfrm>
        </p:grpSpPr>
        <p:sp>
          <p:nvSpPr>
            <p:cNvPr id="663" name="Google Shape;663;p9"/>
            <p:cNvSpPr txBox="1"/>
            <p:nvPr/>
          </p:nvSpPr>
          <p:spPr>
            <a:xfrm>
              <a:off x="414922" y="3659276"/>
              <a:ext cx="4300100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A: </a:t>
              </a: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wired Ethernet interfaces connected by Ethernet switches</a:t>
              </a:r>
              <a:endParaRPr/>
            </a:p>
          </p:txBody>
        </p:sp>
        <p:cxnSp>
          <p:nvCxnSpPr>
            <p:cNvPr id="664" name="Google Shape;664;p9"/>
            <p:cNvCxnSpPr/>
            <p:nvPr/>
          </p:nvCxnSpPr>
          <p:spPr>
            <a:xfrm flipH="1">
              <a:off x="4061206" y="2615565"/>
              <a:ext cx="1433367" cy="142095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65" name="Google Shape;665;p9"/>
          <p:cNvGrpSpPr/>
          <p:nvPr/>
        </p:nvGrpSpPr>
        <p:grpSpPr>
          <a:xfrm>
            <a:off x="4329113" y="3790950"/>
            <a:ext cx="4298950" cy="2451100"/>
            <a:chOff x="4328727" y="3790332"/>
            <a:chExt cx="4300100" cy="2450981"/>
          </a:xfrm>
        </p:grpSpPr>
        <p:pic>
          <p:nvPicPr>
            <p:cNvPr descr="access_point_stylized_small" id="666" name="Google Shape;666;p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312411" y="3790332"/>
              <a:ext cx="587569" cy="4869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7" name="Google Shape;667;p9"/>
            <p:cNvSpPr txBox="1"/>
            <p:nvPr/>
          </p:nvSpPr>
          <p:spPr>
            <a:xfrm>
              <a:off x="4328727" y="5533427"/>
              <a:ext cx="4300100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A: </a:t>
              </a: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wireless WiFi interfaces connected by WiFi base station</a:t>
              </a:r>
              <a:endParaRPr/>
            </a:p>
          </p:txBody>
        </p:sp>
        <p:cxnSp>
          <p:nvCxnSpPr>
            <p:cNvPr id="668" name="Google Shape;668;p9"/>
            <p:cNvCxnSpPr/>
            <p:nvPr/>
          </p:nvCxnSpPr>
          <p:spPr>
            <a:xfrm flipH="1">
              <a:off x="4982985" y="4208863"/>
              <a:ext cx="1433367" cy="142095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69" name="Google Shape;669;p9"/>
          <p:cNvSpPr txBox="1"/>
          <p:nvPr/>
        </p:nvSpPr>
        <p:spPr>
          <a:xfrm>
            <a:off x="439738" y="4775200"/>
            <a:ext cx="3797300" cy="132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For now: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don’t need to worry about how one interface is connected to another (with no intervening router)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1999-10-08T19:08:27Z</dcterms:created>
  <dc:creator>Jim Kurose and Keith Ross</dc:creator>
</cp:coreProperties>
</file>