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9" autoAdjust="0"/>
    <p:restoredTop sz="94660"/>
  </p:normalViewPr>
  <p:slideViewPr>
    <p:cSldViewPr snapToGrid="0">
      <p:cViewPr varScale="1">
        <p:scale>
          <a:sx n="111" d="100"/>
          <a:sy n="111" d="100"/>
        </p:scale>
        <p:origin x="8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68461DD-47EB-4F28-8920-A05594CEEE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819D18-259D-4CE6-8117-5729D4584BAC}">
      <dgm:prSet/>
      <dgm:spPr/>
      <dgm:t>
        <a:bodyPr/>
        <a:lstStyle/>
        <a:p>
          <a:r>
            <a:rPr lang="en-US"/>
            <a:t>3-step process for building a paragraph</a:t>
          </a:r>
        </a:p>
      </dgm:t>
    </dgm:pt>
    <dgm:pt modelId="{C1AF80EC-149C-4B1D-BDD0-6A97FCCF7C9B}" type="parTrans" cxnId="{9CF377BF-5398-494B-9610-CAEDD4A84999}">
      <dgm:prSet/>
      <dgm:spPr/>
      <dgm:t>
        <a:bodyPr/>
        <a:lstStyle/>
        <a:p>
          <a:endParaRPr lang="en-US"/>
        </a:p>
      </dgm:t>
    </dgm:pt>
    <dgm:pt modelId="{20BD554E-B38B-4F7E-B113-72BB6F59DADB}" type="sibTrans" cxnId="{9CF377BF-5398-494B-9610-CAEDD4A84999}">
      <dgm:prSet/>
      <dgm:spPr/>
      <dgm:t>
        <a:bodyPr/>
        <a:lstStyle/>
        <a:p>
          <a:endParaRPr lang="en-US"/>
        </a:p>
      </dgm:t>
    </dgm:pt>
    <dgm:pt modelId="{8BD460ED-A857-46F6-AFCC-0238B5F3B92B}">
      <dgm:prSet/>
      <dgm:spPr/>
      <dgm:t>
        <a:bodyPr/>
        <a:lstStyle/>
        <a:p>
          <a:r>
            <a:rPr lang="en-US"/>
            <a:t>Step 1. Decide on a controlling idea and create a topic sentence</a:t>
          </a:r>
        </a:p>
      </dgm:t>
    </dgm:pt>
    <dgm:pt modelId="{1D8DD241-DB32-4B2E-A5D0-4794AE010955}" type="parTrans" cxnId="{4B157F72-39A7-481E-ABD2-E94A21593B88}">
      <dgm:prSet/>
      <dgm:spPr/>
      <dgm:t>
        <a:bodyPr/>
        <a:lstStyle/>
        <a:p>
          <a:endParaRPr lang="en-US"/>
        </a:p>
      </dgm:t>
    </dgm:pt>
    <dgm:pt modelId="{F02BD6D3-A6A6-4CF2-A154-5DE3372F37FC}" type="sibTrans" cxnId="{4B157F72-39A7-481E-ABD2-E94A21593B88}">
      <dgm:prSet/>
      <dgm:spPr/>
      <dgm:t>
        <a:bodyPr/>
        <a:lstStyle/>
        <a:p>
          <a:endParaRPr lang="en-US"/>
        </a:p>
      </dgm:t>
    </dgm:pt>
    <dgm:pt modelId="{54279C6C-E166-4080-AA8E-ED0C27C71A48}">
      <dgm:prSet/>
      <dgm:spPr/>
      <dgm:t>
        <a:bodyPr/>
        <a:lstStyle/>
        <a:p>
          <a:r>
            <a:rPr lang="en-US"/>
            <a:t>Step 2. Explain the topic sentence by giving example (or multiple examples)</a:t>
          </a:r>
        </a:p>
      </dgm:t>
    </dgm:pt>
    <dgm:pt modelId="{E931F79B-611A-4615-B0F3-15E9A6A3C13D}" type="parTrans" cxnId="{A35A8EF8-9442-4179-AA19-D568315AB1FB}">
      <dgm:prSet/>
      <dgm:spPr/>
      <dgm:t>
        <a:bodyPr/>
        <a:lstStyle/>
        <a:p>
          <a:endParaRPr lang="en-US"/>
        </a:p>
      </dgm:t>
    </dgm:pt>
    <dgm:pt modelId="{B22ABBC0-A654-4FD9-A19D-957D53267646}" type="sibTrans" cxnId="{A35A8EF8-9442-4179-AA19-D568315AB1FB}">
      <dgm:prSet/>
      <dgm:spPr/>
      <dgm:t>
        <a:bodyPr/>
        <a:lstStyle/>
        <a:p>
          <a:endParaRPr lang="en-US"/>
        </a:p>
      </dgm:t>
    </dgm:pt>
    <dgm:pt modelId="{C3281CB6-980D-43F9-A339-AD73CD6D425E}">
      <dgm:prSet/>
      <dgm:spPr/>
      <dgm:t>
        <a:bodyPr/>
        <a:lstStyle/>
        <a:p>
          <a:r>
            <a:rPr lang="en-US"/>
            <a:t>Step 3. Complete the paragraph’s idea  by inserting transitions into it.</a:t>
          </a:r>
        </a:p>
      </dgm:t>
    </dgm:pt>
    <dgm:pt modelId="{23DF75D0-BFF0-4B22-B6CB-4A37157890B6}" type="parTrans" cxnId="{B53E650A-214F-43CB-8193-FF68ADA368D4}">
      <dgm:prSet/>
      <dgm:spPr/>
      <dgm:t>
        <a:bodyPr/>
        <a:lstStyle/>
        <a:p>
          <a:endParaRPr lang="en-US"/>
        </a:p>
      </dgm:t>
    </dgm:pt>
    <dgm:pt modelId="{2B67725D-6CAC-4090-9D3D-08FF0FB8668A}" type="sibTrans" cxnId="{B53E650A-214F-43CB-8193-FF68ADA368D4}">
      <dgm:prSet/>
      <dgm:spPr/>
      <dgm:t>
        <a:bodyPr/>
        <a:lstStyle/>
        <a:p>
          <a:endParaRPr lang="en-US"/>
        </a:p>
      </dgm:t>
    </dgm:pt>
    <dgm:pt modelId="{147508DF-5BFC-4110-AF50-E51278BD793B}" type="pres">
      <dgm:prSet presAssocID="{368461DD-47EB-4F28-8920-A05594CEEECE}" presName="root" presStyleCnt="0">
        <dgm:presLayoutVars>
          <dgm:dir/>
          <dgm:resizeHandles val="exact"/>
        </dgm:presLayoutVars>
      </dgm:prSet>
      <dgm:spPr/>
    </dgm:pt>
    <dgm:pt modelId="{4480A69F-15E6-4E59-B483-9F24D1950253}" type="pres">
      <dgm:prSet presAssocID="{A7819D18-259D-4CE6-8117-5729D4584BAC}" presName="compNode" presStyleCnt="0"/>
      <dgm:spPr/>
    </dgm:pt>
    <dgm:pt modelId="{DF851333-E181-4FBB-8857-AE97F7F25740}" type="pres">
      <dgm:prSet presAssocID="{A7819D18-259D-4CE6-8117-5729D4584BAC}" presName="bgRect" presStyleLbl="bgShp" presStyleIdx="0" presStyleCnt="4"/>
      <dgm:spPr/>
    </dgm:pt>
    <dgm:pt modelId="{8FFE309B-BE27-4CB0-9634-F45B312FBA96}" type="pres">
      <dgm:prSet presAssocID="{A7819D18-259D-4CE6-8117-5729D4584B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73D60646-C5C1-41A5-9393-691B7F906D88}" type="pres">
      <dgm:prSet presAssocID="{A7819D18-259D-4CE6-8117-5729D4584BAC}" presName="spaceRect" presStyleCnt="0"/>
      <dgm:spPr/>
    </dgm:pt>
    <dgm:pt modelId="{5E63CA0C-0C95-4E33-8725-BD59E7A47A14}" type="pres">
      <dgm:prSet presAssocID="{A7819D18-259D-4CE6-8117-5729D4584BAC}" presName="parTx" presStyleLbl="revTx" presStyleIdx="0" presStyleCnt="4">
        <dgm:presLayoutVars>
          <dgm:chMax val="0"/>
          <dgm:chPref val="0"/>
        </dgm:presLayoutVars>
      </dgm:prSet>
      <dgm:spPr/>
    </dgm:pt>
    <dgm:pt modelId="{71261943-2423-446A-A14A-AB5D4C2D83A0}" type="pres">
      <dgm:prSet presAssocID="{20BD554E-B38B-4F7E-B113-72BB6F59DADB}" presName="sibTrans" presStyleCnt="0"/>
      <dgm:spPr/>
    </dgm:pt>
    <dgm:pt modelId="{5EE99994-6018-4BC5-9072-3079139947A3}" type="pres">
      <dgm:prSet presAssocID="{8BD460ED-A857-46F6-AFCC-0238B5F3B92B}" presName="compNode" presStyleCnt="0"/>
      <dgm:spPr/>
    </dgm:pt>
    <dgm:pt modelId="{D7ED398A-1865-4B5E-A1AC-0476DEE0D4D8}" type="pres">
      <dgm:prSet presAssocID="{8BD460ED-A857-46F6-AFCC-0238B5F3B92B}" presName="bgRect" presStyleLbl="bgShp" presStyleIdx="1" presStyleCnt="4"/>
      <dgm:spPr/>
    </dgm:pt>
    <dgm:pt modelId="{422B21DF-6B64-4CDC-82C3-6CE058EFF489}" type="pres">
      <dgm:prSet presAssocID="{8BD460ED-A857-46F6-AFCC-0238B5F3B9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C1B1DC4-37F7-4D78-BD0C-53D63B738B7E}" type="pres">
      <dgm:prSet presAssocID="{8BD460ED-A857-46F6-AFCC-0238B5F3B92B}" presName="spaceRect" presStyleCnt="0"/>
      <dgm:spPr/>
    </dgm:pt>
    <dgm:pt modelId="{BBEF4FEA-0A72-44D7-92B5-92FC0AAEC3A0}" type="pres">
      <dgm:prSet presAssocID="{8BD460ED-A857-46F6-AFCC-0238B5F3B92B}" presName="parTx" presStyleLbl="revTx" presStyleIdx="1" presStyleCnt="4">
        <dgm:presLayoutVars>
          <dgm:chMax val="0"/>
          <dgm:chPref val="0"/>
        </dgm:presLayoutVars>
      </dgm:prSet>
      <dgm:spPr/>
    </dgm:pt>
    <dgm:pt modelId="{D3D5F0DC-E0C4-4EFB-9457-0E522207966E}" type="pres">
      <dgm:prSet presAssocID="{F02BD6D3-A6A6-4CF2-A154-5DE3372F37FC}" presName="sibTrans" presStyleCnt="0"/>
      <dgm:spPr/>
    </dgm:pt>
    <dgm:pt modelId="{B7D634D4-ED05-40B6-9EB8-1C8A3A89F89E}" type="pres">
      <dgm:prSet presAssocID="{54279C6C-E166-4080-AA8E-ED0C27C71A48}" presName="compNode" presStyleCnt="0"/>
      <dgm:spPr/>
    </dgm:pt>
    <dgm:pt modelId="{04EFA7AE-FD5A-4D1E-BC8E-CF7000A3BC52}" type="pres">
      <dgm:prSet presAssocID="{54279C6C-E166-4080-AA8E-ED0C27C71A48}" presName="bgRect" presStyleLbl="bgShp" presStyleIdx="2" presStyleCnt="4"/>
      <dgm:spPr/>
    </dgm:pt>
    <dgm:pt modelId="{27F45F5D-FF37-4D65-BE84-FB53795419E1}" type="pres">
      <dgm:prSet presAssocID="{54279C6C-E166-4080-AA8E-ED0C27C71A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4C261F0A-34B2-4063-851E-149AF2E796A1}" type="pres">
      <dgm:prSet presAssocID="{54279C6C-E166-4080-AA8E-ED0C27C71A48}" presName="spaceRect" presStyleCnt="0"/>
      <dgm:spPr/>
    </dgm:pt>
    <dgm:pt modelId="{6AE407FB-B019-45FA-B78B-A0A3E3B024DD}" type="pres">
      <dgm:prSet presAssocID="{54279C6C-E166-4080-AA8E-ED0C27C71A48}" presName="parTx" presStyleLbl="revTx" presStyleIdx="2" presStyleCnt="4">
        <dgm:presLayoutVars>
          <dgm:chMax val="0"/>
          <dgm:chPref val="0"/>
        </dgm:presLayoutVars>
      </dgm:prSet>
      <dgm:spPr/>
    </dgm:pt>
    <dgm:pt modelId="{00BB2714-97C9-4A9C-8F16-4B080458A068}" type="pres">
      <dgm:prSet presAssocID="{B22ABBC0-A654-4FD9-A19D-957D53267646}" presName="sibTrans" presStyleCnt="0"/>
      <dgm:spPr/>
    </dgm:pt>
    <dgm:pt modelId="{DE423445-8573-4599-8C51-720E04DF39EA}" type="pres">
      <dgm:prSet presAssocID="{C3281CB6-980D-43F9-A339-AD73CD6D425E}" presName="compNode" presStyleCnt="0"/>
      <dgm:spPr/>
    </dgm:pt>
    <dgm:pt modelId="{1F5D4D79-7638-4F60-A551-0E91549F43A8}" type="pres">
      <dgm:prSet presAssocID="{C3281CB6-980D-43F9-A339-AD73CD6D425E}" presName="bgRect" presStyleLbl="bgShp" presStyleIdx="3" presStyleCnt="4"/>
      <dgm:spPr/>
    </dgm:pt>
    <dgm:pt modelId="{043D0B3A-551F-4B23-B458-F18A6D4C5BF3}" type="pres">
      <dgm:prSet presAssocID="{C3281CB6-980D-43F9-A339-AD73CD6D42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40D3917C-A935-4785-BE1E-F75A3CAEF229}" type="pres">
      <dgm:prSet presAssocID="{C3281CB6-980D-43F9-A339-AD73CD6D425E}" presName="spaceRect" presStyleCnt="0"/>
      <dgm:spPr/>
    </dgm:pt>
    <dgm:pt modelId="{BE162622-A7B8-45B0-B5B7-649C7F42D757}" type="pres">
      <dgm:prSet presAssocID="{C3281CB6-980D-43F9-A339-AD73CD6D425E}" presName="parTx" presStyleLbl="revTx" presStyleIdx="3" presStyleCnt="4">
        <dgm:presLayoutVars>
          <dgm:chMax val="0"/>
          <dgm:chPref val="0"/>
        </dgm:presLayoutVars>
      </dgm:prSet>
      <dgm:spPr/>
    </dgm:pt>
  </dgm:ptLst>
  <dgm:cxnLst>
    <dgm:cxn modelId="{B53E650A-214F-43CB-8193-FF68ADA368D4}" srcId="{368461DD-47EB-4F28-8920-A05594CEEECE}" destId="{C3281CB6-980D-43F9-A339-AD73CD6D425E}" srcOrd="3" destOrd="0" parTransId="{23DF75D0-BFF0-4B22-B6CB-4A37157890B6}" sibTransId="{2B67725D-6CAC-4090-9D3D-08FF0FB8668A}"/>
    <dgm:cxn modelId="{D323302C-3A5E-482C-8745-E3F670B0D4AA}" type="presOf" srcId="{8BD460ED-A857-46F6-AFCC-0238B5F3B92B}" destId="{BBEF4FEA-0A72-44D7-92B5-92FC0AAEC3A0}" srcOrd="0" destOrd="0" presId="urn:microsoft.com/office/officeart/2018/2/layout/IconVerticalSolidList"/>
    <dgm:cxn modelId="{73474657-17D6-4DBC-B5B9-87F29388F2F3}" type="presOf" srcId="{54279C6C-E166-4080-AA8E-ED0C27C71A48}" destId="{6AE407FB-B019-45FA-B78B-A0A3E3B024DD}" srcOrd="0" destOrd="0" presId="urn:microsoft.com/office/officeart/2018/2/layout/IconVerticalSolidList"/>
    <dgm:cxn modelId="{6B8ADB6A-43AF-4671-9A80-9A379DFFF55D}" type="presOf" srcId="{A7819D18-259D-4CE6-8117-5729D4584BAC}" destId="{5E63CA0C-0C95-4E33-8725-BD59E7A47A14}" srcOrd="0" destOrd="0" presId="urn:microsoft.com/office/officeart/2018/2/layout/IconVerticalSolidList"/>
    <dgm:cxn modelId="{4B157F72-39A7-481E-ABD2-E94A21593B88}" srcId="{368461DD-47EB-4F28-8920-A05594CEEECE}" destId="{8BD460ED-A857-46F6-AFCC-0238B5F3B92B}" srcOrd="1" destOrd="0" parTransId="{1D8DD241-DB32-4B2E-A5D0-4794AE010955}" sibTransId="{F02BD6D3-A6A6-4CF2-A154-5DE3372F37FC}"/>
    <dgm:cxn modelId="{DAF9EA91-86A0-4CB1-B489-9CC0E7CA821B}" type="presOf" srcId="{C3281CB6-980D-43F9-A339-AD73CD6D425E}" destId="{BE162622-A7B8-45B0-B5B7-649C7F42D757}" srcOrd="0" destOrd="0" presId="urn:microsoft.com/office/officeart/2018/2/layout/IconVerticalSolidList"/>
    <dgm:cxn modelId="{3B0C91A2-43A0-4D70-ABAA-84446585487C}" type="presOf" srcId="{368461DD-47EB-4F28-8920-A05594CEEECE}" destId="{147508DF-5BFC-4110-AF50-E51278BD793B}" srcOrd="0" destOrd="0" presId="urn:microsoft.com/office/officeart/2018/2/layout/IconVerticalSolidList"/>
    <dgm:cxn modelId="{9CF377BF-5398-494B-9610-CAEDD4A84999}" srcId="{368461DD-47EB-4F28-8920-A05594CEEECE}" destId="{A7819D18-259D-4CE6-8117-5729D4584BAC}" srcOrd="0" destOrd="0" parTransId="{C1AF80EC-149C-4B1D-BDD0-6A97FCCF7C9B}" sibTransId="{20BD554E-B38B-4F7E-B113-72BB6F59DADB}"/>
    <dgm:cxn modelId="{A35A8EF8-9442-4179-AA19-D568315AB1FB}" srcId="{368461DD-47EB-4F28-8920-A05594CEEECE}" destId="{54279C6C-E166-4080-AA8E-ED0C27C71A48}" srcOrd="2" destOrd="0" parTransId="{E931F79B-611A-4615-B0F3-15E9A6A3C13D}" sibTransId="{B22ABBC0-A654-4FD9-A19D-957D53267646}"/>
    <dgm:cxn modelId="{B999CE00-BABB-4D0A-9ED2-69CDAE9C33E6}" type="presParOf" srcId="{147508DF-5BFC-4110-AF50-E51278BD793B}" destId="{4480A69F-15E6-4E59-B483-9F24D1950253}" srcOrd="0" destOrd="0" presId="urn:microsoft.com/office/officeart/2018/2/layout/IconVerticalSolidList"/>
    <dgm:cxn modelId="{E776C87C-F532-4B44-89DA-62ABFDBCAEAA}" type="presParOf" srcId="{4480A69F-15E6-4E59-B483-9F24D1950253}" destId="{DF851333-E181-4FBB-8857-AE97F7F25740}" srcOrd="0" destOrd="0" presId="urn:microsoft.com/office/officeart/2018/2/layout/IconVerticalSolidList"/>
    <dgm:cxn modelId="{63D41C6E-81F2-4216-918A-CB46A9D04B66}" type="presParOf" srcId="{4480A69F-15E6-4E59-B483-9F24D1950253}" destId="{8FFE309B-BE27-4CB0-9634-F45B312FBA96}" srcOrd="1" destOrd="0" presId="urn:microsoft.com/office/officeart/2018/2/layout/IconVerticalSolidList"/>
    <dgm:cxn modelId="{914E8D0A-27A2-46B2-8DD0-0B53C367B78C}" type="presParOf" srcId="{4480A69F-15E6-4E59-B483-9F24D1950253}" destId="{73D60646-C5C1-41A5-9393-691B7F906D88}" srcOrd="2" destOrd="0" presId="urn:microsoft.com/office/officeart/2018/2/layout/IconVerticalSolidList"/>
    <dgm:cxn modelId="{4EB353E5-06C9-4A43-90EA-2392D8380210}" type="presParOf" srcId="{4480A69F-15E6-4E59-B483-9F24D1950253}" destId="{5E63CA0C-0C95-4E33-8725-BD59E7A47A14}" srcOrd="3" destOrd="0" presId="urn:microsoft.com/office/officeart/2018/2/layout/IconVerticalSolidList"/>
    <dgm:cxn modelId="{F0287164-B489-4BA0-A9A4-BAA291B16995}" type="presParOf" srcId="{147508DF-5BFC-4110-AF50-E51278BD793B}" destId="{71261943-2423-446A-A14A-AB5D4C2D83A0}" srcOrd="1" destOrd="0" presId="urn:microsoft.com/office/officeart/2018/2/layout/IconVerticalSolidList"/>
    <dgm:cxn modelId="{08547885-0AE0-47A6-9C97-83C886B8FB37}" type="presParOf" srcId="{147508DF-5BFC-4110-AF50-E51278BD793B}" destId="{5EE99994-6018-4BC5-9072-3079139947A3}" srcOrd="2" destOrd="0" presId="urn:microsoft.com/office/officeart/2018/2/layout/IconVerticalSolidList"/>
    <dgm:cxn modelId="{58E8B64F-D738-494B-9D58-8674A876C7D1}" type="presParOf" srcId="{5EE99994-6018-4BC5-9072-3079139947A3}" destId="{D7ED398A-1865-4B5E-A1AC-0476DEE0D4D8}" srcOrd="0" destOrd="0" presId="urn:microsoft.com/office/officeart/2018/2/layout/IconVerticalSolidList"/>
    <dgm:cxn modelId="{3FAF1D69-318A-475E-86CE-C9D9FB778C05}" type="presParOf" srcId="{5EE99994-6018-4BC5-9072-3079139947A3}" destId="{422B21DF-6B64-4CDC-82C3-6CE058EFF489}" srcOrd="1" destOrd="0" presId="urn:microsoft.com/office/officeart/2018/2/layout/IconVerticalSolidList"/>
    <dgm:cxn modelId="{5D053A35-903F-449C-B39B-7052B4EA33BC}" type="presParOf" srcId="{5EE99994-6018-4BC5-9072-3079139947A3}" destId="{6C1B1DC4-37F7-4D78-BD0C-53D63B738B7E}" srcOrd="2" destOrd="0" presId="urn:microsoft.com/office/officeart/2018/2/layout/IconVerticalSolidList"/>
    <dgm:cxn modelId="{8190040A-4B0E-4202-AFCD-F912250FEEB9}" type="presParOf" srcId="{5EE99994-6018-4BC5-9072-3079139947A3}" destId="{BBEF4FEA-0A72-44D7-92B5-92FC0AAEC3A0}" srcOrd="3" destOrd="0" presId="urn:microsoft.com/office/officeart/2018/2/layout/IconVerticalSolidList"/>
    <dgm:cxn modelId="{EA4121CE-811B-4E74-AB35-6BF4DFED46F6}" type="presParOf" srcId="{147508DF-5BFC-4110-AF50-E51278BD793B}" destId="{D3D5F0DC-E0C4-4EFB-9457-0E522207966E}" srcOrd="3" destOrd="0" presId="urn:microsoft.com/office/officeart/2018/2/layout/IconVerticalSolidList"/>
    <dgm:cxn modelId="{4962EC63-1BB4-4346-A625-E0E5CC91A160}" type="presParOf" srcId="{147508DF-5BFC-4110-AF50-E51278BD793B}" destId="{B7D634D4-ED05-40B6-9EB8-1C8A3A89F89E}" srcOrd="4" destOrd="0" presId="urn:microsoft.com/office/officeart/2018/2/layout/IconVerticalSolidList"/>
    <dgm:cxn modelId="{58C67816-0A27-48BE-8520-3DB880474FE3}" type="presParOf" srcId="{B7D634D4-ED05-40B6-9EB8-1C8A3A89F89E}" destId="{04EFA7AE-FD5A-4D1E-BC8E-CF7000A3BC52}" srcOrd="0" destOrd="0" presId="urn:microsoft.com/office/officeart/2018/2/layout/IconVerticalSolidList"/>
    <dgm:cxn modelId="{E0758CF5-3C40-46AD-814D-C65497B23950}" type="presParOf" srcId="{B7D634D4-ED05-40B6-9EB8-1C8A3A89F89E}" destId="{27F45F5D-FF37-4D65-BE84-FB53795419E1}" srcOrd="1" destOrd="0" presId="urn:microsoft.com/office/officeart/2018/2/layout/IconVerticalSolidList"/>
    <dgm:cxn modelId="{95E79178-33CE-48BA-A802-4F438576AEBD}" type="presParOf" srcId="{B7D634D4-ED05-40B6-9EB8-1C8A3A89F89E}" destId="{4C261F0A-34B2-4063-851E-149AF2E796A1}" srcOrd="2" destOrd="0" presId="urn:microsoft.com/office/officeart/2018/2/layout/IconVerticalSolidList"/>
    <dgm:cxn modelId="{CAF2872C-41BE-45D2-A1E9-004558B6231A}" type="presParOf" srcId="{B7D634D4-ED05-40B6-9EB8-1C8A3A89F89E}" destId="{6AE407FB-B019-45FA-B78B-A0A3E3B024DD}" srcOrd="3" destOrd="0" presId="urn:microsoft.com/office/officeart/2018/2/layout/IconVerticalSolidList"/>
    <dgm:cxn modelId="{858A20E9-4FD9-43E6-90FB-2A6F3D7BD4B7}" type="presParOf" srcId="{147508DF-5BFC-4110-AF50-E51278BD793B}" destId="{00BB2714-97C9-4A9C-8F16-4B080458A068}" srcOrd="5" destOrd="0" presId="urn:microsoft.com/office/officeart/2018/2/layout/IconVerticalSolidList"/>
    <dgm:cxn modelId="{255B06D8-79DD-4D64-B75C-E2381504E602}" type="presParOf" srcId="{147508DF-5BFC-4110-AF50-E51278BD793B}" destId="{DE423445-8573-4599-8C51-720E04DF39EA}" srcOrd="6" destOrd="0" presId="urn:microsoft.com/office/officeart/2018/2/layout/IconVerticalSolidList"/>
    <dgm:cxn modelId="{1C8F7A3B-ADAA-4B85-8228-B4BA982029A5}" type="presParOf" srcId="{DE423445-8573-4599-8C51-720E04DF39EA}" destId="{1F5D4D79-7638-4F60-A551-0E91549F43A8}" srcOrd="0" destOrd="0" presId="urn:microsoft.com/office/officeart/2018/2/layout/IconVerticalSolidList"/>
    <dgm:cxn modelId="{44A9B3F3-6DDC-439E-A84A-7CD5B5F3CC42}" type="presParOf" srcId="{DE423445-8573-4599-8C51-720E04DF39EA}" destId="{043D0B3A-551F-4B23-B458-F18A6D4C5BF3}" srcOrd="1" destOrd="0" presId="urn:microsoft.com/office/officeart/2018/2/layout/IconVerticalSolidList"/>
    <dgm:cxn modelId="{3AA41041-8DC2-452B-9F84-DF6E9F73C7B6}" type="presParOf" srcId="{DE423445-8573-4599-8C51-720E04DF39EA}" destId="{40D3917C-A935-4785-BE1E-F75A3CAEF229}" srcOrd="2" destOrd="0" presId="urn:microsoft.com/office/officeart/2018/2/layout/IconVerticalSolidList"/>
    <dgm:cxn modelId="{0F58DD56-B418-4453-8D2A-468877ECB5D0}" type="presParOf" srcId="{DE423445-8573-4599-8C51-720E04DF39EA}" destId="{BE162622-A7B8-45B0-B5B7-649C7F42D7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9D92B-CBFB-4991-B7F2-583E9AE268B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62D28E4-8EBC-4AE3-9112-053D40DF93F0}">
      <dgm:prSet/>
      <dgm:spPr/>
      <dgm:t>
        <a:bodyPr/>
        <a:lstStyle/>
        <a:p>
          <a:r>
            <a:rPr lang="en-US" dirty="0"/>
            <a:t>Paragraph development begins with the formulation of the controlling idea which appear in the form of a topic sentence which has two purposes:</a:t>
          </a:r>
        </a:p>
      </dgm:t>
    </dgm:pt>
    <dgm:pt modelId="{2A7A6B25-AEE0-48B2-BEB2-31B4A2B09668}" type="parTrans" cxnId="{0D989735-E1FC-4E09-A26D-F7BBF89899AC}">
      <dgm:prSet/>
      <dgm:spPr/>
      <dgm:t>
        <a:bodyPr/>
        <a:lstStyle/>
        <a:p>
          <a:endParaRPr lang="en-US"/>
        </a:p>
      </dgm:t>
    </dgm:pt>
    <dgm:pt modelId="{6883BC93-21ED-4753-8BE3-E492F467E1CE}" type="sibTrans" cxnId="{0D989735-E1FC-4E09-A26D-F7BBF89899AC}">
      <dgm:prSet/>
      <dgm:spPr/>
      <dgm:t>
        <a:bodyPr/>
        <a:lstStyle/>
        <a:p>
          <a:endParaRPr lang="en-US"/>
        </a:p>
      </dgm:t>
    </dgm:pt>
    <dgm:pt modelId="{1DA30A5A-04DB-4D2A-B6CA-DB5B2B353613}">
      <dgm:prSet/>
      <dgm:spPr/>
      <dgm:t>
        <a:bodyPr/>
        <a:lstStyle/>
        <a:p>
          <a:r>
            <a:rPr lang="en-US" dirty="0"/>
            <a:t>It must present a statement that introduces all of the ideas contained within the paragraph, preferably </a:t>
          </a:r>
          <a:r>
            <a:rPr lang="en-US" b="1" dirty="0"/>
            <a:t>a complex sentence with a dependent and independent clause. </a:t>
          </a:r>
        </a:p>
      </dgm:t>
    </dgm:pt>
    <dgm:pt modelId="{F129A458-E6B0-4F14-AA07-E881800C84D8}" type="parTrans" cxnId="{4A1F2FD7-A498-4DAD-BAA0-08DF30E86BE9}">
      <dgm:prSet/>
      <dgm:spPr/>
      <dgm:t>
        <a:bodyPr/>
        <a:lstStyle/>
        <a:p>
          <a:endParaRPr lang="en-US"/>
        </a:p>
      </dgm:t>
    </dgm:pt>
    <dgm:pt modelId="{D389C83B-06CA-446D-9AB9-41F830A6E4D6}" type="sibTrans" cxnId="{4A1F2FD7-A498-4DAD-BAA0-08DF30E86BE9}">
      <dgm:prSet/>
      <dgm:spPr/>
      <dgm:t>
        <a:bodyPr/>
        <a:lstStyle/>
        <a:p>
          <a:endParaRPr lang="en-US"/>
        </a:p>
      </dgm:t>
    </dgm:pt>
    <dgm:pt modelId="{B4880802-D8D8-4365-BD01-130DEA4087F6}">
      <dgm:prSet/>
      <dgm:spPr/>
      <dgm:t>
        <a:bodyPr/>
        <a:lstStyle/>
        <a:p>
          <a:r>
            <a:rPr lang="en-US" dirty="0"/>
            <a:t>and the topic it introduces must be narrow enough to be completely developed in the paragraph. If the topic is too broad, it can’t be discussed completely in one paragraph. EXAMPLE</a:t>
          </a:r>
        </a:p>
        <a:p>
          <a:r>
            <a:rPr lang="en-US" b="1" i="1" dirty="0"/>
            <a:t>While the Internet has made life more convenient for most people, it has also led to security risks</a:t>
          </a:r>
          <a:r>
            <a:rPr lang="en-US" i="1" dirty="0"/>
            <a:t>.</a:t>
          </a:r>
          <a:endParaRPr lang="en-US" dirty="0"/>
        </a:p>
      </dgm:t>
    </dgm:pt>
    <dgm:pt modelId="{C3A1CCB0-2A56-4D3E-B167-905C2E8E2DA4}" type="parTrans" cxnId="{F1D5AE91-D3C8-48C9-BA55-22FAF3C1BF29}">
      <dgm:prSet/>
      <dgm:spPr/>
      <dgm:t>
        <a:bodyPr/>
        <a:lstStyle/>
        <a:p>
          <a:endParaRPr lang="en-US"/>
        </a:p>
      </dgm:t>
    </dgm:pt>
    <dgm:pt modelId="{FC6CF649-064F-4B80-BA89-03D229C979F8}" type="sibTrans" cxnId="{F1D5AE91-D3C8-48C9-BA55-22FAF3C1BF29}">
      <dgm:prSet/>
      <dgm:spPr/>
      <dgm:t>
        <a:bodyPr/>
        <a:lstStyle/>
        <a:p>
          <a:endParaRPr lang="en-US"/>
        </a:p>
      </dgm:t>
    </dgm:pt>
    <dgm:pt modelId="{9356144D-0982-44FB-BD2D-42AC2C9039FE}">
      <dgm:prSet/>
      <dgm:spPr/>
      <dgm:t>
        <a:bodyPr/>
        <a:lstStyle/>
        <a:p>
          <a:endParaRPr lang="en-US" dirty="0"/>
        </a:p>
      </dgm:t>
    </dgm:pt>
    <dgm:pt modelId="{E1B49D38-3828-42DE-B4C5-FA7373612277}" type="parTrans" cxnId="{71449AA4-493F-4971-B2BE-03DF6AB37DE0}">
      <dgm:prSet/>
      <dgm:spPr/>
      <dgm:t>
        <a:bodyPr/>
        <a:lstStyle/>
        <a:p>
          <a:endParaRPr lang="en-US"/>
        </a:p>
      </dgm:t>
    </dgm:pt>
    <dgm:pt modelId="{7AB91535-A4C3-4C73-9966-F6A01477E6E0}" type="sibTrans" cxnId="{71449AA4-493F-4971-B2BE-03DF6AB37DE0}">
      <dgm:prSet/>
      <dgm:spPr/>
      <dgm:t>
        <a:bodyPr/>
        <a:lstStyle/>
        <a:p>
          <a:endParaRPr lang="en-US"/>
        </a:p>
      </dgm:t>
    </dgm:pt>
    <dgm:pt modelId="{FF317BB0-2F06-45FC-84B9-5A14EB101710}" type="pres">
      <dgm:prSet presAssocID="{6B99D92B-CBFB-4991-B7F2-583E9AE268BB}" presName="vert0" presStyleCnt="0">
        <dgm:presLayoutVars>
          <dgm:dir/>
          <dgm:animOne val="branch"/>
          <dgm:animLvl val="lvl"/>
        </dgm:presLayoutVars>
      </dgm:prSet>
      <dgm:spPr/>
    </dgm:pt>
    <dgm:pt modelId="{143993D9-6E04-4860-8E65-532710DDACDD}" type="pres">
      <dgm:prSet presAssocID="{262D28E4-8EBC-4AE3-9112-053D40DF93F0}" presName="thickLine" presStyleLbl="alignNode1" presStyleIdx="0" presStyleCnt="4"/>
      <dgm:spPr/>
    </dgm:pt>
    <dgm:pt modelId="{A8876939-D617-425A-A652-EB8B58F1579F}" type="pres">
      <dgm:prSet presAssocID="{262D28E4-8EBC-4AE3-9112-053D40DF93F0}" presName="horz1" presStyleCnt="0"/>
      <dgm:spPr/>
    </dgm:pt>
    <dgm:pt modelId="{7CFEE0C8-B458-40FF-B575-1C914FC5E419}" type="pres">
      <dgm:prSet presAssocID="{262D28E4-8EBC-4AE3-9112-053D40DF93F0}" presName="tx1" presStyleLbl="revTx" presStyleIdx="0" presStyleCnt="4"/>
      <dgm:spPr/>
    </dgm:pt>
    <dgm:pt modelId="{C93855B9-EED1-4B62-8652-1F01AF3F6E3F}" type="pres">
      <dgm:prSet presAssocID="{262D28E4-8EBC-4AE3-9112-053D40DF93F0}" presName="vert1" presStyleCnt="0"/>
      <dgm:spPr/>
    </dgm:pt>
    <dgm:pt modelId="{A7B9FDA8-C424-429F-9A19-2A9771B37CAC}" type="pres">
      <dgm:prSet presAssocID="{1DA30A5A-04DB-4D2A-B6CA-DB5B2B353613}" presName="thickLine" presStyleLbl="alignNode1" presStyleIdx="1" presStyleCnt="4"/>
      <dgm:spPr/>
    </dgm:pt>
    <dgm:pt modelId="{DC8FD99F-88CC-4ECE-BECB-4C303455D2F4}" type="pres">
      <dgm:prSet presAssocID="{1DA30A5A-04DB-4D2A-B6CA-DB5B2B353613}" presName="horz1" presStyleCnt="0"/>
      <dgm:spPr/>
    </dgm:pt>
    <dgm:pt modelId="{5696D434-61E6-48A3-83AF-695B5582545D}" type="pres">
      <dgm:prSet presAssocID="{1DA30A5A-04DB-4D2A-B6CA-DB5B2B353613}" presName="tx1" presStyleLbl="revTx" presStyleIdx="1" presStyleCnt="4"/>
      <dgm:spPr/>
    </dgm:pt>
    <dgm:pt modelId="{9B804E02-ABE3-4F5D-A47B-670F50199D4B}" type="pres">
      <dgm:prSet presAssocID="{1DA30A5A-04DB-4D2A-B6CA-DB5B2B353613}" presName="vert1" presStyleCnt="0"/>
      <dgm:spPr/>
    </dgm:pt>
    <dgm:pt modelId="{F772E6E3-A8D4-4FEB-B9D7-71DEF5A6D2B5}" type="pres">
      <dgm:prSet presAssocID="{B4880802-D8D8-4365-BD01-130DEA4087F6}" presName="thickLine" presStyleLbl="alignNode1" presStyleIdx="2" presStyleCnt="4"/>
      <dgm:spPr/>
    </dgm:pt>
    <dgm:pt modelId="{8C287B05-12D6-4947-BF30-86A874AA99E6}" type="pres">
      <dgm:prSet presAssocID="{B4880802-D8D8-4365-BD01-130DEA4087F6}" presName="horz1" presStyleCnt="0"/>
      <dgm:spPr/>
    </dgm:pt>
    <dgm:pt modelId="{AAE343F1-A866-421B-B4AC-8A549654453E}" type="pres">
      <dgm:prSet presAssocID="{B4880802-D8D8-4365-BD01-130DEA4087F6}" presName="tx1" presStyleLbl="revTx" presStyleIdx="2" presStyleCnt="4"/>
      <dgm:spPr/>
    </dgm:pt>
    <dgm:pt modelId="{E2B6431E-559F-4909-8148-3E7C6666034F}" type="pres">
      <dgm:prSet presAssocID="{B4880802-D8D8-4365-BD01-130DEA4087F6}" presName="vert1" presStyleCnt="0"/>
      <dgm:spPr/>
    </dgm:pt>
    <dgm:pt modelId="{D2DF6441-BF76-45EB-9894-F1BD675E1617}" type="pres">
      <dgm:prSet presAssocID="{9356144D-0982-44FB-BD2D-42AC2C9039FE}" presName="thickLine" presStyleLbl="alignNode1" presStyleIdx="3" presStyleCnt="4"/>
      <dgm:spPr/>
    </dgm:pt>
    <dgm:pt modelId="{39A0B16C-6B52-43AB-B16D-8A8A7297342C}" type="pres">
      <dgm:prSet presAssocID="{9356144D-0982-44FB-BD2D-42AC2C9039FE}" presName="horz1" presStyleCnt="0"/>
      <dgm:spPr/>
    </dgm:pt>
    <dgm:pt modelId="{E34F9795-3082-492C-ABE7-BDD57248D93D}" type="pres">
      <dgm:prSet presAssocID="{9356144D-0982-44FB-BD2D-42AC2C9039FE}" presName="tx1" presStyleLbl="revTx" presStyleIdx="3" presStyleCnt="4"/>
      <dgm:spPr/>
    </dgm:pt>
    <dgm:pt modelId="{A2133F13-6ECB-4DF1-9605-E6BCF6CAAAC3}" type="pres">
      <dgm:prSet presAssocID="{9356144D-0982-44FB-BD2D-42AC2C9039FE}" presName="vert1" presStyleCnt="0"/>
      <dgm:spPr/>
    </dgm:pt>
  </dgm:ptLst>
  <dgm:cxnLst>
    <dgm:cxn modelId="{0422021B-38E3-4365-8CDF-AD87DED47C75}" type="presOf" srcId="{6B99D92B-CBFB-4991-B7F2-583E9AE268BB}" destId="{FF317BB0-2F06-45FC-84B9-5A14EB101710}" srcOrd="0" destOrd="0" presId="urn:microsoft.com/office/officeart/2008/layout/LinedList"/>
    <dgm:cxn modelId="{0D989735-E1FC-4E09-A26D-F7BBF89899AC}" srcId="{6B99D92B-CBFB-4991-B7F2-583E9AE268BB}" destId="{262D28E4-8EBC-4AE3-9112-053D40DF93F0}" srcOrd="0" destOrd="0" parTransId="{2A7A6B25-AEE0-48B2-BEB2-31B4A2B09668}" sibTransId="{6883BC93-21ED-4753-8BE3-E492F467E1CE}"/>
    <dgm:cxn modelId="{76799788-E933-4584-9872-F280308D56F4}" type="presOf" srcId="{B4880802-D8D8-4365-BD01-130DEA4087F6}" destId="{AAE343F1-A866-421B-B4AC-8A549654453E}" srcOrd="0" destOrd="0" presId="urn:microsoft.com/office/officeart/2008/layout/LinedList"/>
    <dgm:cxn modelId="{F1D5AE91-D3C8-48C9-BA55-22FAF3C1BF29}" srcId="{6B99D92B-CBFB-4991-B7F2-583E9AE268BB}" destId="{B4880802-D8D8-4365-BD01-130DEA4087F6}" srcOrd="2" destOrd="0" parTransId="{C3A1CCB0-2A56-4D3E-B167-905C2E8E2DA4}" sibTransId="{FC6CF649-064F-4B80-BA89-03D229C979F8}"/>
    <dgm:cxn modelId="{9DE4C397-3CAE-49E5-BF07-755998A462B8}" type="presOf" srcId="{1DA30A5A-04DB-4D2A-B6CA-DB5B2B353613}" destId="{5696D434-61E6-48A3-83AF-695B5582545D}" srcOrd="0" destOrd="0" presId="urn:microsoft.com/office/officeart/2008/layout/LinedList"/>
    <dgm:cxn modelId="{71449AA4-493F-4971-B2BE-03DF6AB37DE0}" srcId="{6B99D92B-CBFB-4991-B7F2-583E9AE268BB}" destId="{9356144D-0982-44FB-BD2D-42AC2C9039FE}" srcOrd="3" destOrd="0" parTransId="{E1B49D38-3828-42DE-B4C5-FA7373612277}" sibTransId="{7AB91535-A4C3-4C73-9966-F6A01477E6E0}"/>
    <dgm:cxn modelId="{8ACAC1B1-37C1-4D3D-8EFA-94E5135F8E8D}" type="presOf" srcId="{262D28E4-8EBC-4AE3-9112-053D40DF93F0}" destId="{7CFEE0C8-B458-40FF-B575-1C914FC5E419}" srcOrd="0" destOrd="0" presId="urn:microsoft.com/office/officeart/2008/layout/LinedList"/>
    <dgm:cxn modelId="{4A1F2FD7-A498-4DAD-BAA0-08DF30E86BE9}" srcId="{6B99D92B-CBFB-4991-B7F2-583E9AE268BB}" destId="{1DA30A5A-04DB-4D2A-B6CA-DB5B2B353613}" srcOrd="1" destOrd="0" parTransId="{F129A458-E6B0-4F14-AA07-E881800C84D8}" sibTransId="{D389C83B-06CA-446D-9AB9-41F830A6E4D6}"/>
    <dgm:cxn modelId="{6658CFE5-2F5C-4B99-A87E-8C7F74003C5A}" type="presOf" srcId="{9356144D-0982-44FB-BD2D-42AC2C9039FE}" destId="{E34F9795-3082-492C-ABE7-BDD57248D93D}" srcOrd="0" destOrd="0" presId="urn:microsoft.com/office/officeart/2008/layout/LinedList"/>
    <dgm:cxn modelId="{3F7B2E03-39F4-4B4E-9E2E-29723D236735}" type="presParOf" srcId="{FF317BB0-2F06-45FC-84B9-5A14EB101710}" destId="{143993D9-6E04-4860-8E65-532710DDACDD}" srcOrd="0" destOrd="0" presId="urn:microsoft.com/office/officeart/2008/layout/LinedList"/>
    <dgm:cxn modelId="{082F20B0-A0D7-4483-94B4-FEDB9EB27C68}" type="presParOf" srcId="{FF317BB0-2F06-45FC-84B9-5A14EB101710}" destId="{A8876939-D617-425A-A652-EB8B58F1579F}" srcOrd="1" destOrd="0" presId="urn:microsoft.com/office/officeart/2008/layout/LinedList"/>
    <dgm:cxn modelId="{CC60A3C9-BBF9-4930-AEEB-1BB19511C7AD}" type="presParOf" srcId="{A8876939-D617-425A-A652-EB8B58F1579F}" destId="{7CFEE0C8-B458-40FF-B575-1C914FC5E419}" srcOrd="0" destOrd="0" presId="urn:microsoft.com/office/officeart/2008/layout/LinedList"/>
    <dgm:cxn modelId="{97957564-36F6-48E9-8659-6F9579887017}" type="presParOf" srcId="{A8876939-D617-425A-A652-EB8B58F1579F}" destId="{C93855B9-EED1-4B62-8652-1F01AF3F6E3F}" srcOrd="1" destOrd="0" presId="urn:microsoft.com/office/officeart/2008/layout/LinedList"/>
    <dgm:cxn modelId="{B7FA8BA9-F950-4040-8E65-080959A40B8E}" type="presParOf" srcId="{FF317BB0-2F06-45FC-84B9-5A14EB101710}" destId="{A7B9FDA8-C424-429F-9A19-2A9771B37CAC}" srcOrd="2" destOrd="0" presId="urn:microsoft.com/office/officeart/2008/layout/LinedList"/>
    <dgm:cxn modelId="{62DC4C28-E7FF-488A-BD74-CE20DD93E20A}" type="presParOf" srcId="{FF317BB0-2F06-45FC-84B9-5A14EB101710}" destId="{DC8FD99F-88CC-4ECE-BECB-4C303455D2F4}" srcOrd="3" destOrd="0" presId="urn:microsoft.com/office/officeart/2008/layout/LinedList"/>
    <dgm:cxn modelId="{A27C9D14-B9E8-46AA-9C3B-766A2BA7160A}" type="presParOf" srcId="{DC8FD99F-88CC-4ECE-BECB-4C303455D2F4}" destId="{5696D434-61E6-48A3-83AF-695B5582545D}" srcOrd="0" destOrd="0" presId="urn:microsoft.com/office/officeart/2008/layout/LinedList"/>
    <dgm:cxn modelId="{59E32E70-E8B1-4E79-B057-BE2ECB28F84B}" type="presParOf" srcId="{DC8FD99F-88CC-4ECE-BECB-4C303455D2F4}" destId="{9B804E02-ABE3-4F5D-A47B-670F50199D4B}" srcOrd="1" destOrd="0" presId="urn:microsoft.com/office/officeart/2008/layout/LinedList"/>
    <dgm:cxn modelId="{747EB823-8867-429C-80ED-524E73CBF233}" type="presParOf" srcId="{FF317BB0-2F06-45FC-84B9-5A14EB101710}" destId="{F772E6E3-A8D4-4FEB-B9D7-71DEF5A6D2B5}" srcOrd="4" destOrd="0" presId="urn:microsoft.com/office/officeart/2008/layout/LinedList"/>
    <dgm:cxn modelId="{096F6118-A950-4374-A35C-634F9218B45D}" type="presParOf" srcId="{FF317BB0-2F06-45FC-84B9-5A14EB101710}" destId="{8C287B05-12D6-4947-BF30-86A874AA99E6}" srcOrd="5" destOrd="0" presId="urn:microsoft.com/office/officeart/2008/layout/LinedList"/>
    <dgm:cxn modelId="{983855CB-710C-4EDC-8357-82D5B97A8A4B}" type="presParOf" srcId="{8C287B05-12D6-4947-BF30-86A874AA99E6}" destId="{AAE343F1-A866-421B-B4AC-8A549654453E}" srcOrd="0" destOrd="0" presId="urn:microsoft.com/office/officeart/2008/layout/LinedList"/>
    <dgm:cxn modelId="{FA3BDA17-3379-4642-B6BD-D216D7135E1F}" type="presParOf" srcId="{8C287B05-12D6-4947-BF30-86A874AA99E6}" destId="{E2B6431E-559F-4909-8148-3E7C6666034F}" srcOrd="1" destOrd="0" presId="urn:microsoft.com/office/officeart/2008/layout/LinedList"/>
    <dgm:cxn modelId="{1DFDBEDE-BF00-4CA2-8D01-531EEFE12AC0}" type="presParOf" srcId="{FF317BB0-2F06-45FC-84B9-5A14EB101710}" destId="{D2DF6441-BF76-45EB-9894-F1BD675E1617}" srcOrd="6" destOrd="0" presId="urn:microsoft.com/office/officeart/2008/layout/LinedList"/>
    <dgm:cxn modelId="{335EC01C-5155-4B76-8585-59E5F977E9FE}" type="presParOf" srcId="{FF317BB0-2F06-45FC-84B9-5A14EB101710}" destId="{39A0B16C-6B52-43AB-B16D-8A8A7297342C}" srcOrd="7" destOrd="0" presId="urn:microsoft.com/office/officeart/2008/layout/LinedList"/>
    <dgm:cxn modelId="{3DB2840E-113F-4615-A016-10DBEF675898}" type="presParOf" srcId="{39A0B16C-6B52-43AB-B16D-8A8A7297342C}" destId="{E34F9795-3082-492C-ABE7-BDD57248D93D}" srcOrd="0" destOrd="0" presId="urn:microsoft.com/office/officeart/2008/layout/LinedList"/>
    <dgm:cxn modelId="{4C47F128-1243-4AA0-BC20-4EB715914D25}" type="presParOf" srcId="{39A0B16C-6B52-43AB-B16D-8A8A7297342C}" destId="{A2133F13-6ECB-4DF1-9605-E6BCF6CAAA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4EE0F-AF98-44A4-9652-905E8B7B70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3FEA11-D293-413D-BBE4-F6C92FBF360E}">
      <dgm:prSet/>
      <dgm:spPr/>
      <dgm:t>
        <a:bodyPr/>
        <a:lstStyle/>
        <a:p>
          <a:r>
            <a:rPr lang="en-US"/>
            <a:t>Paragraph development progresses with the expression of some type of support/ evidence for the idea that came before it. </a:t>
          </a:r>
        </a:p>
      </dgm:t>
    </dgm:pt>
    <dgm:pt modelId="{9A9119CC-154F-4E65-AD0F-C2DED03C21D4}" type="parTrans" cxnId="{54C646DC-7687-45B8-992D-A28C9114CB9C}">
      <dgm:prSet/>
      <dgm:spPr/>
      <dgm:t>
        <a:bodyPr/>
        <a:lstStyle/>
        <a:p>
          <a:endParaRPr lang="en-US"/>
        </a:p>
      </dgm:t>
    </dgm:pt>
    <dgm:pt modelId="{68E14B45-11EC-4731-AF10-78947140A36A}" type="sibTrans" cxnId="{54C646DC-7687-45B8-992D-A28C9114CB9C}">
      <dgm:prSet/>
      <dgm:spPr/>
      <dgm:t>
        <a:bodyPr/>
        <a:lstStyle/>
        <a:p>
          <a:endParaRPr lang="en-US"/>
        </a:p>
      </dgm:t>
    </dgm:pt>
    <dgm:pt modelId="{45A8D405-E4B9-40FA-9A7D-FCF38CC9E142}">
      <dgm:prSet/>
      <dgm:spPr/>
      <dgm:t>
        <a:bodyPr/>
        <a:lstStyle/>
        <a:p>
          <a:r>
            <a:rPr lang="en-US"/>
            <a:t>The supporting sentences must give enough information to develop that main idea clearly.</a:t>
          </a:r>
        </a:p>
      </dgm:t>
    </dgm:pt>
    <dgm:pt modelId="{8525A9F9-A788-41FA-AB37-CB1D65C46623}" type="parTrans" cxnId="{F03ED1C0-2AEA-44AD-9187-F1831FEFBEB1}">
      <dgm:prSet/>
      <dgm:spPr/>
      <dgm:t>
        <a:bodyPr/>
        <a:lstStyle/>
        <a:p>
          <a:endParaRPr lang="en-US"/>
        </a:p>
      </dgm:t>
    </dgm:pt>
    <dgm:pt modelId="{BDA5869D-AD95-4F2C-AFD1-00EBC3DED488}" type="sibTrans" cxnId="{F03ED1C0-2AEA-44AD-9187-F1831FEFBEB1}">
      <dgm:prSet/>
      <dgm:spPr/>
      <dgm:t>
        <a:bodyPr/>
        <a:lstStyle/>
        <a:p>
          <a:endParaRPr lang="en-US"/>
        </a:p>
      </dgm:t>
    </dgm:pt>
    <dgm:pt modelId="{B3B99A88-4D27-4458-B86A-C9AF8CA5075B}">
      <dgm:prSet/>
      <dgm:spPr/>
      <dgm:t>
        <a:bodyPr/>
        <a:lstStyle/>
        <a:p>
          <a:r>
            <a:rPr lang="en-US"/>
            <a:t>A good, solid paragraph has at least two supporting details.</a:t>
          </a:r>
        </a:p>
      </dgm:t>
    </dgm:pt>
    <dgm:pt modelId="{7BEFB33B-A71F-4974-B53A-D506A36D26DC}" type="parTrans" cxnId="{E1C5F9A5-73CA-44D6-8612-A0422249EA9A}">
      <dgm:prSet/>
      <dgm:spPr/>
      <dgm:t>
        <a:bodyPr/>
        <a:lstStyle/>
        <a:p>
          <a:endParaRPr lang="en-US"/>
        </a:p>
      </dgm:t>
    </dgm:pt>
    <dgm:pt modelId="{A5965C07-F017-491F-9968-FE1322317892}" type="sibTrans" cxnId="{E1C5F9A5-73CA-44D6-8612-A0422249EA9A}">
      <dgm:prSet/>
      <dgm:spPr/>
      <dgm:t>
        <a:bodyPr/>
        <a:lstStyle/>
        <a:p>
          <a:endParaRPr lang="en-US"/>
        </a:p>
      </dgm:t>
    </dgm:pt>
    <dgm:pt modelId="{E84F272A-4D72-4DC0-9E78-3CD92BE886DD}" type="pres">
      <dgm:prSet presAssocID="{8A94EE0F-AF98-44A4-9652-905E8B7B7090}" presName="root" presStyleCnt="0">
        <dgm:presLayoutVars>
          <dgm:dir/>
          <dgm:resizeHandles val="exact"/>
        </dgm:presLayoutVars>
      </dgm:prSet>
      <dgm:spPr/>
    </dgm:pt>
    <dgm:pt modelId="{62AA7C38-B97F-4980-A882-6A2D476EBA47}" type="pres">
      <dgm:prSet presAssocID="{9E3FEA11-D293-413D-BBE4-F6C92FBF360E}" presName="compNode" presStyleCnt="0"/>
      <dgm:spPr/>
    </dgm:pt>
    <dgm:pt modelId="{4CDF72CD-8B06-4570-8E23-09D7E3D9558E}" type="pres">
      <dgm:prSet presAssocID="{9E3FEA11-D293-413D-BBE4-F6C92FBF360E}" presName="bgRect" presStyleLbl="bgShp" presStyleIdx="0" presStyleCnt="3"/>
      <dgm:spPr/>
    </dgm:pt>
    <dgm:pt modelId="{A68E5143-502D-4243-90AC-577367CAC468}" type="pres">
      <dgm:prSet presAssocID="{9E3FEA11-D293-413D-BBE4-F6C92FBF36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C9BD0302-4154-4D65-8847-86BA9F493E54}" type="pres">
      <dgm:prSet presAssocID="{9E3FEA11-D293-413D-BBE4-F6C92FBF360E}" presName="spaceRect" presStyleCnt="0"/>
      <dgm:spPr/>
    </dgm:pt>
    <dgm:pt modelId="{4F21E1C5-88C8-4CD7-A074-528C88E9C788}" type="pres">
      <dgm:prSet presAssocID="{9E3FEA11-D293-413D-BBE4-F6C92FBF360E}" presName="parTx" presStyleLbl="revTx" presStyleIdx="0" presStyleCnt="3">
        <dgm:presLayoutVars>
          <dgm:chMax val="0"/>
          <dgm:chPref val="0"/>
        </dgm:presLayoutVars>
      </dgm:prSet>
      <dgm:spPr/>
    </dgm:pt>
    <dgm:pt modelId="{83795F66-34D4-434E-8EE5-4CA124776289}" type="pres">
      <dgm:prSet presAssocID="{68E14B45-11EC-4731-AF10-78947140A36A}" presName="sibTrans" presStyleCnt="0"/>
      <dgm:spPr/>
    </dgm:pt>
    <dgm:pt modelId="{C3A4748E-4B22-4AE8-B9BA-5D57FB0115CD}" type="pres">
      <dgm:prSet presAssocID="{45A8D405-E4B9-40FA-9A7D-FCF38CC9E142}" presName="compNode" presStyleCnt="0"/>
      <dgm:spPr/>
    </dgm:pt>
    <dgm:pt modelId="{B56DBFD3-7315-443E-BE51-DBD5A7BB1517}" type="pres">
      <dgm:prSet presAssocID="{45A8D405-E4B9-40FA-9A7D-FCF38CC9E142}" presName="bgRect" presStyleLbl="bgShp" presStyleIdx="1" presStyleCnt="3"/>
      <dgm:spPr/>
    </dgm:pt>
    <dgm:pt modelId="{2E6403FF-4BA4-40F7-BE02-4350FF7CCE33}" type="pres">
      <dgm:prSet presAssocID="{45A8D405-E4B9-40FA-9A7D-FCF38CC9E1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6608E00D-8B7C-4C89-877D-3810FB60823B}" type="pres">
      <dgm:prSet presAssocID="{45A8D405-E4B9-40FA-9A7D-FCF38CC9E142}" presName="spaceRect" presStyleCnt="0"/>
      <dgm:spPr/>
    </dgm:pt>
    <dgm:pt modelId="{86DC44AE-1290-4BAD-AD13-4BDE2804883A}" type="pres">
      <dgm:prSet presAssocID="{45A8D405-E4B9-40FA-9A7D-FCF38CC9E142}" presName="parTx" presStyleLbl="revTx" presStyleIdx="1" presStyleCnt="3">
        <dgm:presLayoutVars>
          <dgm:chMax val="0"/>
          <dgm:chPref val="0"/>
        </dgm:presLayoutVars>
      </dgm:prSet>
      <dgm:spPr/>
    </dgm:pt>
    <dgm:pt modelId="{C190E28C-8CBD-48BC-9F86-3D87A24986CC}" type="pres">
      <dgm:prSet presAssocID="{BDA5869D-AD95-4F2C-AFD1-00EBC3DED488}" presName="sibTrans" presStyleCnt="0"/>
      <dgm:spPr/>
    </dgm:pt>
    <dgm:pt modelId="{7F78F88B-44AC-4572-847E-EBC633DBF503}" type="pres">
      <dgm:prSet presAssocID="{B3B99A88-4D27-4458-B86A-C9AF8CA5075B}" presName="compNode" presStyleCnt="0"/>
      <dgm:spPr/>
    </dgm:pt>
    <dgm:pt modelId="{92673A26-23B8-456F-93E0-649752ECB2FA}" type="pres">
      <dgm:prSet presAssocID="{B3B99A88-4D27-4458-B86A-C9AF8CA5075B}" presName="bgRect" presStyleLbl="bgShp" presStyleIdx="2" presStyleCnt="3" custLinFactNeighborY="-495"/>
      <dgm:spPr/>
    </dgm:pt>
    <dgm:pt modelId="{4A30A922-5150-48B5-9DEB-522C6FBE240E}" type="pres">
      <dgm:prSet presAssocID="{B3B99A88-4D27-4458-B86A-C9AF8CA507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A3D2AEF-1B9A-4C1E-AED0-97D7338BC85B}" type="pres">
      <dgm:prSet presAssocID="{B3B99A88-4D27-4458-B86A-C9AF8CA5075B}" presName="spaceRect" presStyleCnt="0"/>
      <dgm:spPr/>
    </dgm:pt>
    <dgm:pt modelId="{783A3653-143B-4B99-AC8A-FB4FAB5F0C35}" type="pres">
      <dgm:prSet presAssocID="{B3B99A88-4D27-4458-B86A-C9AF8CA5075B}" presName="parTx" presStyleLbl="revTx" presStyleIdx="2" presStyleCnt="3">
        <dgm:presLayoutVars>
          <dgm:chMax val="0"/>
          <dgm:chPref val="0"/>
        </dgm:presLayoutVars>
      </dgm:prSet>
      <dgm:spPr/>
    </dgm:pt>
  </dgm:ptLst>
  <dgm:cxnLst>
    <dgm:cxn modelId="{98708722-A12A-4471-8179-A2FDE92578E7}" type="presOf" srcId="{45A8D405-E4B9-40FA-9A7D-FCF38CC9E142}" destId="{86DC44AE-1290-4BAD-AD13-4BDE2804883A}" srcOrd="0" destOrd="0" presId="urn:microsoft.com/office/officeart/2018/2/layout/IconVerticalSolidList"/>
    <dgm:cxn modelId="{B4498B5F-8838-4160-9530-D4EC59CE0974}" type="presOf" srcId="{9E3FEA11-D293-413D-BBE4-F6C92FBF360E}" destId="{4F21E1C5-88C8-4CD7-A074-528C88E9C788}" srcOrd="0" destOrd="0" presId="urn:microsoft.com/office/officeart/2018/2/layout/IconVerticalSolidList"/>
    <dgm:cxn modelId="{2D94736A-F7EE-45AE-B664-DEFEB6AAD119}" type="presOf" srcId="{8A94EE0F-AF98-44A4-9652-905E8B7B7090}" destId="{E84F272A-4D72-4DC0-9E78-3CD92BE886DD}" srcOrd="0" destOrd="0" presId="urn:microsoft.com/office/officeart/2018/2/layout/IconVerticalSolidList"/>
    <dgm:cxn modelId="{E1C5F9A5-73CA-44D6-8612-A0422249EA9A}" srcId="{8A94EE0F-AF98-44A4-9652-905E8B7B7090}" destId="{B3B99A88-4D27-4458-B86A-C9AF8CA5075B}" srcOrd="2" destOrd="0" parTransId="{7BEFB33B-A71F-4974-B53A-D506A36D26DC}" sibTransId="{A5965C07-F017-491F-9968-FE1322317892}"/>
    <dgm:cxn modelId="{ADF556A6-54B5-4B6F-B248-E3074C2D4AA5}" type="presOf" srcId="{B3B99A88-4D27-4458-B86A-C9AF8CA5075B}" destId="{783A3653-143B-4B99-AC8A-FB4FAB5F0C35}" srcOrd="0" destOrd="0" presId="urn:microsoft.com/office/officeart/2018/2/layout/IconVerticalSolidList"/>
    <dgm:cxn modelId="{F03ED1C0-2AEA-44AD-9187-F1831FEFBEB1}" srcId="{8A94EE0F-AF98-44A4-9652-905E8B7B7090}" destId="{45A8D405-E4B9-40FA-9A7D-FCF38CC9E142}" srcOrd="1" destOrd="0" parTransId="{8525A9F9-A788-41FA-AB37-CB1D65C46623}" sibTransId="{BDA5869D-AD95-4F2C-AFD1-00EBC3DED488}"/>
    <dgm:cxn modelId="{54C646DC-7687-45B8-992D-A28C9114CB9C}" srcId="{8A94EE0F-AF98-44A4-9652-905E8B7B7090}" destId="{9E3FEA11-D293-413D-BBE4-F6C92FBF360E}" srcOrd="0" destOrd="0" parTransId="{9A9119CC-154F-4E65-AD0F-C2DED03C21D4}" sibTransId="{68E14B45-11EC-4731-AF10-78947140A36A}"/>
    <dgm:cxn modelId="{B4EF37E7-2648-43D8-87DE-507F9D15743F}" type="presParOf" srcId="{E84F272A-4D72-4DC0-9E78-3CD92BE886DD}" destId="{62AA7C38-B97F-4980-A882-6A2D476EBA47}" srcOrd="0" destOrd="0" presId="urn:microsoft.com/office/officeart/2018/2/layout/IconVerticalSolidList"/>
    <dgm:cxn modelId="{1E734AA3-7A2B-4462-9C0C-284446D93790}" type="presParOf" srcId="{62AA7C38-B97F-4980-A882-6A2D476EBA47}" destId="{4CDF72CD-8B06-4570-8E23-09D7E3D9558E}" srcOrd="0" destOrd="0" presId="urn:microsoft.com/office/officeart/2018/2/layout/IconVerticalSolidList"/>
    <dgm:cxn modelId="{DA7669B8-0BEA-49C8-BB9F-FA9A91B1641B}" type="presParOf" srcId="{62AA7C38-B97F-4980-A882-6A2D476EBA47}" destId="{A68E5143-502D-4243-90AC-577367CAC468}" srcOrd="1" destOrd="0" presId="urn:microsoft.com/office/officeart/2018/2/layout/IconVerticalSolidList"/>
    <dgm:cxn modelId="{31C31AE4-E5DE-4958-B6EF-4AA6FA563B95}" type="presParOf" srcId="{62AA7C38-B97F-4980-A882-6A2D476EBA47}" destId="{C9BD0302-4154-4D65-8847-86BA9F493E54}" srcOrd="2" destOrd="0" presId="urn:microsoft.com/office/officeart/2018/2/layout/IconVerticalSolidList"/>
    <dgm:cxn modelId="{A5AF363D-F2EF-4B70-88BE-ADF787BD2724}" type="presParOf" srcId="{62AA7C38-B97F-4980-A882-6A2D476EBA47}" destId="{4F21E1C5-88C8-4CD7-A074-528C88E9C788}" srcOrd="3" destOrd="0" presId="urn:microsoft.com/office/officeart/2018/2/layout/IconVerticalSolidList"/>
    <dgm:cxn modelId="{B4B6EA8B-FB1A-43C5-95D9-AD692F635DBB}" type="presParOf" srcId="{E84F272A-4D72-4DC0-9E78-3CD92BE886DD}" destId="{83795F66-34D4-434E-8EE5-4CA124776289}" srcOrd="1" destOrd="0" presId="urn:microsoft.com/office/officeart/2018/2/layout/IconVerticalSolidList"/>
    <dgm:cxn modelId="{5E2A3AE1-4A34-4A9F-91B5-4694803451D8}" type="presParOf" srcId="{E84F272A-4D72-4DC0-9E78-3CD92BE886DD}" destId="{C3A4748E-4B22-4AE8-B9BA-5D57FB0115CD}" srcOrd="2" destOrd="0" presId="urn:microsoft.com/office/officeart/2018/2/layout/IconVerticalSolidList"/>
    <dgm:cxn modelId="{94B2C32F-0985-4BBB-B019-66A57D04AFBD}" type="presParOf" srcId="{C3A4748E-4B22-4AE8-B9BA-5D57FB0115CD}" destId="{B56DBFD3-7315-443E-BE51-DBD5A7BB1517}" srcOrd="0" destOrd="0" presId="urn:microsoft.com/office/officeart/2018/2/layout/IconVerticalSolidList"/>
    <dgm:cxn modelId="{0059E46C-51AC-4A83-9C99-9DBEFFC3FECE}" type="presParOf" srcId="{C3A4748E-4B22-4AE8-B9BA-5D57FB0115CD}" destId="{2E6403FF-4BA4-40F7-BE02-4350FF7CCE33}" srcOrd="1" destOrd="0" presId="urn:microsoft.com/office/officeart/2018/2/layout/IconVerticalSolidList"/>
    <dgm:cxn modelId="{5357DCC4-66E0-4F99-BA8D-E56C1B5A9E80}" type="presParOf" srcId="{C3A4748E-4B22-4AE8-B9BA-5D57FB0115CD}" destId="{6608E00D-8B7C-4C89-877D-3810FB60823B}" srcOrd="2" destOrd="0" presId="urn:microsoft.com/office/officeart/2018/2/layout/IconVerticalSolidList"/>
    <dgm:cxn modelId="{D09729E6-B29E-4C3E-91FA-E4C0F021B895}" type="presParOf" srcId="{C3A4748E-4B22-4AE8-B9BA-5D57FB0115CD}" destId="{86DC44AE-1290-4BAD-AD13-4BDE2804883A}" srcOrd="3" destOrd="0" presId="urn:microsoft.com/office/officeart/2018/2/layout/IconVerticalSolidList"/>
    <dgm:cxn modelId="{8E19F0C6-9035-40E7-A68B-95208EDC9497}" type="presParOf" srcId="{E84F272A-4D72-4DC0-9E78-3CD92BE886DD}" destId="{C190E28C-8CBD-48BC-9F86-3D87A24986CC}" srcOrd="3" destOrd="0" presId="urn:microsoft.com/office/officeart/2018/2/layout/IconVerticalSolidList"/>
    <dgm:cxn modelId="{6C806673-5445-419A-ADDB-A1B77C788C28}" type="presParOf" srcId="{E84F272A-4D72-4DC0-9E78-3CD92BE886DD}" destId="{7F78F88B-44AC-4572-847E-EBC633DBF503}" srcOrd="4" destOrd="0" presId="urn:microsoft.com/office/officeart/2018/2/layout/IconVerticalSolidList"/>
    <dgm:cxn modelId="{9C9226BC-82F1-44A6-8C75-04095A5D741F}" type="presParOf" srcId="{7F78F88B-44AC-4572-847E-EBC633DBF503}" destId="{92673A26-23B8-456F-93E0-649752ECB2FA}" srcOrd="0" destOrd="0" presId="urn:microsoft.com/office/officeart/2018/2/layout/IconVerticalSolidList"/>
    <dgm:cxn modelId="{7A9497BB-E008-4536-9167-943043D9064F}" type="presParOf" srcId="{7F78F88B-44AC-4572-847E-EBC633DBF503}" destId="{4A30A922-5150-48B5-9DEB-522C6FBE240E}" srcOrd="1" destOrd="0" presId="urn:microsoft.com/office/officeart/2018/2/layout/IconVerticalSolidList"/>
    <dgm:cxn modelId="{FCCE300F-3902-4331-A1E6-17CD2DF4C80F}" type="presParOf" srcId="{7F78F88B-44AC-4572-847E-EBC633DBF503}" destId="{FA3D2AEF-1B9A-4C1E-AED0-97D7338BC85B}" srcOrd="2" destOrd="0" presId="urn:microsoft.com/office/officeart/2018/2/layout/IconVerticalSolidList"/>
    <dgm:cxn modelId="{78B0E773-80AB-492B-A18F-E728FF3DEC4E}" type="presParOf" srcId="{7F78F88B-44AC-4572-847E-EBC633DBF503}" destId="{783A3653-143B-4B99-AC8A-FB4FAB5F0C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51333-E181-4FBB-8857-AE97F7F25740}">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E309B-BE27-4CB0-9634-F45B312FBA96}">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63CA0C-0C95-4E33-8725-BD59E7A47A14}">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3-step process for building a paragraph</a:t>
          </a:r>
        </a:p>
      </dsp:txBody>
      <dsp:txXfrm>
        <a:off x="1374223" y="2347"/>
        <a:ext cx="4874176" cy="1189803"/>
      </dsp:txXfrm>
    </dsp:sp>
    <dsp:sp modelId="{D7ED398A-1865-4B5E-A1AC-0476DEE0D4D8}">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B21DF-6B64-4CDC-82C3-6CE058EFF489}">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F4FEA-0A72-44D7-92B5-92FC0AAEC3A0}">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Step 1. Decide on a controlling idea and create a topic sentence</a:t>
          </a:r>
        </a:p>
      </dsp:txBody>
      <dsp:txXfrm>
        <a:off x="1374223" y="1489602"/>
        <a:ext cx="4874176" cy="1189803"/>
      </dsp:txXfrm>
    </dsp:sp>
    <dsp:sp modelId="{04EFA7AE-FD5A-4D1E-BC8E-CF7000A3BC52}">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45F5D-FF37-4D65-BE84-FB53795419E1}">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407FB-B019-45FA-B78B-A0A3E3B024DD}">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Step 2. Explain the topic sentence by giving example (or multiple examples)</a:t>
          </a:r>
        </a:p>
      </dsp:txBody>
      <dsp:txXfrm>
        <a:off x="1374223" y="2976856"/>
        <a:ext cx="4874176" cy="1189803"/>
      </dsp:txXfrm>
    </dsp:sp>
    <dsp:sp modelId="{1F5D4D79-7638-4F60-A551-0E91549F43A8}">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D0B3A-551F-4B23-B458-F18A6D4C5BF3}">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62622-A7B8-45B0-B5B7-649C7F42D757}">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Step 3. Complete the paragraph’s idea  by inserting transitions into it.</a:t>
          </a:r>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993D9-6E04-4860-8E65-532710DDACDD}">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EE0C8-B458-40FF-B575-1C914FC5E419}">
      <dsp:nvSpPr>
        <dsp:cNvPr id="0" name=""/>
        <dsp:cNvSpPr/>
      </dsp:nvSpPr>
      <dsp:spPr>
        <a:xfrm>
          <a:off x="0" y="0"/>
          <a:ext cx="10515600" cy="112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Paragraph development begins with the formulation of the controlling idea which appear in the form of a topic sentence which has two purposes:</a:t>
          </a:r>
        </a:p>
      </dsp:txBody>
      <dsp:txXfrm>
        <a:off x="0" y="0"/>
        <a:ext cx="10515600" cy="1129279"/>
      </dsp:txXfrm>
    </dsp:sp>
    <dsp:sp modelId="{A7B9FDA8-C424-429F-9A19-2A9771B37CAC}">
      <dsp:nvSpPr>
        <dsp:cNvPr id="0" name=""/>
        <dsp:cNvSpPr/>
      </dsp:nvSpPr>
      <dsp:spPr>
        <a:xfrm>
          <a:off x="0" y="1129279"/>
          <a:ext cx="1051560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6D434-61E6-48A3-83AF-695B5582545D}">
      <dsp:nvSpPr>
        <dsp:cNvPr id="0" name=""/>
        <dsp:cNvSpPr/>
      </dsp:nvSpPr>
      <dsp:spPr>
        <a:xfrm>
          <a:off x="0" y="1129279"/>
          <a:ext cx="10515600" cy="112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It must present a statement that introduces all of the ideas contained within the paragraph, preferably </a:t>
          </a:r>
          <a:r>
            <a:rPr lang="en-US" sz="2000" b="1" kern="1200" dirty="0"/>
            <a:t>a complex sentence with a dependent and independent clause. </a:t>
          </a:r>
        </a:p>
      </dsp:txBody>
      <dsp:txXfrm>
        <a:off x="0" y="1129279"/>
        <a:ext cx="10515600" cy="1129279"/>
      </dsp:txXfrm>
    </dsp:sp>
    <dsp:sp modelId="{F772E6E3-A8D4-4FEB-B9D7-71DEF5A6D2B5}">
      <dsp:nvSpPr>
        <dsp:cNvPr id="0" name=""/>
        <dsp:cNvSpPr/>
      </dsp:nvSpPr>
      <dsp:spPr>
        <a:xfrm>
          <a:off x="0" y="2258558"/>
          <a:ext cx="1051560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343F1-A866-421B-B4AC-8A549654453E}">
      <dsp:nvSpPr>
        <dsp:cNvPr id="0" name=""/>
        <dsp:cNvSpPr/>
      </dsp:nvSpPr>
      <dsp:spPr>
        <a:xfrm>
          <a:off x="0" y="2258558"/>
          <a:ext cx="10515600" cy="112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and the topic it introduces must be narrow enough to be completely developed in the paragraph. If the topic is too broad, it can’t be discussed completely in one paragraph. EXAMPLE</a:t>
          </a:r>
        </a:p>
        <a:p>
          <a:pPr marL="0" lvl="0" indent="0" algn="l" defTabSz="889000">
            <a:lnSpc>
              <a:spcPct val="90000"/>
            </a:lnSpc>
            <a:spcBef>
              <a:spcPct val="0"/>
            </a:spcBef>
            <a:spcAft>
              <a:spcPct val="35000"/>
            </a:spcAft>
            <a:buNone/>
          </a:pPr>
          <a:r>
            <a:rPr lang="en-US" sz="2000" b="1" i="1" kern="1200" dirty="0"/>
            <a:t>While the Internet has made life more convenient for most people, it has also led to security risks</a:t>
          </a:r>
          <a:r>
            <a:rPr lang="en-US" sz="2000" i="1" kern="1200" dirty="0"/>
            <a:t>.</a:t>
          </a:r>
          <a:endParaRPr lang="en-US" sz="2000" kern="1200" dirty="0"/>
        </a:p>
      </dsp:txBody>
      <dsp:txXfrm>
        <a:off x="0" y="2258558"/>
        <a:ext cx="10515600" cy="1129279"/>
      </dsp:txXfrm>
    </dsp:sp>
    <dsp:sp modelId="{D2DF6441-BF76-45EB-9894-F1BD675E1617}">
      <dsp:nvSpPr>
        <dsp:cNvPr id="0" name=""/>
        <dsp:cNvSpPr/>
      </dsp:nvSpPr>
      <dsp:spPr>
        <a:xfrm>
          <a:off x="0" y="3387838"/>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F9795-3082-492C-ABE7-BDD57248D93D}">
      <dsp:nvSpPr>
        <dsp:cNvPr id="0" name=""/>
        <dsp:cNvSpPr/>
      </dsp:nvSpPr>
      <dsp:spPr>
        <a:xfrm>
          <a:off x="0" y="3387838"/>
          <a:ext cx="10515600" cy="112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3387838"/>
        <a:ext cx="10515600" cy="112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F72CD-8B06-4570-8E23-09D7E3D9558E}">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E5143-502D-4243-90AC-577367CAC468}">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1E1C5-88C8-4CD7-A074-528C88E9C788}">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Paragraph development progresses with the expression of some type of support/ evidence for the idea that came before it. </a:t>
          </a:r>
        </a:p>
      </dsp:txBody>
      <dsp:txXfrm>
        <a:off x="1838352" y="680"/>
        <a:ext cx="4430685" cy="1591647"/>
      </dsp:txXfrm>
    </dsp:sp>
    <dsp:sp modelId="{B56DBFD3-7315-443E-BE51-DBD5A7BB1517}">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403FF-4BA4-40F7-BE02-4350FF7CCE33}">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DC44AE-1290-4BAD-AD13-4BDE2804883A}">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The supporting sentences must give enough information to develop that main idea clearly.</a:t>
          </a:r>
        </a:p>
      </dsp:txBody>
      <dsp:txXfrm>
        <a:off x="1838352" y="1990238"/>
        <a:ext cx="4430685" cy="1591647"/>
      </dsp:txXfrm>
    </dsp:sp>
    <dsp:sp modelId="{92673A26-23B8-456F-93E0-649752ECB2FA}">
      <dsp:nvSpPr>
        <dsp:cNvPr id="0" name=""/>
        <dsp:cNvSpPr/>
      </dsp:nvSpPr>
      <dsp:spPr>
        <a:xfrm>
          <a:off x="0" y="3971919"/>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0A922-5150-48B5-9DEB-522C6FBE240E}">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A3653-143B-4B99-AC8A-FB4FAB5F0C35}">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A good, solid paragraph has at least two supporting details.</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5AA0-4500-43BA-B1BC-CBADEC1CD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DCCBF-C64E-4A21-B89B-7244E20F8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6CA0D4-6E09-431C-A932-5D46B9B1A4C8}"/>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E0CA0B5C-404E-4966-A186-2ACF194C0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02DD7-039E-4EA9-8440-64DDAEB5245F}"/>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322662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ADFA-7C4A-419F-A8B2-1489B82DF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44C798-A9F9-47D2-81DF-296DE9F01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2A721-A7A9-4751-8AD7-8A483405A1C8}"/>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EE3F126E-F44D-413D-8419-1ABB5C409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A39F6-3705-494B-B796-C8CF227821BC}"/>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139392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8422F-A853-4BB9-B328-A21DAE146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4CF2C1-8CF7-44A9-8A9B-E64655565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6845F-7309-4564-9607-CA133BF907F0}"/>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F36072CA-5A76-4510-B76A-C6F7F47ED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6A68A-AA7B-4B06-9C38-F353675DD0B7}"/>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378109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D0B-BFFA-4023-A8CE-9A255D6BD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1F071-E0EC-45DB-8D38-EF0AF62A61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CA6D5-C796-4647-B118-4CA2838C9C4F}"/>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C92F38EC-335D-444F-B369-95CBF613A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6D826-394E-4C17-969E-02EF434EA357}"/>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126373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66BA-52D7-415A-9335-23689024C4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0A1E-F839-4046-983F-458128CDA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A13DB-B6E8-45AA-9083-9E5AD7C31BA3}"/>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C2F5F979-59AA-44B5-8A7D-8C8E02DB4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7B5FD-7971-4B9B-A538-56918B6C5025}"/>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225541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2DFA-1E31-49F7-8853-00F0923CA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2DB15-2FA0-454A-A9D0-97C777ADC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DB1D72-04F7-4C41-807C-A8EE000F8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1F198-B8C7-4E98-985F-F4CFF6D7E006}"/>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6" name="Footer Placeholder 5">
            <a:extLst>
              <a:ext uri="{FF2B5EF4-FFF2-40B4-BE49-F238E27FC236}">
                <a16:creationId xmlns:a16="http://schemas.microsoft.com/office/drawing/2014/main" id="{3AB44A12-4312-4B64-A85F-800F62F48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9E723-6EB0-43AA-A34D-843A3C1442F1}"/>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79538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0471-D079-4E58-BB99-C3DE642EA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9B00C-BC1E-482E-86FC-10C0EC325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EE03F-4FF3-46F2-AAFD-26BB0A803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653BF5-6EEF-4472-96FD-0236798CC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3B880-37CA-4ACE-AB4B-F14F8A262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268BF-9857-4EEC-9B26-FC4F34C763D7}"/>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8" name="Footer Placeholder 7">
            <a:extLst>
              <a:ext uri="{FF2B5EF4-FFF2-40B4-BE49-F238E27FC236}">
                <a16:creationId xmlns:a16="http://schemas.microsoft.com/office/drawing/2014/main" id="{A5CCD4B2-ED70-4F30-9CA5-BF36567665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68E82F-26C1-46DC-8741-FF72AE8EE922}"/>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326788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2A7D-214D-4163-A5BF-A97CC34C2B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0BC50-748B-4A3F-9AD0-85641D261622}"/>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4" name="Footer Placeholder 3">
            <a:extLst>
              <a:ext uri="{FF2B5EF4-FFF2-40B4-BE49-F238E27FC236}">
                <a16:creationId xmlns:a16="http://schemas.microsoft.com/office/drawing/2014/main" id="{F604EAAF-A4BB-4717-9D1E-520A2D224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E4629-E014-488D-8B14-7DF157F7DD5A}"/>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419177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2264B-D237-4CE1-A071-302892B2D950}"/>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3" name="Footer Placeholder 2">
            <a:extLst>
              <a:ext uri="{FF2B5EF4-FFF2-40B4-BE49-F238E27FC236}">
                <a16:creationId xmlns:a16="http://schemas.microsoft.com/office/drawing/2014/main" id="{7CB2D530-9C5E-4584-9E07-74E7E47D2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B316E2-A6D6-4772-909A-84F5B554A44F}"/>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300662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91DB-4CBA-4975-B737-B5665001A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541AFE-8955-479F-ABAE-0A46D2ED7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0A2A10-B841-4ABC-9AB0-0EC991F43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E09D6-77BF-40A6-85D5-7D59D8DE125D}"/>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6" name="Footer Placeholder 5">
            <a:extLst>
              <a:ext uri="{FF2B5EF4-FFF2-40B4-BE49-F238E27FC236}">
                <a16:creationId xmlns:a16="http://schemas.microsoft.com/office/drawing/2014/main" id="{FFCA0473-EC6C-4DDA-9EC1-DC64FDEAE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1C6A9-8EC6-42DE-8141-E2EC28C7AA20}"/>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299878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5B7E-CD3D-44B4-B0CD-77DB225B6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53B1D-03B8-40D1-99AF-DF4883C6B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DFB5AD-2E7D-428A-8C59-C61B46E6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DD963-A23A-4372-A17C-6497D20CAA5B}"/>
              </a:ext>
            </a:extLst>
          </p:cNvPr>
          <p:cNvSpPr>
            <a:spLocks noGrp="1"/>
          </p:cNvSpPr>
          <p:nvPr>
            <p:ph type="dt" sz="half" idx="10"/>
          </p:nvPr>
        </p:nvSpPr>
        <p:spPr/>
        <p:txBody>
          <a:bodyPr/>
          <a:lstStyle/>
          <a:p>
            <a:fld id="{09095641-AF97-4ACF-A7DE-612F30612D3C}" type="datetimeFigureOut">
              <a:rPr lang="en-US" smtClean="0"/>
              <a:t>10/25/21</a:t>
            </a:fld>
            <a:endParaRPr lang="en-US"/>
          </a:p>
        </p:txBody>
      </p:sp>
      <p:sp>
        <p:nvSpPr>
          <p:cNvPr id="6" name="Footer Placeholder 5">
            <a:extLst>
              <a:ext uri="{FF2B5EF4-FFF2-40B4-BE49-F238E27FC236}">
                <a16:creationId xmlns:a16="http://schemas.microsoft.com/office/drawing/2014/main" id="{0C289EF8-76AC-4369-B696-A34B57F50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F07D2-538B-47A9-AF78-1C8A94EE9EE1}"/>
              </a:ext>
            </a:extLst>
          </p:cNvPr>
          <p:cNvSpPr>
            <a:spLocks noGrp="1"/>
          </p:cNvSpPr>
          <p:nvPr>
            <p:ph type="sldNum" sz="quarter" idx="12"/>
          </p:nvPr>
        </p:nvSpPr>
        <p:spPr/>
        <p:txBody>
          <a:bodyPr/>
          <a:lstStyle/>
          <a:p>
            <a:fld id="{3C54526E-53F8-45DD-BF9E-A17F1265924B}" type="slidenum">
              <a:rPr lang="en-US" smtClean="0"/>
              <a:t>‹#›</a:t>
            </a:fld>
            <a:endParaRPr lang="en-US"/>
          </a:p>
        </p:txBody>
      </p:sp>
    </p:spTree>
    <p:extLst>
      <p:ext uri="{BB962C8B-B14F-4D97-AF65-F5344CB8AC3E}">
        <p14:creationId xmlns:p14="http://schemas.microsoft.com/office/powerpoint/2010/main" val="30250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BCB4E-4EFB-473D-80B7-BB45CF3B33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66196-5E8B-468C-8807-EBC3E9CED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FEBA8-1E8A-4361-BB03-2C525C40D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95641-AF97-4ACF-A7DE-612F30612D3C}" type="datetimeFigureOut">
              <a:rPr lang="en-US" smtClean="0"/>
              <a:t>10/25/21</a:t>
            </a:fld>
            <a:endParaRPr lang="en-US"/>
          </a:p>
        </p:txBody>
      </p:sp>
      <p:sp>
        <p:nvSpPr>
          <p:cNvPr id="5" name="Footer Placeholder 4">
            <a:extLst>
              <a:ext uri="{FF2B5EF4-FFF2-40B4-BE49-F238E27FC236}">
                <a16:creationId xmlns:a16="http://schemas.microsoft.com/office/drawing/2014/main" id="{2F6BFCB4-4BFF-468C-8343-0E41F7C3F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E83030-696D-4E32-86DB-743399174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4526E-53F8-45DD-BF9E-A17F1265924B}" type="slidenum">
              <a:rPr lang="en-US" smtClean="0"/>
              <a:t>‹#›</a:t>
            </a:fld>
            <a:endParaRPr lang="en-US"/>
          </a:p>
        </p:txBody>
      </p:sp>
    </p:spTree>
    <p:extLst>
      <p:ext uri="{BB962C8B-B14F-4D97-AF65-F5344CB8AC3E}">
        <p14:creationId xmlns:p14="http://schemas.microsoft.com/office/powerpoint/2010/main" val="348561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quantitative-aptitude/number-series/order-and-rank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8"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C2EC17-E46B-4B7E-9B20-40B79D5B7B15}"/>
              </a:ext>
            </a:extLst>
          </p:cNvPr>
          <p:cNvSpPr>
            <a:spLocks noGrp="1"/>
          </p:cNvSpPr>
          <p:nvPr>
            <p:ph type="ctrTitle"/>
          </p:nvPr>
        </p:nvSpPr>
        <p:spPr>
          <a:xfrm>
            <a:off x="838200" y="1760505"/>
            <a:ext cx="10515600" cy="935025"/>
          </a:xfrm>
        </p:spPr>
        <p:txBody>
          <a:bodyPr vert="horz" lIns="91440" tIns="45720" rIns="91440" bIns="45720" rtlCol="0" anchor="ctr">
            <a:normAutofit/>
          </a:bodyPr>
          <a:lstStyle/>
          <a:p>
            <a:r>
              <a:rPr lang="en-US" sz="3200" kern="1200">
                <a:solidFill>
                  <a:schemeClr val="tx2"/>
                </a:solidFill>
                <a:latin typeface="+mj-lt"/>
                <a:ea typeface="+mj-ea"/>
                <a:cs typeface="+mj-cs"/>
              </a:rPr>
              <a:t>Paragraph Development</a:t>
            </a:r>
          </a:p>
        </p:txBody>
      </p:sp>
      <p:sp>
        <p:nvSpPr>
          <p:cNvPr id="3" name="Subtitle 2">
            <a:extLst>
              <a:ext uri="{FF2B5EF4-FFF2-40B4-BE49-F238E27FC236}">
                <a16:creationId xmlns:a16="http://schemas.microsoft.com/office/drawing/2014/main" id="{FEA44455-4FE2-4706-B577-DDBB4E90FC97}"/>
              </a:ext>
            </a:extLst>
          </p:cNvPr>
          <p:cNvSpPr>
            <a:spLocks noGrp="1"/>
          </p:cNvSpPr>
          <p:nvPr>
            <p:ph type="subTitle" idx="1"/>
          </p:nvPr>
        </p:nvSpPr>
        <p:spPr>
          <a:xfrm>
            <a:off x="2384952" y="3012928"/>
            <a:ext cx="7422096" cy="2109445"/>
          </a:xfrm>
        </p:spPr>
        <p:txBody>
          <a:bodyPr vert="horz" lIns="91440" tIns="45720" rIns="91440" bIns="45720" rtlCol="0">
            <a:normAutofit/>
          </a:bodyPr>
          <a:lstStyle/>
          <a:p>
            <a:pPr indent="-228600" algn="l">
              <a:buFont typeface="Arial" panose="020B0604020202020204" pitchFamily="34" charset="0"/>
              <a:buChar char="•"/>
            </a:pPr>
            <a:r>
              <a:rPr lang="en-US" sz="1800" b="1" dirty="0">
                <a:solidFill>
                  <a:schemeClr val="tx2"/>
                </a:solidFill>
              </a:rPr>
              <a:t>Department of Computer Sciences</a:t>
            </a:r>
          </a:p>
          <a:p>
            <a:pPr indent="-228600" algn="l">
              <a:buFont typeface="Arial" panose="020B0604020202020204" pitchFamily="34" charset="0"/>
              <a:buChar char="•"/>
            </a:pPr>
            <a:r>
              <a:rPr lang="en-US" sz="1800" b="1" dirty="0">
                <a:solidFill>
                  <a:schemeClr val="tx2"/>
                </a:solidFill>
              </a:rPr>
              <a:t>Fouzia Jamal </a:t>
            </a:r>
            <a:r>
              <a:rPr lang="en-US" sz="1800" b="1" dirty="0" err="1">
                <a:solidFill>
                  <a:schemeClr val="tx2"/>
                </a:solidFill>
              </a:rPr>
              <a:t>Goreja</a:t>
            </a:r>
            <a:endParaRPr lang="en-US" sz="1800" b="1" dirty="0">
              <a:solidFill>
                <a:schemeClr val="tx2"/>
              </a:solidFill>
            </a:endParaRPr>
          </a:p>
          <a:p>
            <a:pPr indent="-228600" algn="l">
              <a:buFont typeface="Arial" panose="020B0604020202020204" pitchFamily="34" charset="0"/>
              <a:buChar char="•"/>
            </a:pPr>
            <a:r>
              <a:rPr lang="en-US" sz="1800" b="1" dirty="0">
                <a:solidFill>
                  <a:schemeClr val="tx2"/>
                </a:solidFill>
              </a:rPr>
              <a:t>Assistant Professor</a:t>
            </a: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36425466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0DF2D7-09E9-4484-A2FA-A4813259B4D6}"/>
              </a:ext>
            </a:extLst>
          </p:cNvPr>
          <p:cNvSpPr>
            <a:spLocks noGrp="1"/>
          </p:cNvSpPr>
          <p:nvPr>
            <p:ph type="title"/>
          </p:nvPr>
        </p:nvSpPr>
        <p:spPr>
          <a:xfrm>
            <a:off x="762000" y="559678"/>
            <a:ext cx="3567915" cy="4952492"/>
          </a:xfrm>
        </p:spPr>
        <p:txBody>
          <a:bodyPr>
            <a:normAutofit/>
          </a:bodyPr>
          <a:lstStyle/>
          <a:p>
            <a:br>
              <a:rPr lang="en-US" b="1" dirty="0">
                <a:solidFill>
                  <a:schemeClr val="bg1"/>
                </a:solidFill>
              </a:rPr>
            </a:br>
            <a:r>
              <a:rPr lang="en-US" b="1" dirty="0">
                <a:solidFill>
                  <a:schemeClr val="bg1"/>
                </a:solidFill>
              </a:rPr>
              <a:t>PARAGRAPH</a:t>
            </a:r>
            <a:br>
              <a:rPr lang="en-US" b="1" dirty="0">
                <a:solidFill>
                  <a:schemeClr val="bg1"/>
                </a:solidFill>
              </a:rPr>
            </a:br>
            <a:r>
              <a:rPr lang="en-US" b="1" dirty="0">
                <a:solidFill>
                  <a:schemeClr val="bg1"/>
                </a:solidFill>
              </a:rPr>
              <a:t>DEVELOPMENT</a:t>
            </a:r>
            <a:br>
              <a:rPr lang="en-US" dirty="0">
                <a:solidFill>
                  <a:schemeClr val="bg1"/>
                </a:solidFill>
              </a:rPr>
            </a:br>
            <a:endParaRPr lang="en-US" dirty="0">
              <a:solidFill>
                <a:schemeClr val="bg1"/>
              </a:solidFill>
            </a:endParaRP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8659616-FFAB-4AA4-B858-8ABE6DDC016E}"/>
              </a:ext>
            </a:extLst>
          </p:cNvPr>
          <p:cNvGraphicFramePr>
            <a:graphicFrameLocks noGrp="1"/>
          </p:cNvGraphicFramePr>
          <p:nvPr>
            <p:ph idx="1"/>
            <p:extLst>
              <p:ext uri="{D42A27DB-BD31-4B8C-83A1-F6EECF244321}">
                <p14:modId xmlns:p14="http://schemas.microsoft.com/office/powerpoint/2010/main" val="119652097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773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BFF6-8D17-4353-A533-3977C7532007}"/>
              </a:ext>
            </a:extLst>
          </p:cNvPr>
          <p:cNvSpPr>
            <a:spLocks noGrp="1"/>
          </p:cNvSpPr>
          <p:nvPr>
            <p:ph type="title"/>
          </p:nvPr>
        </p:nvSpPr>
        <p:spPr>
          <a:xfrm>
            <a:off x="838200" y="365125"/>
            <a:ext cx="10515600" cy="1325563"/>
          </a:xfrm>
        </p:spPr>
        <p:txBody>
          <a:bodyPr>
            <a:normAutofit/>
          </a:bodyPr>
          <a:lstStyle/>
          <a:p>
            <a:r>
              <a:rPr lang="en-US" b="1"/>
              <a:t>Create a topic sentence</a:t>
            </a:r>
          </a:p>
        </p:txBody>
      </p:sp>
      <p:graphicFrame>
        <p:nvGraphicFramePr>
          <p:cNvPr id="5" name="Content Placeholder 2">
            <a:extLst>
              <a:ext uri="{FF2B5EF4-FFF2-40B4-BE49-F238E27FC236}">
                <a16:creationId xmlns:a16="http://schemas.microsoft.com/office/drawing/2014/main" id="{A8473607-79A0-45D4-9631-9DEABF32AF33}"/>
              </a:ext>
            </a:extLst>
          </p:cNvPr>
          <p:cNvGraphicFramePr>
            <a:graphicFrameLocks noGrp="1"/>
          </p:cNvGraphicFramePr>
          <p:nvPr>
            <p:ph idx="1"/>
            <p:extLst>
              <p:ext uri="{D42A27DB-BD31-4B8C-83A1-F6EECF244321}">
                <p14:modId xmlns:p14="http://schemas.microsoft.com/office/powerpoint/2010/main" val="186859853"/>
              </p:ext>
            </p:extLst>
          </p:nvPr>
        </p:nvGraphicFramePr>
        <p:xfrm>
          <a:off x="838200" y="1825625"/>
          <a:ext cx="10515600" cy="451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64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962AA-A5EB-4E8E-8C78-3C926CF7DBD6}"/>
              </a:ext>
            </a:extLst>
          </p:cNvPr>
          <p:cNvSpPr>
            <a:spLocks noGrp="1"/>
          </p:cNvSpPr>
          <p:nvPr>
            <p:ph type="title"/>
          </p:nvPr>
        </p:nvSpPr>
        <p:spPr>
          <a:xfrm>
            <a:off x="943277" y="712269"/>
            <a:ext cx="3370998" cy="5502264"/>
          </a:xfrm>
        </p:spPr>
        <p:txBody>
          <a:bodyPr>
            <a:normAutofit/>
          </a:bodyPr>
          <a:lstStyle/>
          <a:p>
            <a:br>
              <a:rPr lang="en-US" dirty="0">
                <a:solidFill>
                  <a:srgbClr val="FFFFFF"/>
                </a:solidFill>
              </a:rPr>
            </a:br>
            <a:r>
              <a:rPr lang="en-US" dirty="0">
                <a:solidFill>
                  <a:srgbClr val="FFFFFF"/>
                </a:solidFill>
              </a:rPr>
              <a:t>Supporting sentences</a:t>
            </a:r>
            <a:br>
              <a:rPr lang="en-US" dirty="0">
                <a:solidFill>
                  <a:srgbClr val="FFFFFF"/>
                </a:solidFill>
              </a:rPr>
            </a:br>
            <a:br>
              <a:rPr lang="en-US" dirty="0">
                <a:solidFill>
                  <a:srgbClr val="FFFFFF"/>
                </a:solidFill>
              </a:rPr>
            </a:br>
            <a:endParaRPr lang="en-US" dirty="0">
              <a:solidFill>
                <a:srgbClr val="FFFFFF"/>
              </a:solidFill>
            </a:endParaRPr>
          </a:p>
        </p:txBody>
      </p:sp>
      <p:cxnSp>
        <p:nvCxnSpPr>
          <p:cNvPr id="15"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5F626E-614B-4CF2-9E41-E651FE6713E0}"/>
              </a:ext>
            </a:extLst>
          </p:cNvPr>
          <p:cNvGraphicFramePr>
            <a:graphicFrameLocks noGrp="1"/>
          </p:cNvGraphicFramePr>
          <p:nvPr>
            <p:ph idx="1"/>
            <p:extLst>
              <p:ext uri="{D42A27DB-BD31-4B8C-83A1-F6EECF244321}">
                <p14:modId xmlns:p14="http://schemas.microsoft.com/office/powerpoint/2010/main" val="180069380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3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5D19B-F7CD-445A-A142-3823380654B6}"/>
              </a:ext>
            </a:extLst>
          </p:cNvPr>
          <p:cNvSpPr>
            <a:spLocks noGrp="1"/>
          </p:cNvSpPr>
          <p:nvPr>
            <p:ph type="title"/>
          </p:nvPr>
        </p:nvSpPr>
        <p:spPr>
          <a:xfrm>
            <a:off x="686834" y="1153572"/>
            <a:ext cx="3200400" cy="4461163"/>
          </a:xfrm>
        </p:spPr>
        <p:txBody>
          <a:bodyPr>
            <a:normAutofit/>
          </a:bodyPr>
          <a:lstStyle/>
          <a:p>
            <a:r>
              <a:rPr lang="en-US">
                <a:solidFill>
                  <a:srgbClr val="FFFFFF"/>
                </a:solidFill>
              </a:rPr>
              <a:t>Inserting transitions</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2018049C-CC7E-4182-A864-99BB4DBEF151}"/>
              </a:ext>
            </a:extLst>
          </p:cNvPr>
          <p:cNvSpPr>
            <a:spLocks noGrp="1"/>
          </p:cNvSpPr>
          <p:nvPr>
            <p:ph idx="1"/>
          </p:nvPr>
        </p:nvSpPr>
        <p:spPr>
          <a:xfrm>
            <a:off x="4447308" y="591344"/>
            <a:ext cx="6906491" cy="5585619"/>
          </a:xfrm>
        </p:spPr>
        <p:txBody>
          <a:bodyPr anchor="ctr">
            <a:normAutofit/>
          </a:bodyPr>
          <a:lstStyle/>
          <a:p>
            <a:r>
              <a:rPr lang="en-US" dirty="0"/>
              <a:t>The word “transition” means to pass from one to another.</a:t>
            </a:r>
          </a:p>
          <a:p>
            <a:r>
              <a:rPr lang="en-US" dirty="0"/>
              <a:t>The purpose of using transitions between sentences is to create unified paragraphs like the rungs of a ladder </a:t>
            </a:r>
          </a:p>
          <a:p>
            <a:r>
              <a:rPr lang="en-US" dirty="0"/>
              <a:t>Unified paragraphs allow the reader to move one step at a time and to follow the main idea to its conclusion.</a:t>
            </a:r>
          </a:p>
          <a:p>
            <a:r>
              <a:rPr lang="en-US" dirty="0"/>
              <a:t> transitions—or linking expressions are used to connect sentences and paragraphs.</a:t>
            </a:r>
          </a:p>
        </p:txBody>
      </p:sp>
    </p:spTree>
    <p:extLst>
      <p:ext uri="{BB962C8B-B14F-4D97-AF65-F5344CB8AC3E}">
        <p14:creationId xmlns:p14="http://schemas.microsoft.com/office/powerpoint/2010/main" val="411034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2" name="Rectangle 18">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683BFA2-4707-4663-9680-D0C70E40FADA}"/>
              </a:ext>
            </a:extLst>
          </p:cNvPr>
          <p:cNvSpPr>
            <a:spLocks noGrp="1"/>
          </p:cNvSpPr>
          <p:nvPr>
            <p:ph type="title"/>
          </p:nvPr>
        </p:nvSpPr>
        <p:spPr>
          <a:xfrm>
            <a:off x="992206" y="1608667"/>
            <a:ext cx="2823275" cy="4501127"/>
          </a:xfrm>
        </p:spPr>
        <p:txBody>
          <a:bodyPr anchor="t">
            <a:normAutofit/>
          </a:bodyPr>
          <a:lstStyle/>
          <a:p>
            <a:pPr algn="r"/>
            <a:r>
              <a:rPr lang="en-US" sz="3200" dirty="0">
                <a:solidFill>
                  <a:srgbClr val="FFFFFF"/>
                </a:solidFill>
              </a:rPr>
              <a:t>TRANSITION WORDS</a:t>
            </a:r>
          </a:p>
        </p:txBody>
      </p:sp>
      <p:sp>
        <p:nvSpPr>
          <p:cNvPr id="3" name="Content Placeholder 2">
            <a:extLst>
              <a:ext uri="{FF2B5EF4-FFF2-40B4-BE49-F238E27FC236}">
                <a16:creationId xmlns:a16="http://schemas.microsoft.com/office/drawing/2014/main" id="{EF2EB658-043E-4CFC-B552-B0DE28CE3992}"/>
              </a:ext>
            </a:extLst>
          </p:cNvPr>
          <p:cNvSpPr>
            <a:spLocks noGrp="1"/>
          </p:cNvSpPr>
          <p:nvPr>
            <p:ph sz="half" idx="1"/>
          </p:nvPr>
        </p:nvSpPr>
        <p:spPr>
          <a:xfrm>
            <a:off x="4547698" y="1608667"/>
            <a:ext cx="3421958" cy="4501127"/>
          </a:xfrm>
        </p:spPr>
        <p:txBody>
          <a:bodyPr>
            <a:normAutofit/>
          </a:bodyPr>
          <a:lstStyle/>
          <a:p>
            <a:r>
              <a:rPr lang="en-US" sz="1700" b="1">
                <a:latin typeface="HelveticaNeue-Medium"/>
              </a:rPr>
              <a:t>therefore </a:t>
            </a:r>
          </a:p>
          <a:p>
            <a:r>
              <a:rPr lang="en-US" sz="1700" b="1">
                <a:latin typeface="HelveticaNeue-Medium"/>
              </a:rPr>
              <a:t>furthermore</a:t>
            </a:r>
          </a:p>
          <a:p>
            <a:r>
              <a:rPr lang="en-US" sz="1700" b="1">
                <a:latin typeface="HelveticaNeue-Medium"/>
              </a:rPr>
              <a:t>Consequently</a:t>
            </a:r>
          </a:p>
          <a:p>
            <a:r>
              <a:rPr lang="en-US" sz="1700" b="1">
                <a:latin typeface="HelveticaNeue-Medium"/>
              </a:rPr>
              <a:t> however</a:t>
            </a:r>
          </a:p>
          <a:p>
            <a:r>
              <a:rPr lang="en-US" sz="1700" b="1">
                <a:latin typeface="HelveticaNeue-Medium"/>
              </a:rPr>
              <a:t>accordingly </a:t>
            </a:r>
          </a:p>
          <a:p>
            <a:r>
              <a:rPr lang="en-US" sz="1700" b="1">
                <a:latin typeface="HelveticaNeue-Medium"/>
              </a:rPr>
              <a:t>as a result</a:t>
            </a:r>
          </a:p>
          <a:p>
            <a:r>
              <a:rPr lang="en-US" sz="1700" b="1">
                <a:latin typeface="HelveticaNeue-Medium"/>
              </a:rPr>
              <a:t>an example of this </a:t>
            </a:r>
          </a:p>
          <a:p>
            <a:r>
              <a:rPr lang="en-US" sz="1700" b="1">
                <a:latin typeface="HelveticaNeue-Medium"/>
              </a:rPr>
              <a:t>similarly</a:t>
            </a:r>
          </a:p>
          <a:p>
            <a:r>
              <a:rPr lang="en-US" sz="1700" b="1">
                <a:latin typeface="HelveticaNeue-Medium"/>
              </a:rPr>
              <a:t>finally </a:t>
            </a:r>
          </a:p>
          <a:p>
            <a:r>
              <a:rPr lang="en-US" sz="1700" b="1">
                <a:latin typeface="HelveticaNeue-Medium"/>
              </a:rPr>
              <a:t>besides</a:t>
            </a:r>
          </a:p>
          <a:p>
            <a:r>
              <a:rPr lang="en-US" sz="1700" b="1">
                <a:latin typeface="HelveticaNeue-Medium"/>
              </a:rPr>
              <a:t>lastly </a:t>
            </a:r>
          </a:p>
          <a:p>
            <a:r>
              <a:rPr lang="en-US" sz="1700" b="1">
                <a:latin typeface="HelveticaNeue-Medium"/>
              </a:rPr>
              <a:t>nevertheless</a:t>
            </a:r>
            <a:endParaRPr lang="en-US" sz="1700" b="1" dirty="0"/>
          </a:p>
        </p:txBody>
      </p:sp>
      <p:sp>
        <p:nvSpPr>
          <p:cNvPr id="5" name="Content Placeholder 4">
            <a:extLst>
              <a:ext uri="{FF2B5EF4-FFF2-40B4-BE49-F238E27FC236}">
                <a16:creationId xmlns:a16="http://schemas.microsoft.com/office/drawing/2014/main" id="{AFE48CCA-02C9-497F-A043-5A71CA1DC1F4}"/>
              </a:ext>
            </a:extLst>
          </p:cNvPr>
          <p:cNvSpPr>
            <a:spLocks noGrp="1"/>
          </p:cNvSpPr>
          <p:nvPr>
            <p:ph sz="half" idx="2"/>
          </p:nvPr>
        </p:nvSpPr>
        <p:spPr>
          <a:xfrm>
            <a:off x="8289696" y="1608667"/>
            <a:ext cx="3421957" cy="4501127"/>
          </a:xfrm>
        </p:spPr>
        <p:txBody>
          <a:bodyPr>
            <a:normAutofit/>
          </a:bodyPr>
          <a:lstStyle/>
          <a:p>
            <a:r>
              <a:rPr lang="en-US" sz="1600" b="1">
                <a:latin typeface="HelveticaNeue-Medium"/>
              </a:rPr>
              <a:t>also</a:t>
            </a:r>
          </a:p>
          <a:p>
            <a:r>
              <a:rPr lang="en-US" sz="1600" b="1">
                <a:latin typeface="HelveticaNeue-Medium"/>
              </a:rPr>
              <a:t> on the contrary</a:t>
            </a:r>
          </a:p>
          <a:p>
            <a:r>
              <a:rPr lang="en-US" sz="1600" b="1">
                <a:latin typeface="HelveticaNeue-Medium"/>
              </a:rPr>
              <a:t>meanwhile </a:t>
            </a:r>
          </a:p>
          <a:p>
            <a:r>
              <a:rPr lang="en-US" sz="1600" b="1">
                <a:latin typeface="HelveticaNeue-Medium"/>
              </a:rPr>
              <a:t>on the other hand</a:t>
            </a:r>
          </a:p>
          <a:p>
            <a:r>
              <a:rPr lang="en-US" sz="1600" b="1">
                <a:latin typeface="HelveticaNeue-Medium"/>
              </a:rPr>
              <a:t>soon </a:t>
            </a:r>
          </a:p>
          <a:p>
            <a:r>
              <a:rPr lang="en-US" sz="1600" b="1">
                <a:latin typeface="HelveticaNeue-Medium"/>
              </a:rPr>
              <a:t>after all</a:t>
            </a:r>
          </a:p>
          <a:p>
            <a:r>
              <a:rPr lang="en-US" sz="1600" b="1">
                <a:latin typeface="HelveticaNeue-Medium"/>
              </a:rPr>
              <a:t>in other words</a:t>
            </a:r>
          </a:p>
          <a:p>
            <a:r>
              <a:rPr lang="en-US" sz="1600" b="1">
                <a:latin typeface="HelveticaNeue-Medium"/>
              </a:rPr>
              <a:t> such</a:t>
            </a:r>
          </a:p>
          <a:p>
            <a:r>
              <a:rPr lang="en-US" sz="1600" b="1">
                <a:latin typeface="HelveticaNeue-Medium"/>
              </a:rPr>
              <a:t>in addition</a:t>
            </a:r>
          </a:p>
          <a:p>
            <a:r>
              <a:rPr lang="en-US" sz="1600" b="1">
                <a:latin typeface="HelveticaNeue-Medium"/>
              </a:rPr>
              <a:t> likewise</a:t>
            </a:r>
          </a:p>
          <a:p>
            <a:r>
              <a:rPr lang="en-US" sz="1600" b="1">
                <a:latin typeface="HelveticaNeue-Medium"/>
              </a:rPr>
              <a:t>then </a:t>
            </a:r>
          </a:p>
          <a:p>
            <a:r>
              <a:rPr lang="en-US" sz="1600" b="1">
                <a:latin typeface="HelveticaNeue-Medium"/>
              </a:rPr>
              <a:t>again </a:t>
            </a:r>
          </a:p>
          <a:p>
            <a:r>
              <a:rPr lang="en-US" sz="1600" b="1">
                <a:latin typeface="HelveticaNeue-Medium"/>
              </a:rPr>
              <a:t>as might be expected</a:t>
            </a:r>
            <a:endParaRPr lang="en-US" sz="1600"/>
          </a:p>
        </p:txBody>
      </p:sp>
    </p:spTree>
    <p:extLst>
      <p:ext uri="{BB962C8B-B14F-4D97-AF65-F5344CB8AC3E}">
        <p14:creationId xmlns:p14="http://schemas.microsoft.com/office/powerpoint/2010/main" val="23388997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B867-8358-4FFA-B5DF-699F0FF7C171}"/>
              </a:ext>
            </a:extLst>
          </p:cNvPr>
          <p:cNvSpPr>
            <a:spLocks noGrp="1"/>
          </p:cNvSpPr>
          <p:nvPr>
            <p:ph type="title"/>
          </p:nvPr>
        </p:nvSpPr>
        <p:spPr/>
        <p:txBody>
          <a:bodyPr/>
          <a:lstStyle/>
          <a:p>
            <a:r>
              <a:rPr lang="en-US" dirty="0"/>
              <a:t>Types of Paragraphs</a:t>
            </a:r>
          </a:p>
        </p:txBody>
      </p:sp>
      <p:sp>
        <p:nvSpPr>
          <p:cNvPr id="3" name="Content Placeholder 2">
            <a:extLst>
              <a:ext uri="{FF2B5EF4-FFF2-40B4-BE49-F238E27FC236}">
                <a16:creationId xmlns:a16="http://schemas.microsoft.com/office/drawing/2014/main" id="{F7CE4364-D561-448E-BE45-0F8827E7BEA3}"/>
              </a:ext>
            </a:extLst>
          </p:cNvPr>
          <p:cNvSpPr>
            <a:spLocks noGrp="1"/>
          </p:cNvSpPr>
          <p:nvPr>
            <p:ph idx="1"/>
          </p:nvPr>
        </p:nvSpPr>
        <p:spPr/>
        <p:txBody>
          <a:bodyPr>
            <a:normAutofit lnSpcReduction="10000"/>
          </a:bodyPr>
          <a:lstStyle/>
          <a:p>
            <a:r>
              <a:rPr lang="en-US" b="1" dirty="0"/>
              <a:t>Narration</a:t>
            </a:r>
            <a:r>
              <a:rPr lang="en-US" dirty="0"/>
              <a:t>: Tell a story. Go chronologically, from start to finish.</a:t>
            </a:r>
          </a:p>
          <a:p>
            <a:r>
              <a:rPr lang="en-US" b="1" dirty="0"/>
              <a:t>Description</a:t>
            </a:r>
            <a:r>
              <a:rPr lang="en-US" dirty="0"/>
              <a:t>: Provide specific details about what something looks, smells, tastes, sounds, or feels like. Organize spatially, in </a:t>
            </a:r>
            <a:r>
              <a:rPr lang="en-US" dirty="0">
                <a:hlinkClick r:id="rId2"/>
              </a:rPr>
              <a:t>order</a:t>
            </a:r>
            <a:r>
              <a:rPr lang="en-US" dirty="0"/>
              <a:t> of appearance, or by topic.</a:t>
            </a:r>
          </a:p>
          <a:p>
            <a:r>
              <a:rPr lang="en-US" b="1" dirty="0"/>
              <a:t>Process</a:t>
            </a:r>
            <a:r>
              <a:rPr lang="en-US" dirty="0"/>
              <a:t>: Explain how something works, step by step. Perhaps follow a sequence—first, second, third.</a:t>
            </a:r>
          </a:p>
          <a:p>
            <a:r>
              <a:rPr lang="en-US" b="1" dirty="0"/>
              <a:t>Classification</a:t>
            </a:r>
            <a:r>
              <a:rPr lang="en-US" dirty="0"/>
              <a:t>: Separate into groups or explain the various parts of a topic.</a:t>
            </a:r>
          </a:p>
          <a:p>
            <a:r>
              <a:rPr lang="en-US" b="1" dirty="0"/>
              <a:t>Illustration</a:t>
            </a:r>
            <a:r>
              <a:rPr lang="en-US" dirty="0"/>
              <a:t>: Give examples and explain how those examples prove your point.</a:t>
            </a:r>
          </a:p>
          <a:p>
            <a:endParaRPr lang="en-US" dirty="0"/>
          </a:p>
        </p:txBody>
      </p:sp>
    </p:spTree>
    <p:extLst>
      <p:ext uri="{BB962C8B-B14F-4D97-AF65-F5344CB8AC3E}">
        <p14:creationId xmlns:p14="http://schemas.microsoft.com/office/powerpoint/2010/main" val="224443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DCCD-BF8A-41A3-95E3-BDEEE0AC71B7}"/>
              </a:ext>
            </a:extLst>
          </p:cNvPr>
          <p:cNvSpPr>
            <a:spLocks noGrp="1"/>
          </p:cNvSpPr>
          <p:nvPr>
            <p:ph type="title"/>
          </p:nvPr>
        </p:nvSpPr>
        <p:spPr/>
        <p:txBody>
          <a:bodyPr/>
          <a:lstStyle/>
          <a:p>
            <a:pPr algn="ctr"/>
            <a:r>
              <a:rPr lang="en-US" b="1" dirty="0"/>
              <a:t>PEEL</a:t>
            </a:r>
          </a:p>
        </p:txBody>
      </p:sp>
      <p:sp>
        <p:nvSpPr>
          <p:cNvPr id="3" name="Content Placeholder 2">
            <a:extLst>
              <a:ext uri="{FF2B5EF4-FFF2-40B4-BE49-F238E27FC236}">
                <a16:creationId xmlns:a16="http://schemas.microsoft.com/office/drawing/2014/main" id="{B3375990-09E7-4B7B-A62C-FD4C7E9FE087}"/>
              </a:ext>
            </a:extLst>
          </p:cNvPr>
          <p:cNvSpPr>
            <a:spLocks noGrp="1"/>
          </p:cNvSpPr>
          <p:nvPr>
            <p:ph idx="1"/>
          </p:nvPr>
        </p:nvSpPr>
        <p:spPr/>
        <p:txBody>
          <a:bodyPr>
            <a:normAutofit/>
          </a:bodyPr>
          <a:lstStyle/>
          <a:p>
            <a:r>
              <a:rPr lang="en-US" dirty="0"/>
              <a:t>Effective paragraph writing technique PEEL stands for:</a:t>
            </a:r>
            <a:br>
              <a:rPr lang="en-US" b="1" i="1" dirty="0"/>
            </a:br>
            <a:r>
              <a:rPr lang="en-US" b="1" i="1" dirty="0"/>
              <a:t>Point - </a:t>
            </a:r>
            <a:r>
              <a:rPr lang="en-US" dirty="0"/>
              <a:t>Your first sentence must state your point. It introduces the topic you're about to discuss and tells the reader what the paragraph is going to be about. </a:t>
            </a:r>
            <a:br>
              <a:rPr lang="en-US" b="1" i="1" dirty="0"/>
            </a:br>
            <a:r>
              <a:rPr lang="en-US" b="1" i="1" dirty="0"/>
              <a:t>Evidence - </a:t>
            </a:r>
            <a:r>
              <a:rPr lang="en-US" dirty="0"/>
              <a:t>Support your point with evidence and examples.</a:t>
            </a:r>
            <a:br>
              <a:rPr lang="en-US" b="1" i="1" dirty="0"/>
            </a:br>
            <a:r>
              <a:rPr lang="en-US" b="1" i="1" dirty="0"/>
              <a:t>Explanation - </a:t>
            </a:r>
            <a:r>
              <a:rPr lang="en-US" dirty="0"/>
              <a:t>This is where you show your understanding by explaining in more detail how and why your evidence supports your point.</a:t>
            </a:r>
            <a:br>
              <a:rPr lang="en-US" b="1" i="1" dirty="0"/>
            </a:br>
            <a:r>
              <a:rPr lang="en-US" b="1" i="1" dirty="0"/>
              <a:t>Link - </a:t>
            </a:r>
            <a:r>
              <a:rPr lang="en-US" dirty="0"/>
              <a:t>The last sentence should reinforce your original point or link your writing to the next paragraph. The link sentence can provide a transition to the next topic or paragraph.</a:t>
            </a:r>
          </a:p>
        </p:txBody>
      </p:sp>
    </p:spTree>
    <p:extLst>
      <p:ext uri="{BB962C8B-B14F-4D97-AF65-F5344CB8AC3E}">
        <p14:creationId xmlns:p14="http://schemas.microsoft.com/office/powerpoint/2010/main" val="2016796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366</TotalTime>
  <Words>550</Words>
  <Application>Microsoft Macintosh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HelveticaNeue-Medium</vt:lpstr>
      <vt:lpstr>Office Theme</vt:lpstr>
      <vt:lpstr>Paragraph Development</vt:lpstr>
      <vt:lpstr> PARAGRAPH DEVELOPMENT </vt:lpstr>
      <vt:lpstr>Create a topic sentence</vt:lpstr>
      <vt:lpstr> Supporting sentences  </vt:lpstr>
      <vt:lpstr>Inserting transitions </vt:lpstr>
      <vt:lpstr>TRANSITION WORDS</vt:lpstr>
      <vt:lpstr>Types of Paragraphs</vt:lpstr>
      <vt:lpstr>PEEL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Development</dc:title>
  <dc:creator>Ienovo</dc:creator>
  <cp:lastModifiedBy>Microsoft Office User</cp:lastModifiedBy>
  <cp:revision>10</cp:revision>
  <dcterms:created xsi:type="dcterms:W3CDTF">2020-05-15T16:58:08Z</dcterms:created>
  <dcterms:modified xsi:type="dcterms:W3CDTF">2021-10-25T02:41:39Z</dcterms:modified>
</cp:coreProperties>
</file>