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6" r:id="rId5"/>
    <p:sldId id="259" r:id="rId6"/>
    <p:sldId id="275" r:id="rId7"/>
    <p:sldId id="260" r:id="rId8"/>
    <p:sldId id="277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3" r:id="rId17"/>
    <p:sldId id="272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B89D-0AEE-C24D-B55D-1696F3C54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40B8F-1CA8-0B49-BFEB-FC24C84D5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68B5A-198E-6545-9506-4F397019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3F56-7590-DE43-A084-49E6FC2A172D}" type="datetimeFigureOut">
              <a:rPr lang="en-PK" smtClean="0"/>
              <a:t>06/12/2021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3EF27-81C3-E941-ABC8-C3C93F24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4B824-DD05-3D45-A7BB-70148C3C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E14A-DB73-484E-8180-3CECA23F822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027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CB90-A250-014F-ABC1-725B1422C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24EFA-4BE2-5F47-8D82-C876EB02E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01D3B-4947-094F-A0B3-91509E07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3F56-7590-DE43-A084-49E6FC2A172D}" type="datetimeFigureOut">
              <a:rPr lang="en-PK" smtClean="0"/>
              <a:t>06/12/2021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53B2B-C651-4F47-B08C-EDEC1344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603FA-F446-6947-B902-80BA2BF2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E14A-DB73-484E-8180-3CECA23F822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8182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E5E5C0-FF11-AD4C-84F7-052B75AC1E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A858F-6D7C-1843-BA68-498378B4F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431FE-9639-5744-BADA-BDB858A5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3F56-7590-DE43-A084-49E6FC2A172D}" type="datetimeFigureOut">
              <a:rPr lang="en-PK" smtClean="0"/>
              <a:t>06/12/2021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6539E-65D7-6A41-82A1-97A63A2FA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1740E-3569-8041-9914-EEBA52C0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E14A-DB73-484E-8180-3CECA23F822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6738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C76DB-D740-2346-BFA5-F40AF230E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DB6B-3316-F24A-859B-5F2BB50B9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7344B-5437-854A-8571-6F912E7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3F56-7590-DE43-A084-49E6FC2A172D}" type="datetimeFigureOut">
              <a:rPr lang="en-PK" smtClean="0"/>
              <a:t>06/12/2021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5FA83-0915-D441-9FC4-6E61D7011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625F2-B083-2644-B119-8107C72E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E14A-DB73-484E-8180-3CECA23F822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1363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7965-4859-4245-83FA-42F35971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42E37-7D43-5E45-96A1-61E59869B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50B66-B8F7-2D49-A11E-63362123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3F56-7590-DE43-A084-49E6FC2A172D}" type="datetimeFigureOut">
              <a:rPr lang="en-PK" smtClean="0"/>
              <a:t>06/12/2021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97E4A-5049-5C44-A49C-DC71FBC7A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12208-D710-B44D-8846-EA8913DF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E14A-DB73-484E-8180-3CECA23F822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0544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3A47-6705-9B4A-A548-BF6F0B0E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76E74-D206-2A4E-BB85-4F014B82B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18029-D921-C94F-B922-4E754BA96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2CB04-8130-054F-9260-D94E190DE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3F56-7590-DE43-A084-49E6FC2A172D}" type="datetimeFigureOut">
              <a:rPr lang="en-PK" smtClean="0"/>
              <a:t>06/12/2021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70C12-A5F1-3344-A43A-83A4F690C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3EE5A-66B0-1844-A8AB-DE662EF5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E14A-DB73-484E-8180-3CECA23F822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8349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CB2B-FBDD-2D42-A091-1E53C223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B831F-9DE1-AA43-8CFC-1FD9742E8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70BCC-801D-AE41-8FE9-780C5BE24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18905-77D0-2940-B786-7EB014FF8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E9F4D2-D9BA-2946-8704-98A6B14A6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6AFEB-A703-B84B-9892-070AC843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3F56-7590-DE43-A084-49E6FC2A172D}" type="datetimeFigureOut">
              <a:rPr lang="en-PK" smtClean="0"/>
              <a:t>06/12/2021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BABBB8-4B07-194C-99EB-A29F06BF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C1A28-06CE-5343-AB0C-FBA8AF7A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E14A-DB73-484E-8180-3CECA23F822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7061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32A5-27AF-0E45-9D38-3EE7D309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56890-963C-DB4E-9B8D-DACDC571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3F56-7590-DE43-A084-49E6FC2A172D}" type="datetimeFigureOut">
              <a:rPr lang="en-PK" smtClean="0"/>
              <a:t>06/12/2021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895DA-26D5-0D4D-A34F-36722178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19F4FF-99FB-7C48-9E42-CF5E7BC8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E14A-DB73-484E-8180-3CECA23F822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1868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43318-32C8-EC49-8B52-56E430E7A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3F56-7590-DE43-A084-49E6FC2A172D}" type="datetimeFigureOut">
              <a:rPr lang="en-PK" smtClean="0"/>
              <a:t>06/12/2021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6E2951-EF6C-A842-BB82-387283D3E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E9FF2-69C0-0F40-ACDE-77B96BD4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E14A-DB73-484E-8180-3CECA23F822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9684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13AD7-CF43-A84F-A847-1C1B345CD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727EE-FECB-8646-9411-4A5DDDBC4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6C9CA-CAD0-E04D-B76D-F517BC05C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E0DC7-9873-144F-98D2-32C40870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3F56-7590-DE43-A084-49E6FC2A172D}" type="datetimeFigureOut">
              <a:rPr lang="en-PK" smtClean="0"/>
              <a:t>06/12/2021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9DD2F-0843-884D-AE4F-A9EBF4B5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2008F-0E40-8A46-9E4B-A147A50FB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E14A-DB73-484E-8180-3CECA23F822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9227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C724-B440-C64A-A616-6FA4312D0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EE61E-4491-DF4B-9092-56427DF9D8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62CAC-0713-7746-A1F4-3897A913C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F466C-9A3D-A84E-8247-526729AD7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3F56-7590-DE43-A084-49E6FC2A172D}" type="datetimeFigureOut">
              <a:rPr lang="en-PK" smtClean="0"/>
              <a:t>06/12/2021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A3AB4-C63F-DC42-9D38-8A68796C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7651B-3A06-EF4F-B5CF-4C9D01C4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E14A-DB73-484E-8180-3CECA23F822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545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31A534-7067-ED4F-9BF1-E1AB6CB7B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5BFC2-E365-EC4D-A30C-60ED755B0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61687-FDEB-AF41-B3D6-AA84778A6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C3F56-7590-DE43-A084-49E6FC2A172D}" type="datetimeFigureOut">
              <a:rPr lang="en-PK" smtClean="0"/>
              <a:t>06/12/2021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4E4B7-0825-1648-84AE-FFDB52871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29AD-DDB0-BA45-83EF-4FC0B34FB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5E14A-DB73-484E-8180-3CECA23F822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725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https://image.slidesharecdn.com/effectivepresentationskills-140107055722-phpapp02/95/effective-presentation-skills-24-638.jpg?cb=1389083674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https://image.slidesharecdn.com/effectivepresentationskills-140107055722-phpapp02/95/effective-presentation-skills-4-638.jpg?cb=1389083674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https://image.slidesharecdn.com/effectivepresentationskills-140107055722-phpapp02/95/effective-presentation-skills-18-638.jpg?cb=1389083674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https://image.slidesharecdn.com/effectivepresentationskills-140107055722-phpapp02/95/effective-presentation-skills-9-638.jpg?cb=1389083674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200B-23FE-3B4B-8C73-70AF954AD1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K" sz="6600" b="1" dirty="0"/>
              <a:t>EFFECTIVE PRESENTATION SKILLS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C81FD-F7F2-7D47-AFC0-F7B72884D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K" dirty="0"/>
              <a:t>Fouzia Goreja</a:t>
            </a:r>
          </a:p>
          <a:p>
            <a:r>
              <a:rPr lang="en-PK" dirty="0"/>
              <a:t>Assistant Professor(NUML)</a:t>
            </a:r>
          </a:p>
        </p:txBody>
      </p:sp>
    </p:spTree>
    <p:extLst>
      <p:ext uri="{BB962C8B-B14F-4D97-AF65-F5344CB8AC3E}">
        <p14:creationId xmlns:p14="http://schemas.microsoft.com/office/powerpoint/2010/main" val="2551168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88B7-8D1D-8943-A2F2-DC5934A0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K" b="1" u="sng" dirty="0"/>
              <a:t>VISUAL AIDS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D1305-81AB-C24A-A09C-8E1527450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Use simple fonts, colors and graphs. </a:t>
            </a:r>
          </a:p>
          <a:p>
            <a:r>
              <a:rPr lang="en-PK" dirty="0"/>
              <a:t>Use images and clipart. 3 to 7 bullets per slide. </a:t>
            </a:r>
          </a:p>
          <a:p>
            <a:r>
              <a:rPr lang="en-PK" dirty="0"/>
              <a:t>Don’t over crowd your slides, it will not look professional. </a:t>
            </a:r>
          </a:p>
          <a:p>
            <a:r>
              <a:rPr lang="en-PK" dirty="0"/>
              <a:t> New or different visual aids wake people up.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65872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D315-482F-C549-8986-F3CAEE01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u="sng" dirty="0"/>
              <a:t>VOICE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DB330-3729-7048-A062-6246778B3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 Louder and clear than your normal pitch. </a:t>
            </a:r>
          </a:p>
          <a:p>
            <a:r>
              <a:rPr lang="en-PK" dirty="0"/>
              <a:t> Vary pitch and volume. </a:t>
            </a:r>
          </a:p>
          <a:p>
            <a:r>
              <a:rPr lang="en-PK" dirty="0"/>
              <a:t> Over emphasis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41377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E4D9-3082-CF4F-9566-2B151CAA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u="sng" dirty="0"/>
              <a:t>APPEARANCE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8000B-68D4-5F48-9A91-E680EB1B0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PK" dirty="0"/>
              <a:t>Dark colors read as businesslike.</a:t>
            </a:r>
          </a:p>
          <a:p>
            <a:pPr lvl="0"/>
            <a:r>
              <a:rPr lang="en-PK" dirty="0"/>
              <a:t>Wear comfortable shoes to weight your feet evenly. </a:t>
            </a:r>
          </a:p>
          <a:p>
            <a:pPr lvl="0"/>
            <a:r>
              <a:rPr lang="en-PK" dirty="0"/>
              <a:t>Allow yourself to move a bit. </a:t>
            </a:r>
          </a:p>
          <a:p>
            <a:pPr lvl="0"/>
            <a:r>
              <a:rPr lang="en-PK" dirty="0"/>
              <a:t>Look confident.</a:t>
            </a:r>
          </a:p>
          <a:p>
            <a:pPr lvl="0"/>
            <a:r>
              <a:rPr lang="en-PK" dirty="0"/>
              <a:t>Professional dress code</a:t>
            </a:r>
          </a:p>
          <a:p>
            <a:pPr lvl="0"/>
            <a:r>
              <a:rPr lang="en-PK" b="1" dirty="0"/>
              <a:t>Style :</a:t>
            </a:r>
            <a:r>
              <a:rPr lang="en-PK" dirty="0"/>
              <a:t> You already have a style don’t try to copy others. </a:t>
            </a:r>
          </a:p>
          <a:p>
            <a:pPr lvl="0"/>
            <a:r>
              <a:rPr lang="en-PK" dirty="0"/>
              <a:t>Use words and sentences you use in normal days. </a:t>
            </a:r>
          </a:p>
          <a:p>
            <a:pPr lvl="0"/>
            <a:r>
              <a:rPr lang="en-PK" dirty="0"/>
              <a:t> Be yourself.</a:t>
            </a:r>
          </a:p>
          <a:p>
            <a:pPr lvl="0"/>
            <a:endParaRPr lang="en-PK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64763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EC400-A35B-BF48-BC37-5DF5F848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E5625-4760-6849-82BA-850A92E4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 Sketch an idea that what kind of questions audience may ask</a:t>
            </a:r>
          </a:p>
        </p:txBody>
      </p:sp>
    </p:spTree>
    <p:extLst>
      <p:ext uri="{BB962C8B-B14F-4D97-AF65-F5344CB8AC3E}">
        <p14:creationId xmlns:p14="http://schemas.microsoft.com/office/powerpoint/2010/main" val="4158780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8C01A-BBBF-AE49-A533-367D892A2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K" sz="4800" b="1" dirty="0"/>
              <a:t>PREPARATION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C535-8046-1A43-A9F7-CEC510306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 You can use following items to make the content of your presentation: </a:t>
            </a:r>
          </a:p>
          <a:p>
            <a:r>
              <a:rPr lang="en-PK" dirty="0"/>
              <a:t>Handouts </a:t>
            </a:r>
            <a:endParaRPr lang="en-PK" dirty="0">
              <a:sym typeface="Symbol" pitchFamily="2" charset="2"/>
            </a:endParaRPr>
          </a:p>
          <a:p>
            <a:r>
              <a:rPr lang="en-PK" dirty="0"/>
              <a:t>Personal notes</a:t>
            </a:r>
          </a:p>
          <a:p>
            <a:r>
              <a:rPr lang="en-PK" dirty="0"/>
              <a:t> Internet </a:t>
            </a:r>
            <a:endParaRPr lang="en-PK" dirty="0">
              <a:sym typeface="Symbol" pitchFamily="2" charset="2"/>
            </a:endParaRPr>
          </a:p>
          <a:p>
            <a:r>
              <a:rPr lang="en-PK" dirty="0"/>
              <a:t>Visual aids</a:t>
            </a:r>
          </a:p>
        </p:txBody>
      </p:sp>
    </p:spTree>
    <p:extLst>
      <p:ext uri="{BB962C8B-B14F-4D97-AF65-F5344CB8AC3E}">
        <p14:creationId xmlns:p14="http://schemas.microsoft.com/office/powerpoint/2010/main" val="2115179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C9AE-A4B1-D642-B65F-ED469FED1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82352-00AA-654C-AE95-119988317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Rehearse all points what you prepare. </a:t>
            </a:r>
          </a:p>
          <a:p>
            <a:r>
              <a:rPr lang="en-PK" dirty="0"/>
              <a:t>Rehearse with all visual aids and handouts. </a:t>
            </a:r>
          </a:p>
          <a:p>
            <a:r>
              <a:rPr lang="en-PK" dirty="0"/>
              <a:t>Practice again and again to manage time. </a:t>
            </a:r>
          </a:p>
          <a:p>
            <a:r>
              <a:rPr lang="en-PK" dirty="0"/>
              <a:t>Rehearse in front of mirror or a friend</a:t>
            </a:r>
          </a:p>
        </p:txBody>
      </p:sp>
    </p:spTree>
    <p:extLst>
      <p:ext uri="{BB962C8B-B14F-4D97-AF65-F5344CB8AC3E}">
        <p14:creationId xmlns:p14="http://schemas.microsoft.com/office/powerpoint/2010/main" val="124619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5BD9-0369-A74F-A6DD-CF5B3860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Present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036D6-D412-5E40-A278-7EE4D3259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Make a strong start. </a:t>
            </a:r>
          </a:p>
          <a:p>
            <a:r>
              <a:rPr lang="en-PK" dirty="0"/>
              <a:t> Engage the audience in first 2-3 minutes.</a:t>
            </a:r>
          </a:p>
          <a:p>
            <a:r>
              <a:rPr lang="en-PK" dirty="0"/>
              <a:t>  Show your passion through your movements and gestures. </a:t>
            </a:r>
          </a:p>
          <a:p>
            <a:r>
              <a:rPr lang="en-PK" dirty="0"/>
              <a:t> Make an eye contact. </a:t>
            </a:r>
          </a:p>
          <a:p>
            <a:r>
              <a:rPr lang="en-PK" dirty="0"/>
              <a:t> Don’t forget to smile as well, unless your topic is very grim</a:t>
            </a:r>
          </a:p>
        </p:txBody>
      </p:sp>
    </p:spTree>
    <p:extLst>
      <p:ext uri="{BB962C8B-B14F-4D97-AF65-F5344CB8AC3E}">
        <p14:creationId xmlns:p14="http://schemas.microsoft.com/office/powerpoint/2010/main" val="3941089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Flaws in presentation&#10;&#10; ">
            <a:extLst>
              <a:ext uri="{FF2B5EF4-FFF2-40B4-BE49-F238E27FC236}">
                <a16:creationId xmlns:a16="http://schemas.microsoft.com/office/drawing/2014/main" id="{C9D5FD5A-4812-D646-9FBB-7541CE0BB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0628416" cy="662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767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3FA09-10D7-4441-BF6F-5F447D5A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u="sng" dirty="0"/>
              <a:t>FLAWS IN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149BD-29E3-9B4C-850C-7D0FDE4E4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Lack of experience. </a:t>
            </a:r>
          </a:p>
          <a:p>
            <a:r>
              <a:rPr lang="en-PK" dirty="0"/>
              <a:t>Lack of enthusiasm. </a:t>
            </a:r>
          </a:p>
          <a:p>
            <a:r>
              <a:rPr lang="en-PK" dirty="0"/>
              <a:t>Lack of practice.</a:t>
            </a:r>
          </a:p>
          <a:p>
            <a:r>
              <a:rPr lang="en-PK" dirty="0"/>
              <a:t>Lack of related material. </a:t>
            </a:r>
          </a:p>
          <a:p>
            <a:r>
              <a:rPr lang="en-PK" dirty="0"/>
              <a:t>Lack of confidence. </a:t>
            </a:r>
          </a:p>
          <a:p>
            <a:r>
              <a:rPr lang="en-PK" dirty="0"/>
              <a:t>Hesitation. </a:t>
            </a:r>
          </a:p>
          <a:p>
            <a:r>
              <a:rPr lang="en-PK" dirty="0"/>
              <a:t>Ambiguity in the results that you want to conclude.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531610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B4653-3B66-A040-B903-591F665F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u="sng" dirty="0"/>
              <a:t>FACTORS FOR SUCCESSFUL PRESENTATION</a:t>
            </a:r>
            <a:br>
              <a:rPr lang="en-PK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C5ABB-F529-EB45-AC7E-B8CA1BE67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PK" dirty="0"/>
              <a:t>Be over prepared. </a:t>
            </a:r>
          </a:p>
          <a:p>
            <a:pPr lvl="0"/>
            <a:r>
              <a:rPr lang="en-PK" dirty="0"/>
              <a:t>Rehearse and practice.</a:t>
            </a:r>
          </a:p>
          <a:p>
            <a:pPr lvl="0"/>
            <a:r>
              <a:rPr lang="en-PK" dirty="0"/>
              <a:t> Grip on your topic. </a:t>
            </a:r>
          </a:p>
          <a:p>
            <a:pPr lvl="0"/>
            <a:r>
              <a:rPr lang="en-PK" dirty="0"/>
              <a:t>Know your subject. </a:t>
            </a:r>
          </a:p>
          <a:p>
            <a:pPr lvl="0"/>
            <a:r>
              <a:rPr lang="en-PK" dirty="0"/>
              <a:t>Be positive.</a:t>
            </a:r>
          </a:p>
          <a:p>
            <a:pPr lvl="0"/>
            <a:r>
              <a:rPr lang="en-PK" dirty="0"/>
              <a:t> Avoid stress.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6910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48A6-1C1A-534A-896A-DE93C3351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u="sng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AEA97-16B2-0642-9EEA-BA2197CAE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A presentation is a means of communication which can be adapted to various speaking situations, such as talking to a group, addressing a meeting or briefing a team.</a:t>
            </a:r>
          </a:p>
          <a:p>
            <a:r>
              <a:rPr lang="en-PK" dirty="0"/>
              <a:t>Following steps are included in preparing effective presentation:</a:t>
            </a:r>
          </a:p>
          <a:p>
            <a:r>
              <a:rPr lang="en-PK" b="1" dirty="0"/>
              <a:t>4 Ps</a:t>
            </a:r>
          </a:p>
          <a:p>
            <a:r>
              <a:rPr lang="en-PK" dirty="0"/>
              <a:t>Plan </a:t>
            </a:r>
          </a:p>
          <a:p>
            <a:r>
              <a:rPr lang="en-PK" dirty="0"/>
              <a:t>Prepare</a:t>
            </a:r>
          </a:p>
          <a:p>
            <a:r>
              <a:rPr lang="en-PK" dirty="0"/>
              <a:t>Practice </a:t>
            </a:r>
          </a:p>
          <a:p>
            <a:r>
              <a:rPr lang="en-PK" dirty="0"/>
              <a:t>Present</a:t>
            </a:r>
            <a:r>
              <a:rPr lang="en-PK" dirty="0">
                <a:effectLst/>
              </a:rPr>
              <a:t> 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25685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FC7B-663B-954A-8620-CBC36AD5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u="sn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680CF-E08C-BD4A-9F9A-2A70CA690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PK" dirty="0"/>
              <a:t> Always prepare </a:t>
            </a:r>
          </a:p>
          <a:p>
            <a:pPr lvl="0"/>
            <a:r>
              <a:rPr lang="en-PK" dirty="0"/>
              <a:t> Channelize your fear</a:t>
            </a:r>
          </a:p>
          <a:p>
            <a:pPr lvl="0"/>
            <a:r>
              <a:rPr lang="en-PK" dirty="0"/>
              <a:t> Interact with your audience</a:t>
            </a:r>
          </a:p>
          <a:p>
            <a:endParaRPr lang="en-PK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27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95CA1-ED07-A445-B45D-BE1FC661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u="sng" dirty="0"/>
              <a:t>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679FB-222D-3C4F-8507-17C554B17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Planning usually include following questions:</a:t>
            </a:r>
          </a:p>
          <a:p>
            <a:r>
              <a:rPr lang="en-PK" dirty="0"/>
              <a:t>Who is your audience? </a:t>
            </a:r>
          </a:p>
          <a:p>
            <a:r>
              <a:rPr lang="en-PK" dirty="0"/>
              <a:t>Why are they there?</a:t>
            </a:r>
          </a:p>
          <a:p>
            <a:r>
              <a:rPr lang="en-PK" dirty="0"/>
              <a:t> What is your goal?</a:t>
            </a:r>
          </a:p>
          <a:p>
            <a:r>
              <a:rPr lang="en-PK" dirty="0"/>
              <a:t> How long will it be? </a:t>
            </a:r>
          </a:p>
          <a:p>
            <a:r>
              <a:rPr lang="en-PK" dirty="0"/>
              <a:t>Where will it take place?</a:t>
            </a:r>
            <a:r>
              <a:rPr lang="en-PK" dirty="0">
                <a:effectLst/>
              </a:rPr>
              <a:t>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4848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50D6D3F-8348-3D4F-9D21-506351976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8" y="1246907"/>
            <a:ext cx="201464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pic>
        <p:nvPicPr>
          <p:cNvPr id="5121" name="Picture 1" descr="Planning&#10;&#10; ">
            <a:extLst>
              <a:ext uri="{FF2B5EF4-FFF2-40B4-BE49-F238E27FC236}">
                <a16:creationId xmlns:a16="http://schemas.microsoft.com/office/drawing/2014/main" id="{396C4318-7949-EF41-9260-7F3E82D98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281" y="1246908"/>
            <a:ext cx="9464633" cy="488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369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9E8A9-9BCD-AC4F-9016-C2EDBD7FE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689F5-3D5D-0249-8FD7-07BE142A9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K" dirty="0"/>
              <a:t> </a:t>
            </a:r>
            <a:r>
              <a:rPr lang="en-PK" b="1" dirty="0"/>
              <a:t>Following points must be kept in mind while preparing</a:t>
            </a:r>
            <a:r>
              <a:rPr lang="en-PK" dirty="0"/>
              <a:t>: </a:t>
            </a:r>
          </a:p>
          <a:p>
            <a:r>
              <a:rPr lang="en-PK" dirty="0"/>
              <a:t> Structure </a:t>
            </a:r>
          </a:p>
          <a:p>
            <a:r>
              <a:rPr lang="en-PK" dirty="0"/>
              <a:t> Prompt </a:t>
            </a:r>
            <a:endParaRPr lang="en-PK" dirty="0">
              <a:sym typeface="Symbol" pitchFamily="2" charset="2"/>
            </a:endParaRPr>
          </a:p>
          <a:p>
            <a:r>
              <a:rPr lang="en-PK" dirty="0"/>
              <a:t> Visual aids</a:t>
            </a:r>
            <a:endParaRPr lang="en-PK" dirty="0">
              <a:sym typeface="Symbol" pitchFamily="2" charset="2"/>
            </a:endParaRPr>
          </a:p>
          <a:p>
            <a:r>
              <a:rPr lang="en-PK" dirty="0"/>
              <a:t> Voice </a:t>
            </a:r>
          </a:p>
          <a:p>
            <a:r>
              <a:rPr lang="en-PK" dirty="0"/>
              <a:t> Appearance</a:t>
            </a:r>
          </a:p>
          <a:p>
            <a:r>
              <a:rPr lang="en-PK" dirty="0"/>
              <a:t>Style</a:t>
            </a:r>
          </a:p>
          <a:p>
            <a:r>
              <a:rPr lang="en-PK" dirty="0"/>
              <a:t>Questions</a:t>
            </a:r>
            <a:r>
              <a:rPr lang="en-PK" dirty="0">
                <a:effectLst/>
              </a:rPr>
              <a:t>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8407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eparation material&#10;• You can use following items to make the&#10;content of your presentation:&#10;Handouts&#10;Personal notes&#10;In...">
            <a:extLst>
              <a:ext uri="{FF2B5EF4-FFF2-40B4-BE49-F238E27FC236}">
                <a16:creationId xmlns:a16="http://schemas.microsoft.com/office/drawing/2014/main" id="{780F4D8A-74CD-FE44-BA33-E2DC81C3A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8" y="475013"/>
            <a:ext cx="9797143" cy="562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651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4ABF-B644-224A-B20C-C04459AFD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/>
              <a:t>STRUCTURE OF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D25DD-A425-1E44-842C-81416861B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PK" dirty="0"/>
              <a:t>Write your presentation in this order:</a:t>
            </a:r>
          </a:p>
          <a:p>
            <a:pPr lvl="0"/>
            <a:r>
              <a:rPr lang="en-PK" dirty="0"/>
              <a:t> Objective </a:t>
            </a:r>
          </a:p>
          <a:p>
            <a:pPr lvl="0"/>
            <a:r>
              <a:rPr lang="en-PK" dirty="0"/>
              <a:t>Beginning or introduction Grab the audience attention </a:t>
            </a:r>
          </a:p>
          <a:p>
            <a:pPr lvl="0"/>
            <a:r>
              <a:rPr lang="en-PK" dirty="0"/>
              <a:t>Main content: Main theme content should be relevant to topic </a:t>
            </a:r>
            <a:endParaRPr lang="en-PK" dirty="0">
              <a:sym typeface="Symbol" pitchFamily="2" charset="2"/>
            </a:endParaRPr>
          </a:p>
          <a:p>
            <a:pPr lvl="0"/>
            <a:r>
              <a:rPr lang="en-PK" dirty="0"/>
              <a:t>Summary /Conclusion Key message</a:t>
            </a:r>
          </a:p>
          <a:p>
            <a:pPr lvl="0"/>
            <a:r>
              <a:rPr lang="en-PK" dirty="0"/>
              <a:t>Recommendations </a:t>
            </a:r>
            <a:endParaRPr lang="en-PK" dirty="0">
              <a:sym typeface="Symbol" pitchFamily="2" charset="2"/>
            </a:endParaRPr>
          </a:p>
          <a:p>
            <a:pPr lvl="0"/>
            <a:r>
              <a:rPr lang="en-PK" dirty="0"/>
              <a:t>Questions</a:t>
            </a:r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38439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2ED700A-570E-FE47-B2EA-524AE2BB2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3" y="961901"/>
            <a:ext cx="2107794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pic>
        <p:nvPicPr>
          <p:cNvPr id="7169" name="Picture 2" descr="Structure&#10;Grab the audience&#10;attention&#10;&#10;Introduction&#10;&#10;Get Attention&#10;&#10;Main theme&#10;&#10;content should be&#10;relevant to topic&#10;&#10;summa...">
            <a:extLst>
              <a:ext uri="{FF2B5EF4-FFF2-40B4-BE49-F238E27FC236}">
                <a16:creationId xmlns:a16="http://schemas.microsoft.com/office/drawing/2014/main" id="{A79720DF-8F29-C149-B3AD-12871C76B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71" y="961901"/>
            <a:ext cx="10426534" cy="503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0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70BF-7CCC-8E42-969B-C722C1C03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u="sng" dirty="0"/>
              <a:t>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BBA8A-63FB-1146-847B-0D53BF98D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Short bullet points, key words only. </a:t>
            </a:r>
          </a:p>
          <a:p>
            <a:r>
              <a:rPr lang="en-PK" dirty="0"/>
              <a:t>Put your entire prompt onto your power point slides.</a:t>
            </a:r>
          </a:p>
          <a:p>
            <a:r>
              <a:rPr lang="en-PK" dirty="0"/>
              <a:t>These prompt are for you.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35274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491</Words>
  <Application>Microsoft Macintosh PowerPoint</Application>
  <PresentationFormat>Widescreen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EFFECTIVE PRESENTATION SKILLS</vt:lpstr>
      <vt:lpstr>DEFINITION</vt:lpstr>
      <vt:lpstr>PLANNING</vt:lpstr>
      <vt:lpstr>PowerPoint Presentation</vt:lpstr>
      <vt:lpstr>PREPARATION</vt:lpstr>
      <vt:lpstr>PowerPoint Presentation</vt:lpstr>
      <vt:lpstr>STRUCTURE OF PRESENTATION</vt:lpstr>
      <vt:lpstr>PowerPoint Presentation</vt:lpstr>
      <vt:lpstr>PROMPT</vt:lpstr>
      <vt:lpstr>VISUAL AIDS</vt:lpstr>
      <vt:lpstr>VOICE</vt:lpstr>
      <vt:lpstr>APPEARANCE</vt:lpstr>
      <vt:lpstr>QUESTIONS</vt:lpstr>
      <vt:lpstr>PREPARATION MATERIAL</vt:lpstr>
      <vt:lpstr>Practice</vt:lpstr>
      <vt:lpstr>Present</vt:lpstr>
      <vt:lpstr>PowerPoint Presentation</vt:lpstr>
      <vt:lpstr>FLAWS IN PRESENTATION</vt:lpstr>
      <vt:lpstr>FACTORS FOR SUCCESSFUL PRESENTATION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PRESENTATION SKILLS</dc:title>
  <dc:creator>Microsoft Office User</dc:creator>
  <cp:lastModifiedBy>Microsoft Office User</cp:lastModifiedBy>
  <cp:revision>15</cp:revision>
  <dcterms:created xsi:type="dcterms:W3CDTF">2021-11-30T04:05:48Z</dcterms:created>
  <dcterms:modified xsi:type="dcterms:W3CDTF">2021-12-06T04:12:17Z</dcterms:modified>
</cp:coreProperties>
</file>