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48"/>
  </p:normalViewPr>
  <p:slideViewPr>
    <p:cSldViewPr snapToGrid="0" snapToObjects="1">
      <p:cViewPr varScale="1">
        <p:scale>
          <a:sx n="119" d="100"/>
          <a:sy n="119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C46-31FA-A94A-B9CE-B9E30836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4F822-FE48-A147-9D73-ECC5626D0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C5BF-E978-094B-882F-052F89B1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0A46-9B99-D54E-8BCF-490A0A33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CEB6-C690-BF4B-B9B3-90EC469C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536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96F1-7A79-7E40-9DFD-45C51499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55505-B20D-9D4A-906E-9D6C9E35C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27B7-70CA-5440-A07E-735939F7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AF9B-E2D9-F44F-9E88-6A91A4E3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B185-C5D2-4348-9432-3A6C3D1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427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27924-30BE-E54C-956F-86A37BE28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DE8B7-061C-E04E-A1B4-B098329F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68DC-1758-B345-A376-F4F3CB0E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4311-2C2B-AC4C-B3CA-3A02C1D3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C54B-F67F-F44C-8E35-8FACDAA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033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65E6-B8EB-D443-A12C-627DCA8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6B7B-4ABE-B140-BEA1-A41D76FF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3E6A4-A85C-FD40-B39F-FFBDA204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7823-D860-9341-9DE3-79488668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B143-C2F6-1143-8153-28E8F582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529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2B95-4F60-F24D-8A8B-EF54D4FA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3E63-65EC-0645-B95C-7E053A0E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AC4E-4C71-814F-B2C6-34D3E42E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12A3-F854-F646-9848-9F2DAB89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B97A-DACB-1A47-9F9F-55E78071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04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1E5C-00D3-5145-8F96-A642E107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59BA-F156-E14B-8B89-D630E0F50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247E-AB68-C443-AF51-01C55306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87DC-422F-7445-9384-EF5FB0CF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545AE-B380-5C42-BFA7-8F356DD9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27C82-F32A-4E42-BB00-1C8599A6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13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E295-DBBF-7141-A14B-E51058F2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3454-3177-824D-A665-AC3966E3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C6A84-C15D-724F-9770-371556791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2823C-43BB-D647-8A29-FC01190DF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B6E2F-7B6D-564E-A93A-6358C361B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8691D-65CC-5044-A51E-64EA7982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A81E3-EF21-DF4D-BEAF-2A8CA6A6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A341E-66BD-E54D-BED0-D3EBAC76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453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69-EB1E-CA44-8422-C8EF9B31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8F4C2-475C-E243-944C-D09ED695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CF922-9168-6F46-A17A-448DB7F5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F6333-461A-DC4F-941D-68C6DD2E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2206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8388B-62E5-234F-AAEC-B8432F4C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02566-78A0-4842-8898-C0023145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1C2AB-F6FA-1446-AD1C-0515F55F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27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AF59-34FC-E347-9A6D-0345C577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3B94-FA04-AF4D-8DC4-C375C4A5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1143-3F18-1D45-8728-B3775851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FFF6-2421-3545-B161-39B73AB1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A99D-3318-0341-A61B-EF201DFF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DF58E-5E74-074C-A6FE-38E874A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632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608-86E6-6146-BE2C-B3556E92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425D8-0CF7-404E-BD26-6016610A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D5733-E050-404E-BCEE-115539F50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0A98-5E5D-6642-9DA8-87F3413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9052-3C74-1844-9558-23513A1F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BD76-5D8B-3D45-B69F-A09482E5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47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3A4F1-9D05-CB4F-8486-119171BA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4ECE4-958A-CD42-954F-D19EDEDE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A56C-FD6C-BD43-9142-A77CFBBF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62FB1-9BAB-B444-9EDB-35502DB7E17F}" type="datetimeFigureOut">
              <a:rPr lang="en-PK" smtClean="0"/>
              <a:t>20/10/2021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A63CF-E8D4-EE44-A9C4-6124C322E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95373-B0AC-3F44-A0E4-724B25CD4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B8CC-0F04-E849-A5FB-D7020F0DD4A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51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9669-5FD4-CE47-949A-77DE86404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PROPOSAL WRITING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51BEB-7CFB-184C-9899-49D67F5A08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PK" dirty="0"/>
              <a:t>y </a:t>
            </a:r>
          </a:p>
          <a:p>
            <a:r>
              <a:rPr lang="en-PK" dirty="0"/>
              <a:t>Fouzia Jamal Goreja</a:t>
            </a:r>
          </a:p>
        </p:txBody>
      </p:sp>
    </p:spTree>
    <p:extLst>
      <p:ext uri="{BB962C8B-B14F-4D97-AF65-F5344CB8AC3E}">
        <p14:creationId xmlns:p14="http://schemas.microsoft.com/office/powerpoint/2010/main" val="351138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147D-1EB5-2F43-AADC-C16CAD4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B0DB-81D5-B949-A9B0-7C4E4669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PK" dirty="0"/>
              <a:t> proposal </a:t>
            </a:r>
            <a:r>
              <a:rPr lang="en-GB" dirty="0" err="1"/>
              <a:t>i</a:t>
            </a:r>
            <a:r>
              <a:rPr lang="en-PK" dirty="0"/>
              <a:t>s a written report that seeks to persuade the reader to accept a suggested plan of action</a:t>
            </a:r>
          </a:p>
        </p:txBody>
      </p:sp>
    </p:spTree>
    <p:extLst>
      <p:ext uri="{BB962C8B-B14F-4D97-AF65-F5344CB8AC3E}">
        <p14:creationId xmlns:p14="http://schemas.microsoft.com/office/powerpoint/2010/main" val="726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FCF0-0DDD-394B-8C36-8934781E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7722-7712-C846-B2A7-54D37644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Proposal fall under two categories: </a:t>
            </a:r>
            <a:r>
              <a:rPr lang="en-PK" b="1" dirty="0"/>
              <a:t>Solicited and unsolicited.</a:t>
            </a:r>
          </a:p>
          <a:p>
            <a:r>
              <a:rPr lang="en-PK" dirty="0"/>
              <a:t>Solicited Proposal requested by a potential funder</a:t>
            </a:r>
          </a:p>
          <a:p>
            <a:r>
              <a:rPr lang="en-PK" dirty="0"/>
              <a:t>Unsolicited Proposal are sent to government agencies, private entities, or companies without being requested.</a:t>
            </a:r>
          </a:p>
          <a:p>
            <a:r>
              <a:rPr lang="en-PK" dirty="0"/>
              <a:t>Internal proposals are written to a decision maker in your own organization</a:t>
            </a:r>
          </a:p>
          <a:p>
            <a:r>
              <a:rPr lang="en-PK" dirty="0"/>
              <a:t>External proposals are sent to decision maker outside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9254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2042-602F-574B-B609-15EAB6F4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D252-EE60-DE49-A9B8-16A784AA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A research proposal is a structured presentation of what you plan to do in research,why you plan to conduct the research, how you plan to accomplish it.</a:t>
            </a:r>
          </a:p>
        </p:txBody>
      </p:sp>
    </p:spTree>
    <p:extLst>
      <p:ext uri="{BB962C8B-B14F-4D97-AF65-F5344CB8AC3E}">
        <p14:creationId xmlns:p14="http://schemas.microsoft.com/office/powerpoint/2010/main" val="354535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5EB8-0A69-CF4F-92F9-46725D31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Technical writing in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1BD4-D08B-104E-B10F-0879AF49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Give ample, credible evidence to all statements.</a:t>
            </a:r>
          </a:p>
          <a:p>
            <a:r>
              <a:rPr lang="en-PK" dirty="0"/>
              <a:t>Do not exaggerate</a:t>
            </a:r>
          </a:p>
          <a:p>
            <a:r>
              <a:rPr lang="en-PK" dirty="0"/>
              <a:t>Provide examples, facts and figures to prove your point of view.</a:t>
            </a:r>
          </a:p>
          <a:p>
            <a:r>
              <a:rPr lang="en-PK" dirty="0"/>
              <a:t>Use  straight forward and simple sentences.</a:t>
            </a:r>
          </a:p>
          <a:p>
            <a:r>
              <a:rPr lang="en-PK" dirty="0"/>
              <a:t>Approach your proposal as a problem solving activity.</a:t>
            </a:r>
          </a:p>
        </p:txBody>
      </p:sp>
    </p:spTree>
    <p:extLst>
      <p:ext uri="{BB962C8B-B14F-4D97-AF65-F5344CB8AC3E}">
        <p14:creationId xmlns:p14="http://schemas.microsoft.com/office/powerpoint/2010/main" val="50143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686B-DDDF-404C-9F08-6DF7CD0A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PROPOSAL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0CCE-81D3-D640-BAAE-D5E7CB72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Backgroung information: Provide </a:t>
            </a:r>
            <a:r>
              <a:rPr lang="en-PK"/>
              <a:t>maximum background </a:t>
            </a:r>
            <a:r>
              <a:rPr lang="en-PK" dirty="0"/>
              <a:t>information inorder to show the reder that you have enough information and viable solution of the problem.</a:t>
            </a:r>
          </a:p>
          <a:p>
            <a:r>
              <a:rPr lang="en-PK" dirty="0"/>
              <a:t>Objectives: provide specific information about the outcomes of the proposal.</a:t>
            </a:r>
          </a:p>
          <a:p>
            <a:r>
              <a:rPr lang="en-PK" dirty="0"/>
              <a:t>Discussion: Include detail of each and every step which will be taken to achieve the purpose.</a:t>
            </a:r>
          </a:p>
        </p:txBody>
      </p:sp>
    </p:spTree>
    <p:extLst>
      <p:ext uri="{BB962C8B-B14F-4D97-AF65-F5344CB8AC3E}">
        <p14:creationId xmlns:p14="http://schemas.microsoft.com/office/powerpoint/2010/main" val="3906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6533-BB75-EE4B-BCC8-441BAD0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Characteristics of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2DD-F486-984C-AAB7-4BE76B38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u="sng" dirty="0"/>
              <a:t>AIDA plan </a:t>
            </a:r>
            <a:r>
              <a:rPr lang="en-PK" dirty="0"/>
              <a:t>It tells the reader how you plan to do it.</a:t>
            </a:r>
          </a:p>
          <a:p>
            <a:r>
              <a:rPr lang="en-PK" b="1" dirty="0"/>
              <a:t>Attention</a:t>
            </a:r>
            <a:r>
              <a:rPr lang="en-PK" dirty="0"/>
              <a:t> is caught what is being proposed</a:t>
            </a:r>
          </a:p>
          <a:p>
            <a:r>
              <a:rPr lang="en-PK" b="1" dirty="0"/>
              <a:t>Interest</a:t>
            </a:r>
            <a:r>
              <a:rPr lang="en-PK" dirty="0"/>
              <a:t> is created by pointing out how the work will be executed</a:t>
            </a:r>
          </a:p>
          <a:p>
            <a:r>
              <a:rPr lang="en-PK" b="1" dirty="0"/>
              <a:t>Desire</a:t>
            </a:r>
            <a:r>
              <a:rPr lang="en-PK" dirty="0"/>
              <a:t> has to be generated to accept the proposal by highlighting the benefits.</a:t>
            </a:r>
          </a:p>
          <a:p>
            <a:r>
              <a:rPr lang="en-PK" b="1" dirty="0"/>
              <a:t>Action</a:t>
            </a:r>
            <a:r>
              <a:rPr lang="en-PK" dirty="0"/>
              <a:t> is induced by persuasive reasoning.</a:t>
            </a:r>
          </a:p>
        </p:txBody>
      </p:sp>
    </p:spTree>
    <p:extLst>
      <p:ext uri="{BB962C8B-B14F-4D97-AF65-F5344CB8AC3E}">
        <p14:creationId xmlns:p14="http://schemas.microsoft.com/office/powerpoint/2010/main" val="356453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PROPOSAL WRITING</vt:lpstr>
      <vt:lpstr>PROPOSAL</vt:lpstr>
      <vt:lpstr>TYPES</vt:lpstr>
      <vt:lpstr>Research Proposal</vt:lpstr>
      <vt:lpstr>Technical writing in Proposal</vt:lpstr>
      <vt:lpstr>PROPOSAL FORMAT</vt:lpstr>
      <vt:lpstr>Characteristics of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WRITING</dc:title>
  <dc:creator>Microsoft Office User</dc:creator>
  <cp:lastModifiedBy>Microsoft Office User</cp:lastModifiedBy>
  <cp:revision>3</cp:revision>
  <dcterms:created xsi:type="dcterms:W3CDTF">2021-10-20T00:21:01Z</dcterms:created>
  <dcterms:modified xsi:type="dcterms:W3CDTF">2021-10-20T04:15:32Z</dcterms:modified>
</cp:coreProperties>
</file>