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3" r:id="rId3"/>
    <p:sldId id="264" r:id="rId4"/>
    <p:sldId id="257" r:id="rId5"/>
    <p:sldId id="258" r:id="rId6"/>
    <p:sldId id="259" r:id="rId7"/>
    <p:sldId id="260" r:id="rId8"/>
    <p:sldId id="261" r:id="rId9"/>
    <p:sldId id="262"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570" autoAdjust="0"/>
  </p:normalViewPr>
  <p:slideViewPr>
    <p:cSldViewPr>
      <p:cViewPr varScale="1">
        <p:scale>
          <a:sx n="63" d="100"/>
          <a:sy n="63" d="100"/>
        </p:scale>
        <p:origin x="159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0EAE46-9952-433D-B34D-8F5147063D3D}" type="datetimeFigureOut">
              <a:rPr lang="en-US" smtClean="0"/>
              <a:t>10/7/2020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B195CD-BA5C-4232-9CCE-8088FF4B5482}" type="slidenum">
              <a:rPr lang="en-US" smtClean="0"/>
              <a:t>‹#›</a:t>
            </a:fld>
            <a:endParaRPr lang="en-US"/>
          </a:p>
        </p:txBody>
      </p:sp>
    </p:spTree>
    <p:extLst>
      <p:ext uri="{BB962C8B-B14F-4D97-AF65-F5344CB8AC3E}">
        <p14:creationId xmlns:p14="http://schemas.microsoft.com/office/powerpoint/2010/main" val="197942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9B195CD-BA5C-4232-9CCE-8088FF4B5482}" type="slidenum">
              <a:rPr lang="en-US" smtClean="0"/>
              <a:t>2</a:t>
            </a:fld>
            <a:endParaRPr lang="en-US"/>
          </a:p>
        </p:txBody>
      </p:sp>
    </p:spTree>
    <p:extLst>
      <p:ext uri="{BB962C8B-B14F-4D97-AF65-F5344CB8AC3E}">
        <p14:creationId xmlns:p14="http://schemas.microsoft.com/office/powerpoint/2010/main" val="1358777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Programming/ movie going     resources</a:t>
            </a:r>
            <a:r>
              <a:rPr lang="en-US" baseline="0" dirty="0"/>
              <a:t> Web RECURSIVE</a:t>
            </a:r>
            <a:endParaRPr lang="en-US" dirty="0"/>
          </a:p>
        </p:txBody>
      </p:sp>
      <p:sp>
        <p:nvSpPr>
          <p:cNvPr id="4" name="Slide Number Placeholder 3"/>
          <p:cNvSpPr>
            <a:spLocks noGrp="1"/>
          </p:cNvSpPr>
          <p:nvPr>
            <p:ph type="sldNum" sz="quarter" idx="10"/>
          </p:nvPr>
        </p:nvSpPr>
        <p:spPr/>
        <p:txBody>
          <a:bodyPr/>
          <a:lstStyle/>
          <a:p>
            <a:fld id="{D9B195CD-BA5C-4232-9CCE-8088FF4B5482}" type="slidenum">
              <a:rPr lang="en-US" smtClean="0"/>
              <a:t>3</a:t>
            </a:fld>
            <a:endParaRPr lang="en-US"/>
          </a:p>
        </p:txBody>
      </p:sp>
    </p:spTree>
    <p:extLst>
      <p:ext uri="{BB962C8B-B14F-4D97-AF65-F5344CB8AC3E}">
        <p14:creationId xmlns:p14="http://schemas.microsoft.com/office/powerpoint/2010/main" val="1058875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Programming</a:t>
            </a:r>
            <a:r>
              <a:rPr lang="en-US" baseline="0" dirty="0"/>
              <a:t> is the best </a:t>
            </a:r>
            <a:r>
              <a:rPr lang="en-US" baseline="0" dirty="0" err="1"/>
              <a:t>tevcchnique</a:t>
            </a:r>
            <a:endParaRPr lang="en-US" dirty="0"/>
          </a:p>
        </p:txBody>
      </p:sp>
      <p:sp>
        <p:nvSpPr>
          <p:cNvPr id="4" name="Slide Number Placeholder 3"/>
          <p:cNvSpPr>
            <a:spLocks noGrp="1"/>
          </p:cNvSpPr>
          <p:nvPr>
            <p:ph type="sldNum" sz="quarter" idx="10"/>
          </p:nvPr>
        </p:nvSpPr>
        <p:spPr/>
        <p:txBody>
          <a:bodyPr/>
          <a:lstStyle/>
          <a:p>
            <a:fld id="{D9B195CD-BA5C-4232-9CCE-8088FF4B5482}" type="slidenum">
              <a:rPr lang="en-US" smtClean="0"/>
              <a:t>4</a:t>
            </a:fld>
            <a:endParaRPr lang="en-US"/>
          </a:p>
        </p:txBody>
      </p:sp>
    </p:spTree>
    <p:extLst>
      <p:ext uri="{BB962C8B-B14F-4D97-AF65-F5344CB8AC3E}">
        <p14:creationId xmlns:p14="http://schemas.microsoft.com/office/powerpoint/2010/main" val="3956262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9B195CD-BA5C-4232-9CCE-8088FF4B5482}" type="slidenum">
              <a:rPr lang="en-US" smtClean="0"/>
              <a:t>9</a:t>
            </a:fld>
            <a:endParaRPr lang="en-US"/>
          </a:p>
        </p:txBody>
      </p:sp>
    </p:spTree>
    <p:extLst>
      <p:ext uri="{BB962C8B-B14F-4D97-AF65-F5344CB8AC3E}">
        <p14:creationId xmlns:p14="http://schemas.microsoft.com/office/powerpoint/2010/main" val="1327225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502D724-0DBA-4357-A438-78603CA74408}" type="datetimeFigureOut">
              <a:rPr lang="en-US" smtClean="0"/>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36E7C0-54F9-46A5-ABE7-FEA1AED258C6}" type="slidenum">
              <a:rPr lang="en-US" smtClean="0"/>
              <a:t>‹#›</a:t>
            </a:fld>
            <a:endParaRPr lang="en-US" dirty="0"/>
          </a:p>
        </p:txBody>
      </p:sp>
    </p:spTree>
    <p:extLst>
      <p:ext uri="{BB962C8B-B14F-4D97-AF65-F5344CB8AC3E}">
        <p14:creationId xmlns:p14="http://schemas.microsoft.com/office/powerpoint/2010/main" val="831629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02D724-0DBA-4357-A438-78603CA74408}" type="datetimeFigureOut">
              <a:rPr lang="en-US" smtClean="0"/>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36E7C0-54F9-46A5-ABE7-FEA1AED258C6}" type="slidenum">
              <a:rPr lang="en-US" smtClean="0"/>
              <a:t>‹#›</a:t>
            </a:fld>
            <a:endParaRPr lang="en-US" dirty="0"/>
          </a:p>
        </p:txBody>
      </p:sp>
    </p:spTree>
    <p:extLst>
      <p:ext uri="{BB962C8B-B14F-4D97-AF65-F5344CB8AC3E}">
        <p14:creationId xmlns:p14="http://schemas.microsoft.com/office/powerpoint/2010/main" val="406396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02D724-0DBA-4357-A438-78603CA74408}" type="datetimeFigureOut">
              <a:rPr lang="en-US" smtClean="0"/>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36E7C0-54F9-46A5-ABE7-FEA1AED258C6}" type="slidenum">
              <a:rPr lang="en-US" smtClean="0"/>
              <a:t>‹#›</a:t>
            </a:fld>
            <a:endParaRPr lang="en-US" dirty="0"/>
          </a:p>
        </p:txBody>
      </p:sp>
    </p:spTree>
    <p:extLst>
      <p:ext uri="{BB962C8B-B14F-4D97-AF65-F5344CB8AC3E}">
        <p14:creationId xmlns:p14="http://schemas.microsoft.com/office/powerpoint/2010/main" val="1992016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02D724-0DBA-4357-A438-78603CA74408}" type="datetimeFigureOut">
              <a:rPr lang="en-US" smtClean="0"/>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36E7C0-54F9-46A5-ABE7-FEA1AED258C6}" type="slidenum">
              <a:rPr lang="en-US" smtClean="0"/>
              <a:t>‹#›</a:t>
            </a:fld>
            <a:endParaRPr lang="en-US" dirty="0"/>
          </a:p>
        </p:txBody>
      </p:sp>
    </p:spTree>
    <p:extLst>
      <p:ext uri="{BB962C8B-B14F-4D97-AF65-F5344CB8AC3E}">
        <p14:creationId xmlns:p14="http://schemas.microsoft.com/office/powerpoint/2010/main" val="2278951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02D724-0DBA-4357-A438-78603CA74408}" type="datetimeFigureOut">
              <a:rPr lang="en-US" smtClean="0"/>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36E7C0-54F9-46A5-ABE7-FEA1AED258C6}" type="slidenum">
              <a:rPr lang="en-US" smtClean="0"/>
              <a:t>‹#›</a:t>
            </a:fld>
            <a:endParaRPr lang="en-US" dirty="0"/>
          </a:p>
        </p:txBody>
      </p:sp>
    </p:spTree>
    <p:extLst>
      <p:ext uri="{BB962C8B-B14F-4D97-AF65-F5344CB8AC3E}">
        <p14:creationId xmlns:p14="http://schemas.microsoft.com/office/powerpoint/2010/main" val="925439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502D724-0DBA-4357-A438-78603CA74408}" type="datetimeFigureOut">
              <a:rPr lang="en-US" smtClean="0"/>
              <a:t>10/7/2020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C36E7C0-54F9-46A5-ABE7-FEA1AED258C6}" type="slidenum">
              <a:rPr lang="en-US" smtClean="0"/>
              <a:t>‹#›</a:t>
            </a:fld>
            <a:endParaRPr lang="en-US" dirty="0"/>
          </a:p>
        </p:txBody>
      </p:sp>
    </p:spTree>
    <p:extLst>
      <p:ext uri="{BB962C8B-B14F-4D97-AF65-F5344CB8AC3E}">
        <p14:creationId xmlns:p14="http://schemas.microsoft.com/office/powerpoint/2010/main" val="376575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02D724-0DBA-4357-A438-78603CA74408}" type="datetimeFigureOut">
              <a:rPr lang="en-US" smtClean="0"/>
              <a:t>10/7/2020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C36E7C0-54F9-46A5-ABE7-FEA1AED258C6}" type="slidenum">
              <a:rPr lang="en-US" smtClean="0"/>
              <a:t>‹#›</a:t>
            </a:fld>
            <a:endParaRPr lang="en-US" dirty="0"/>
          </a:p>
        </p:txBody>
      </p:sp>
    </p:spTree>
    <p:extLst>
      <p:ext uri="{BB962C8B-B14F-4D97-AF65-F5344CB8AC3E}">
        <p14:creationId xmlns:p14="http://schemas.microsoft.com/office/powerpoint/2010/main" val="4251001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502D724-0DBA-4357-A438-78603CA74408}" type="datetimeFigureOut">
              <a:rPr lang="en-US" smtClean="0"/>
              <a:t>10/7/2020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C36E7C0-54F9-46A5-ABE7-FEA1AED258C6}" type="slidenum">
              <a:rPr lang="en-US" smtClean="0"/>
              <a:t>‹#›</a:t>
            </a:fld>
            <a:endParaRPr lang="en-US" dirty="0"/>
          </a:p>
        </p:txBody>
      </p:sp>
    </p:spTree>
    <p:extLst>
      <p:ext uri="{BB962C8B-B14F-4D97-AF65-F5344CB8AC3E}">
        <p14:creationId xmlns:p14="http://schemas.microsoft.com/office/powerpoint/2010/main" val="1856443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02D724-0DBA-4357-A438-78603CA74408}" type="datetimeFigureOut">
              <a:rPr lang="en-US" smtClean="0"/>
              <a:t>10/7/2020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C36E7C0-54F9-46A5-ABE7-FEA1AED258C6}" type="slidenum">
              <a:rPr lang="en-US" smtClean="0"/>
              <a:t>‹#›</a:t>
            </a:fld>
            <a:endParaRPr lang="en-US" dirty="0"/>
          </a:p>
        </p:txBody>
      </p:sp>
    </p:spTree>
    <p:extLst>
      <p:ext uri="{BB962C8B-B14F-4D97-AF65-F5344CB8AC3E}">
        <p14:creationId xmlns:p14="http://schemas.microsoft.com/office/powerpoint/2010/main" val="3641717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02D724-0DBA-4357-A438-78603CA74408}" type="datetimeFigureOut">
              <a:rPr lang="en-US" smtClean="0"/>
              <a:t>10/7/2020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C36E7C0-54F9-46A5-ABE7-FEA1AED258C6}" type="slidenum">
              <a:rPr lang="en-US" smtClean="0"/>
              <a:t>‹#›</a:t>
            </a:fld>
            <a:endParaRPr lang="en-US" dirty="0"/>
          </a:p>
        </p:txBody>
      </p:sp>
    </p:spTree>
    <p:extLst>
      <p:ext uri="{BB962C8B-B14F-4D97-AF65-F5344CB8AC3E}">
        <p14:creationId xmlns:p14="http://schemas.microsoft.com/office/powerpoint/2010/main" val="1695772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02D724-0DBA-4357-A438-78603CA74408}" type="datetimeFigureOut">
              <a:rPr lang="en-US" smtClean="0"/>
              <a:t>10/7/2020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C36E7C0-54F9-46A5-ABE7-FEA1AED258C6}" type="slidenum">
              <a:rPr lang="en-US" smtClean="0"/>
              <a:t>‹#›</a:t>
            </a:fld>
            <a:endParaRPr lang="en-US" dirty="0"/>
          </a:p>
        </p:txBody>
      </p:sp>
    </p:spTree>
    <p:extLst>
      <p:ext uri="{BB962C8B-B14F-4D97-AF65-F5344CB8AC3E}">
        <p14:creationId xmlns:p14="http://schemas.microsoft.com/office/powerpoint/2010/main" val="1483580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02D724-0DBA-4357-A438-78603CA74408}" type="datetimeFigureOut">
              <a:rPr lang="en-US" smtClean="0"/>
              <a:t>10/7/2020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36E7C0-54F9-46A5-ABE7-FEA1AED258C6}" type="slidenum">
              <a:rPr lang="en-US" smtClean="0"/>
              <a:t>‹#›</a:t>
            </a:fld>
            <a:endParaRPr lang="en-US" dirty="0"/>
          </a:p>
        </p:txBody>
      </p:sp>
    </p:spTree>
    <p:extLst>
      <p:ext uri="{BB962C8B-B14F-4D97-AF65-F5344CB8AC3E}">
        <p14:creationId xmlns:p14="http://schemas.microsoft.com/office/powerpoint/2010/main" val="2535866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STEPS OF WRITING PROCESS</a:t>
            </a:r>
          </a:p>
        </p:txBody>
      </p:sp>
      <p:sp>
        <p:nvSpPr>
          <p:cNvPr id="3" name="Subtitle 2"/>
          <p:cNvSpPr>
            <a:spLocks noGrp="1"/>
          </p:cNvSpPr>
          <p:nvPr>
            <p:ph type="subTitle" idx="1"/>
          </p:nvPr>
        </p:nvSpPr>
        <p:spPr/>
        <p:txBody>
          <a:bodyPr>
            <a:normAutofit fontScale="85000" lnSpcReduction="20000"/>
          </a:bodyPr>
          <a:lstStyle/>
          <a:p>
            <a:r>
              <a:rPr lang="en-US" b="1" dirty="0"/>
              <a:t>Department of </a:t>
            </a:r>
            <a:r>
              <a:rPr lang="en-US" b="1"/>
              <a:t>Computer Science</a:t>
            </a:r>
            <a:endParaRPr lang="en-US" b="1" dirty="0"/>
          </a:p>
          <a:p>
            <a:r>
              <a:rPr lang="en-US" b="1" dirty="0"/>
              <a:t>MCS IV (M)</a:t>
            </a:r>
          </a:p>
          <a:p>
            <a:r>
              <a:rPr lang="en-US" b="1" dirty="0"/>
              <a:t>By </a:t>
            </a:r>
          </a:p>
          <a:p>
            <a:r>
              <a:rPr lang="en-US" b="1" dirty="0" err="1"/>
              <a:t>Fouzia</a:t>
            </a:r>
            <a:r>
              <a:rPr lang="en-US" b="1" dirty="0"/>
              <a:t> Jamal </a:t>
            </a:r>
            <a:r>
              <a:rPr lang="en-US" b="1" dirty="0" err="1"/>
              <a:t>Goreja</a:t>
            </a:r>
            <a:endParaRPr lang="en-US" b="1" dirty="0"/>
          </a:p>
          <a:p>
            <a:endParaRPr lang="en-US" dirty="0"/>
          </a:p>
        </p:txBody>
      </p:sp>
    </p:spTree>
    <p:extLst>
      <p:ext uri="{BB962C8B-B14F-4D97-AF65-F5344CB8AC3E}">
        <p14:creationId xmlns:p14="http://schemas.microsoft.com/office/powerpoint/2010/main" val="1282220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3FFF6-2706-4260-A754-89B63F9E01E0}"/>
              </a:ext>
            </a:extLst>
          </p:cNvPr>
          <p:cNvSpPr>
            <a:spLocks noGrp="1"/>
          </p:cNvSpPr>
          <p:nvPr>
            <p:ph type="title"/>
          </p:nvPr>
        </p:nvSpPr>
        <p:spPr/>
        <p:txBody>
          <a:bodyPr/>
          <a:lstStyle/>
          <a:p>
            <a:r>
              <a:rPr lang="en-US" dirty="0"/>
              <a:t>EDITING EXAMPLE</a:t>
            </a:r>
          </a:p>
        </p:txBody>
      </p:sp>
      <p:sp>
        <p:nvSpPr>
          <p:cNvPr id="3" name="Content Placeholder 2">
            <a:extLst>
              <a:ext uri="{FF2B5EF4-FFF2-40B4-BE49-F238E27FC236}">
                <a16:creationId xmlns:a16="http://schemas.microsoft.com/office/drawing/2014/main" id="{9F05D70A-D7CD-4BD8-A207-5AE74DE530C2}"/>
              </a:ext>
            </a:extLst>
          </p:cNvPr>
          <p:cNvSpPr>
            <a:spLocks noGrp="1"/>
          </p:cNvSpPr>
          <p:nvPr>
            <p:ph idx="1"/>
          </p:nvPr>
        </p:nvSpPr>
        <p:spPr/>
        <p:txBody>
          <a:bodyPr>
            <a:normAutofit lnSpcReduction="10000"/>
          </a:bodyPr>
          <a:lstStyle/>
          <a:p>
            <a:r>
              <a:rPr lang="en-US" dirty="0"/>
              <a:t>At the start of school Dora was </a:t>
            </a:r>
            <a:r>
              <a:rPr lang="en-US" dirty="0" err="1"/>
              <a:t>afrad</a:t>
            </a:r>
            <a:r>
              <a:rPr lang="en-US" dirty="0"/>
              <a:t> of her new Teacher. Mrs. Davis seamed nice, but she had so </a:t>
            </a:r>
            <a:r>
              <a:rPr lang="en-US" dirty="0" err="1"/>
              <a:t>manny</a:t>
            </a:r>
            <a:r>
              <a:rPr lang="en-US" dirty="0"/>
              <a:t> rules for the class to </a:t>
            </a:r>
            <a:r>
              <a:rPr lang="en-US" dirty="0" err="1"/>
              <a:t>folow</a:t>
            </a:r>
            <a:r>
              <a:rPr lang="en-US" dirty="0"/>
              <a:t>. Scare someone to pieces. As the school year </a:t>
            </a:r>
            <a:r>
              <a:rPr lang="en-US" dirty="0" err="1"/>
              <a:t>cotinued</a:t>
            </a:r>
            <a:r>
              <a:rPr lang="en-US" dirty="0"/>
              <a:t>, Dora begun to </a:t>
            </a:r>
            <a:r>
              <a:rPr lang="en-US" dirty="0" err="1"/>
              <a:t>understan</a:t>
            </a:r>
            <a:r>
              <a:rPr lang="en-US" dirty="0"/>
              <a:t> how the Teacher come up with the rules The rules were their so students would be </a:t>
            </a:r>
            <a:r>
              <a:rPr lang="en-US" dirty="0" err="1"/>
              <a:t>respecful</a:t>
            </a:r>
            <a:r>
              <a:rPr lang="en-US" dirty="0"/>
              <a:t> of </a:t>
            </a:r>
            <a:r>
              <a:rPr lang="en-US" dirty="0" err="1"/>
              <a:t>theyselves</a:t>
            </a:r>
            <a:r>
              <a:rPr lang="en-US" dirty="0"/>
              <a:t> and each other. By the end of the year, Dora though Mrs. Davis was the best Teacher she </a:t>
            </a:r>
            <a:r>
              <a:rPr lang="en-US" dirty="0" err="1"/>
              <a:t>evere</a:t>
            </a:r>
            <a:r>
              <a:rPr lang="en-US" dirty="0"/>
              <a:t> had!</a:t>
            </a:r>
          </a:p>
        </p:txBody>
      </p:sp>
    </p:spTree>
    <p:extLst>
      <p:ext uri="{BB962C8B-B14F-4D97-AF65-F5344CB8AC3E}">
        <p14:creationId xmlns:p14="http://schemas.microsoft.com/office/powerpoint/2010/main" val="311674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670A0-4610-468C-9236-11A863078D1B}"/>
              </a:ext>
            </a:extLst>
          </p:cNvPr>
          <p:cNvSpPr>
            <a:spLocks noGrp="1"/>
          </p:cNvSpPr>
          <p:nvPr>
            <p:ph type="title"/>
          </p:nvPr>
        </p:nvSpPr>
        <p:spPr/>
        <p:txBody>
          <a:bodyPr/>
          <a:lstStyle/>
          <a:p>
            <a:r>
              <a:rPr lang="en-US" dirty="0"/>
              <a:t>CORRECTIONS</a:t>
            </a:r>
          </a:p>
        </p:txBody>
      </p:sp>
      <p:sp>
        <p:nvSpPr>
          <p:cNvPr id="3" name="Content Placeholder 2">
            <a:extLst>
              <a:ext uri="{FF2B5EF4-FFF2-40B4-BE49-F238E27FC236}">
                <a16:creationId xmlns:a16="http://schemas.microsoft.com/office/drawing/2014/main" id="{449902B8-0E01-44A4-8577-82A6821FD182}"/>
              </a:ext>
            </a:extLst>
          </p:cNvPr>
          <p:cNvSpPr>
            <a:spLocks noGrp="1"/>
          </p:cNvSpPr>
          <p:nvPr>
            <p:ph idx="1"/>
          </p:nvPr>
        </p:nvSpPr>
        <p:spPr/>
        <p:txBody>
          <a:bodyPr>
            <a:normAutofit lnSpcReduction="10000"/>
          </a:bodyPr>
          <a:lstStyle/>
          <a:p>
            <a:r>
              <a:rPr lang="en-US" dirty="0"/>
              <a:t>At the start of school Dora was afraid of her new teacher. Mrs. Davis seemed nice, but she had so many rules for the class to follow. It would scare someone to pieces. As the school year continued, Dora began to understand how the teacher came up with the rules. The rules were there so students would be respectful of themselves and each other. By the end of the year, Dora thought Mrs. Davis was the best teacher she ever had!</a:t>
            </a:r>
          </a:p>
        </p:txBody>
      </p:sp>
    </p:spTree>
    <p:extLst>
      <p:ext uri="{BB962C8B-B14F-4D97-AF65-F5344CB8AC3E}">
        <p14:creationId xmlns:p14="http://schemas.microsoft.com/office/powerpoint/2010/main" val="584070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p>
        </p:txBody>
      </p:sp>
      <p:sp>
        <p:nvSpPr>
          <p:cNvPr id="3" name="Content Placeholder 2"/>
          <p:cNvSpPr>
            <a:spLocks noGrp="1"/>
          </p:cNvSpPr>
          <p:nvPr>
            <p:ph idx="1"/>
          </p:nvPr>
        </p:nvSpPr>
        <p:spPr/>
        <p:txBody>
          <a:bodyPr>
            <a:normAutofit lnSpcReduction="10000"/>
          </a:bodyPr>
          <a:lstStyle/>
          <a:p>
            <a:r>
              <a:rPr lang="en-US" dirty="0"/>
              <a:t>Writing is a </a:t>
            </a:r>
            <a:r>
              <a:rPr lang="en-US" b="1" dirty="0"/>
              <a:t>process/skill (</a:t>
            </a:r>
            <a:r>
              <a:rPr lang="en-US" sz="3600" b="1" dirty="0"/>
              <a:t>practice</a:t>
            </a:r>
            <a:r>
              <a:rPr lang="en-US" b="1" dirty="0"/>
              <a:t>)</a:t>
            </a:r>
          </a:p>
          <a:p>
            <a:r>
              <a:rPr lang="en-US" dirty="0"/>
              <a:t> and is a complex combination of skills which  can be broken down into five s</a:t>
            </a:r>
            <a:r>
              <a:rPr lang="en-US" b="1" dirty="0"/>
              <a:t>tep</a:t>
            </a:r>
            <a:r>
              <a:rPr lang="en-US" dirty="0"/>
              <a:t>s: </a:t>
            </a:r>
          </a:p>
          <a:p>
            <a:r>
              <a:rPr lang="en-US" b="1" dirty="0"/>
              <a:t>prewriting, (Planning)</a:t>
            </a:r>
          </a:p>
          <a:p>
            <a:r>
              <a:rPr lang="en-US" b="1" dirty="0"/>
              <a:t> drafting, (Writing) </a:t>
            </a:r>
            <a:r>
              <a:rPr lang="en-US" b="1" dirty="0" err="1"/>
              <a:t>Ist</a:t>
            </a:r>
            <a:r>
              <a:rPr lang="en-US" b="1" dirty="0"/>
              <a:t> 2</a:t>
            </a:r>
            <a:r>
              <a:rPr lang="en-US" b="1" baseline="30000" dirty="0"/>
              <a:t>nd</a:t>
            </a:r>
            <a:r>
              <a:rPr lang="en-US" b="1" dirty="0"/>
              <a:t> 3</a:t>
            </a:r>
            <a:r>
              <a:rPr lang="en-US" b="1" baseline="30000" dirty="0"/>
              <a:t>rd</a:t>
            </a:r>
            <a:r>
              <a:rPr lang="en-US" b="1" dirty="0"/>
              <a:t> final</a:t>
            </a:r>
          </a:p>
          <a:p>
            <a:r>
              <a:rPr lang="en-US" b="1" dirty="0"/>
              <a:t>revising, </a:t>
            </a:r>
          </a:p>
          <a:p>
            <a:endParaRPr lang="en-US" b="1" dirty="0"/>
          </a:p>
          <a:p>
            <a:r>
              <a:rPr lang="en-US" b="1" dirty="0"/>
              <a:t>Editing Changes, and proofreading.</a:t>
            </a:r>
          </a:p>
        </p:txBody>
      </p:sp>
      <p:sp>
        <p:nvSpPr>
          <p:cNvPr id="4" name="Down Arrow 3"/>
          <p:cNvSpPr/>
          <p:nvPr/>
        </p:nvSpPr>
        <p:spPr>
          <a:xfrm>
            <a:off x="1143000" y="4724400"/>
            <a:ext cx="838200" cy="457200"/>
          </a:xfrm>
          <a:prstGeom prst="downArrow">
            <a:avLst>
              <a:gd name="adj1" fmla="val 50000"/>
              <a:gd name="adj2" fmla="val 439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cxnSp>
        <p:nvCxnSpPr>
          <p:cNvPr id="6" name="Straight Arrow Connector 5"/>
          <p:cNvCxnSpPr/>
          <p:nvPr/>
        </p:nvCxnSpPr>
        <p:spPr>
          <a:xfrm>
            <a:off x="3657600" y="2095500"/>
            <a:ext cx="24384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895600" y="4114800"/>
            <a:ext cx="12954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1660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RECURSIVE/REOCCUR linear/process</a:t>
            </a: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2209800"/>
            <a:ext cx="82296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p:nvPr/>
        </p:nvCxnSpPr>
        <p:spPr>
          <a:xfrm>
            <a:off x="2438400" y="2209800"/>
            <a:ext cx="434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1333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 </a:t>
            </a:r>
            <a:r>
              <a:rPr lang="en-US" dirty="0"/>
              <a:t>Writing(planning)</a:t>
            </a:r>
          </a:p>
        </p:txBody>
      </p:sp>
      <p:sp>
        <p:nvSpPr>
          <p:cNvPr id="3" name="Content Placeholder 2"/>
          <p:cNvSpPr>
            <a:spLocks noGrp="1"/>
          </p:cNvSpPr>
          <p:nvPr>
            <p:ph idx="1"/>
          </p:nvPr>
        </p:nvSpPr>
        <p:spPr/>
        <p:txBody>
          <a:bodyPr>
            <a:normAutofit fontScale="92500"/>
          </a:bodyPr>
          <a:lstStyle/>
          <a:p>
            <a:r>
              <a:rPr lang="en-US" b="1" i="1" dirty="0"/>
              <a:t>Prewriting:</a:t>
            </a:r>
            <a:r>
              <a:rPr lang="en-US" dirty="0"/>
              <a:t> is the planning phase of the writing process, when students </a:t>
            </a:r>
          </a:p>
          <a:p>
            <a:r>
              <a:rPr lang="en-US" dirty="0"/>
              <a:t>research, gather information</a:t>
            </a:r>
          </a:p>
          <a:p>
            <a:r>
              <a:rPr lang="en-US" dirty="0"/>
              <a:t>outline ideas, brainstorm, often using diagrams for mapping out their thoughts /rearrange</a:t>
            </a:r>
          </a:p>
          <a:p>
            <a:r>
              <a:rPr lang="en-US" dirty="0"/>
              <a:t>make a list, journal </a:t>
            </a:r>
            <a:r>
              <a:rPr lang="en-US" b="1" dirty="0"/>
              <a:t>write</a:t>
            </a:r>
            <a:r>
              <a:rPr lang="en-US" dirty="0"/>
              <a:t>, WH or create a cluster.</a:t>
            </a:r>
          </a:p>
          <a:p>
            <a:r>
              <a:rPr lang="en-US" b="1" dirty="0"/>
              <a:t>TECHNIQUES</a:t>
            </a:r>
          </a:p>
          <a:p>
            <a:r>
              <a:rPr lang="en-US" dirty="0"/>
              <a:t> Audience and </a:t>
            </a:r>
            <a:r>
              <a:rPr lang="en-US" b="1" dirty="0"/>
              <a:t>purpose</a:t>
            </a:r>
            <a:r>
              <a:rPr lang="en-US" dirty="0"/>
              <a:t> should be considered</a:t>
            </a:r>
          </a:p>
          <a:p>
            <a:pPr marL="0" indent="0">
              <a:buNone/>
            </a:pPr>
            <a:endParaRPr lang="en-US" dirty="0"/>
          </a:p>
          <a:p>
            <a:endParaRPr lang="en-US" dirty="0"/>
          </a:p>
        </p:txBody>
      </p:sp>
    </p:spTree>
    <p:extLst>
      <p:ext uri="{BB962C8B-B14F-4D97-AF65-F5344CB8AC3E}">
        <p14:creationId xmlns:p14="http://schemas.microsoft.com/office/powerpoint/2010/main" val="3109842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 'What do I want to write about?', </a:t>
            </a:r>
          </a:p>
          <a:p>
            <a:r>
              <a:rPr lang="en-US" dirty="0"/>
              <a:t>'What do I want to achieve?',</a:t>
            </a:r>
          </a:p>
          <a:p>
            <a:r>
              <a:rPr lang="en-US" dirty="0"/>
              <a:t> 'What personal views do I have?', or</a:t>
            </a:r>
          </a:p>
          <a:p>
            <a:r>
              <a:rPr lang="en-US" dirty="0"/>
              <a:t> 'What do I want my audience to learn?'.</a:t>
            </a:r>
          </a:p>
          <a:p>
            <a:pPr marL="0" indent="0">
              <a:buNone/>
            </a:pPr>
            <a:endParaRPr lang="en-US" dirty="0"/>
          </a:p>
        </p:txBody>
      </p:sp>
    </p:spTree>
    <p:extLst>
      <p:ext uri="{BB962C8B-B14F-4D97-AF65-F5344CB8AC3E}">
        <p14:creationId xmlns:p14="http://schemas.microsoft.com/office/powerpoint/2010/main" val="388810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Drafting)</a:t>
            </a:r>
          </a:p>
        </p:txBody>
      </p:sp>
      <p:sp>
        <p:nvSpPr>
          <p:cNvPr id="3" name="Content Placeholder 2"/>
          <p:cNvSpPr>
            <a:spLocks noGrp="1"/>
          </p:cNvSpPr>
          <p:nvPr>
            <p:ph idx="1"/>
          </p:nvPr>
        </p:nvSpPr>
        <p:spPr/>
        <p:txBody>
          <a:bodyPr/>
          <a:lstStyle/>
          <a:p>
            <a:r>
              <a:rPr lang="en-US" b="1" i="1" dirty="0"/>
              <a:t>Drafting:</a:t>
            </a:r>
            <a:r>
              <a:rPr lang="en-US" dirty="0"/>
              <a:t> Students create their initial composition by writing down all their ideas in an </a:t>
            </a:r>
            <a:r>
              <a:rPr lang="en-US" b="1" dirty="0"/>
              <a:t>organized way </a:t>
            </a:r>
            <a:r>
              <a:rPr lang="en-US" dirty="0"/>
              <a:t>to convey a particular idea or present an argument. </a:t>
            </a:r>
          </a:p>
          <a:p>
            <a:r>
              <a:rPr lang="en-US" dirty="0"/>
              <a:t>Audience and purpose need to be finalized.</a:t>
            </a:r>
          </a:p>
          <a:p>
            <a:r>
              <a:rPr lang="en-US" dirty="0"/>
              <a:t>There can be multiple drafts:</a:t>
            </a:r>
          </a:p>
          <a:p>
            <a:r>
              <a:rPr lang="en-US" dirty="0"/>
              <a:t>first draft, second draft and so on.</a:t>
            </a:r>
          </a:p>
          <a:p>
            <a:endParaRPr lang="en-US" dirty="0"/>
          </a:p>
        </p:txBody>
      </p:sp>
    </p:spTree>
    <p:extLst>
      <p:ext uri="{BB962C8B-B14F-4D97-AF65-F5344CB8AC3E}">
        <p14:creationId xmlns:p14="http://schemas.microsoft.com/office/powerpoint/2010/main" val="2837552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(Writing)</a:t>
            </a:r>
            <a:endParaRPr lang="en-US" dirty="0"/>
          </a:p>
        </p:txBody>
      </p:sp>
      <p:sp>
        <p:nvSpPr>
          <p:cNvPr id="3" name="Content Placeholder 2"/>
          <p:cNvSpPr>
            <a:spLocks noGrp="1"/>
          </p:cNvSpPr>
          <p:nvPr>
            <p:ph idx="1"/>
          </p:nvPr>
        </p:nvSpPr>
        <p:spPr/>
        <p:txBody>
          <a:bodyPr>
            <a:normAutofit lnSpcReduction="10000"/>
          </a:bodyPr>
          <a:lstStyle/>
          <a:p>
            <a:r>
              <a:rPr lang="en-US" dirty="0"/>
              <a:t>Some questions that you can use while writing:</a:t>
            </a:r>
          </a:p>
          <a:p>
            <a:pPr marL="514350" indent="-514350">
              <a:buFont typeface="+mj-lt"/>
              <a:buAutoNum type="arabicPeriod"/>
            </a:pPr>
            <a:r>
              <a:rPr lang="en-US" dirty="0"/>
              <a:t>'Are my ideas organized?‘</a:t>
            </a:r>
          </a:p>
          <a:p>
            <a:pPr marL="514350" indent="-514350">
              <a:buFont typeface="+mj-lt"/>
              <a:buAutoNum type="arabicPeriod"/>
            </a:pPr>
            <a:r>
              <a:rPr lang="en-US" dirty="0"/>
              <a:t>'Am I sharing strong details?‘/examples</a:t>
            </a:r>
          </a:p>
          <a:p>
            <a:pPr marL="514350" indent="-514350">
              <a:buFont typeface="+mj-lt"/>
              <a:buAutoNum type="arabicPeriod"/>
            </a:pPr>
            <a:r>
              <a:rPr lang="en-US" dirty="0"/>
              <a:t>'Should I include more information or take some away?‘/delete</a:t>
            </a:r>
          </a:p>
          <a:p>
            <a:pPr marL="0" indent="0">
              <a:buNone/>
            </a:pPr>
            <a:r>
              <a:rPr lang="en-US" dirty="0"/>
              <a:t>As you write,  keep asking yourself questions that will help further </a:t>
            </a:r>
            <a:r>
              <a:rPr lang="en-US" b="1" dirty="0"/>
              <a:t>develop and support </a:t>
            </a:r>
            <a:r>
              <a:rPr lang="en-US" dirty="0"/>
              <a:t>your project.</a:t>
            </a:r>
          </a:p>
          <a:p>
            <a:endParaRPr lang="en-US" dirty="0"/>
          </a:p>
        </p:txBody>
      </p:sp>
    </p:spTree>
    <p:extLst>
      <p:ext uri="{BB962C8B-B14F-4D97-AF65-F5344CB8AC3E}">
        <p14:creationId xmlns:p14="http://schemas.microsoft.com/office/powerpoint/2010/main" val="3910232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Revising</a:t>
            </a:r>
          </a:p>
        </p:txBody>
      </p:sp>
      <p:sp>
        <p:nvSpPr>
          <p:cNvPr id="3" name="Content Placeholder 2"/>
          <p:cNvSpPr>
            <a:spLocks noGrp="1"/>
          </p:cNvSpPr>
          <p:nvPr>
            <p:ph idx="1"/>
          </p:nvPr>
        </p:nvSpPr>
        <p:spPr/>
        <p:txBody>
          <a:bodyPr/>
          <a:lstStyle/>
          <a:p>
            <a:r>
              <a:rPr lang="en-US" b="1" i="1" dirty="0"/>
              <a:t>Revising:</a:t>
            </a:r>
            <a:r>
              <a:rPr lang="en-US" dirty="0"/>
              <a:t> </a:t>
            </a:r>
          </a:p>
          <a:p>
            <a:r>
              <a:rPr lang="en-US" dirty="0"/>
              <a:t>The goal of this phase of the writing process is to </a:t>
            </a:r>
            <a:r>
              <a:rPr lang="en-US" b="1" dirty="0"/>
              <a:t>improve</a:t>
            </a:r>
            <a:r>
              <a:rPr lang="en-US" dirty="0"/>
              <a:t> the draft.</a:t>
            </a:r>
          </a:p>
          <a:p>
            <a:r>
              <a:rPr lang="en-US" dirty="0"/>
              <a:t>Students review, modify, and reorganize their work by rearranging, adding, or deleting content, and by making the tone, style, and content appropriate for the intended audience..</a:t>
            </a:r>
          </a:p>
        </p:txBody>
      </p:sp>
    </p:spTree>
    <p:extLst>
      <p:ext uri="{BB962C8B-B14F-4D97-AF65-F5344CB8AC3E}">
        <p14:creationId xmlns:p14="http://schemas.microsoft.com/office/powerpoint/2010/main" val="3237311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do revising?</a:t>
            </a:r>
          </a:p>
        </p:txBody>
      </p:sp>
      <p:sp>
        <p:nvSpPr>
          <p:cNvPr id="3" name="Content Placeholder 2"/>
          <p:cNvSpPr>
            <a:spLocks noGrp="1"/>
          </p:cNvSpPr>
          <p:nvPr>
            <p:ph idx="1"/>
          </p:nvPr>
        </p:nvSpPr>
        <p:spPr/>
        <p:txBody>
          <a:bodyPr>
            <a:normAutofit fontScale="92500" lnSpcReduction="20000"/>
          </a:bodyPr>
          <a:lstStyle/>
          <a:p>
            <a:r>
              <a:rPr lang="en-US" dirty="0"/>
              <a:t> Take some time away from your paper. Set it aside for a few hours or even days. In this way you are starting with fresh eyes. </a:t>
            </a:r>
            <a:r>
              <a:rPr lang="en-US" b="1" dirty="0"/>
              <a:t>TIME</a:t>
            </a:r>
          </a:p>
          <a:p>
            <a:r>
              <a:rPr lang="en-US" b="1" dirty="0"/>
              <a:t>Print</a:t>
            </a:r>
            <a:r>
              <a:rPr lang="en-US" dirty="0"/>
              <a:t> out your paper/hard copy. This way you can take notes as you </a:t>
            </a:r>
            <a:r>
              <a:rPr lang="en-US" b="1" dirty="0"/>
              <a:t>revise</a:t>
            </a:r>
            <a:r>
              <a:rPr lang="en-US" dirty="0"/>
              <a:t> and edit.</a:t>
            </a:r>
          </a:p>
          <a:p>
            <a:r>
              <a:rPr lang="en-US" dirty="0"/>
              <a:t> Change the f</a:t>
            </a:r>
            <a:r>
              <a:rPr lang="en-US" b="1" dirty="0"/>
              <a:t>ormat</a:t>
            </a:r>
            <a:r>
              <a:rPr lang="en-US" dirty="0"/>
              <a:t> of your paper! It could be a larger, bolder font, which help you in finding  errors in your writing.</a:t>
            </a:r>
          </a:p>
          <a:p>
            <a:r>
              <a:rPr lang="en-US" b="1" dirty="0"/>
              <a:t>QUIET</a:t>
            </a:r>
            <a:r>
              <a:rPr lang="en-US" dirty="0"/>
              <a:t> Work somewhere without distractions. Turn off the phone and TV. </a:t>
            </a:r>
          </a:p>
          <a:p>
            <a:r>
              <a:rPr lang="en-US" dirty="0"/>
              <a:t>Just focus on your writing!</a:t>
            </a:r>
          </a:p>
          <a:p>
            <a:endParaRPr lang="en-US" dirty="0"/>
          </a:p>
        </p:txBody>
      </p:sp>
    </p:spTree>
    <p:extLst>
      <p:ext uri="{BB962C8B-B14F-4D97-AF65-F5344CB8AC3E}">
        <p14:creationId xmlns:p14="http://schemas.microsoft.com/office/powerpoint/2010/main" val="2083570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5177</TotalTime>
  <Words>627</Words>
  <Application>Microsoft Office PowerPoint</Application>
  <PresentationFormat>On-screen Show (4:3)</PresentationFormat>
  <Paragraphs>64</Paragraphs>
  <Slides>11</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STEPS OF WRITING PROCESS</vt:lpstr>
      <vt:lpstr>INTRODUCTION</vt:lpstr>
      <vt:lpstr>RECURSIVE/REOCCUR linear/process</vt:lpstr>
      <vt:lpstr>PRE Writing(planning)</vt:lpstr>
      <vt:lpstr>Cont..</vt:lpstr>
      <vt:lpstr>Drafting)</vt:lpstr>
      <vt:lpstr>(Writing)</vt:lpstr>
      <vt:lpstr>Revising</vt:lpstr>
      <vt:lpstr>How to do revising?</vt:lpstr>
      <vt:lpstr>EDITING EXAMPLE</vt:lpstr>
      <vt:lpstr>CORRECTIONS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Steps of Writing process</dc:title>
  <dc:creator>Ienovo</dc:creator>
  <cp:lastModifiedBy>Ienovo</cp:lastModifiedBy>
  <cp:revision>39</cp:revision>
  <dcterms:created xsi:type="dcterms:W3CDTF">2020-04-16T13:23:09Z</dcterms:created>
  <dcterms:modified xsi:type="dcterms:W3CDTF">2020-10-07T04:33:45Z</dcterms:modified>
</cp:coreProperties>
</file>