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58" r:id="rId5"/>
    <p:sldId id="259" r:id="rId6"/>
    <p:sldId id="260" r:id="rId7"/>
    <p:sldId id="261" r:id="rId8"/>
    <p:sldId id="265" r:id="rId9"/>
    <p:sldId id="268"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4" d="100"/>
          <a:sy n="114" d="100"/>
        </p:scale>
        <p:origin x="50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DF9-75D2-409D-8FF6-3BEFE6BE70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B69355-886B-422E-A700-47F3B236D4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7E98C4-D77F-42EE-98E4-9958FB290CE7}"/>
              </a:ext>
            </a:extLst>
          </p:cNvPr>
          <p:cNvSpPr>
            <a:spLocks noGrp="1"/>
          </p:cNvSpPr>
          <p:nvPr>
            <p:ph type="dt" sz="half" idx="10"/>
          </p:nvPr>
        </p:nvSpPr>
        <p:spPr/>
        <p:txBody>
          <a:bodyPr/>
          <a:lstStyle/>
          <a:p>
            <a:fld id="{6A851256-9439-4241-BDFE-E064DD3663F4}" type="datetimeFigureOut">
              <a:rPr lang="en-US" smtClean="0"/>
              <a:t>10/25/21</a:t>
            </a:fld>
            <a:endParaRPr lang="en-US"/>
          </a:p>
        </p:txBody>
      </p:sp>
      <p:sp>
        <p:nvSpPr>
          <p:cNvPr id="5" name="Footer Placeholder 4">
            <a:extLst>
              <a:ext uri="{FF2B5EF4-FFF2-40B4-BE49-F238E27FC236}">
                <a16:creationId xmlns:a16="http://schemas.microsoft.com/office/drawing/2014/main" id="{7F8CF233-7D2A-4A8C-B6D1-00CFCFEAE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D1086-A558-4671-BABD-F670F4C58F7E}"/>
              </a:ext>
            </a:extLst>
          </p:cNvPr>
          <p:cNvSpPr>
            <a:spLocks noGrp="1"/>
          </p:cNvSpPr>
          <p:nvPr>
            <p:ph type="sldNum" sz="quarter" idx="12"/>
          </p:nvPr>
        </p:nvSpPr>
        <p:spPr/>
        <p:txBody>
          <a:bodyPr/>
          <a:lstStyle/>
          <a:p>
            <a:fld id="{BC74815D-7B74-4BE4-B7C8-225C7651EC3B}" type="slidenum">
              <a:rPr lang="en-US" smtClean="0"/>
              <a:t>‹#›</a:t>
            </a:fld>
            <a:endParaRPr lang="en-US"/>
          </a:p>
        </p:txBody>
      </p:sp>
    </p:spTree>
    <p:extLst>
      <p:ext uri="{BB962C8B-B14F-4D97-AF65-F5344CB8AC3E}">
        <p14:creationId xmlns:p14="http://schemas.microsoft.com/office/powerpoint/2010/main" val="76658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E35C2-50EA-4E35-AE42-8ADA7D1C5D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5EA5E2-CFDC-44E7-BBEF-E303A3268D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2B6E7-3D9A-4226-B900-4BB3446D376A}"/>
              </a:ext>
            </a:extLst>
          </p:cNvPr>
          <p:cNvSpPr>
            <a:spLocks noGrp="1"/>
          </p:cNvSpPr>
          <p:nvPr>
            <p:ph type="dt" sz="half" idx="10"/>
          </p:nvPr>
        </p:nvSpPr>
        <p:spPr/>
        <p:txBody>
          <a:bodyPr/>
          <a:lstStyle/>
          <a:p>
            <a:fld id="{6A851256-9439-4241-BDFE-E064DD3663F4}" type="datetimeFigureOut">
              <a:rPr lang="en-US" smtClean="0"/>
              <a:t>10/25/21</a:t>
            </a:fld>
            <a:endParaRPr lang="en-US"/>
          </a:p>
        </p:txBody>
      </p:sp>
      <p:sp>
        <p:nvSpPr>
          <p:cNvPr id="5" name="Footer Placeholder 4">
            <a:extLst>
              <a:ext uri="{FF2B5EF4-FFF2-40B4-BE49-F238E27FC236}">
                <a16:creationId xmlns:a16="http://schemas.microsoft.com/office/drawing/2014/main" id="{7BF2B1A3-17B5-4E83-BB57-B2A83CC12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7599C-C13B-4F01-843F-C53B4A2DB4CB}"/>
              </a:ext>
            </a:extLst>
          </p:cNvPr>
          <p:cNvSpPr>
            <a:spLocks noGrp="1"/>
          </p:cNvSpPr>
          <p:nvPr>
            <p:ph type="sldNum" sz="quarter" idx="12"/>
          </p:nvPr>
        </p:nvSpPr>
        <p:spPr/>
        <p:txBody>
          <a:bodyPr/>
          <a:lstStyle/>
          <a:p>
            <a:fld id="{BC74815D-7B74-4BE4-B7C8-225C7651EC3B}" type="slidenum">
              <a:rPr lang="en-US" smtClean="0"/>
              <a:t>‹#›</a:t>
            </a:fld>
            <a:endParaRPr lang="en-US"/>
          </a:p>
        </p:txBody>
      </p:sp>
    </p:spTree>
    <p:extLst>
      <p:ext uri="{BB962C8B-B14F-4D97-AF65-F5344CB8AC3E}">
        <p14:creationId xmlns:p14="http://schemas.microsoft.com/office/powerpoint/2010/main" val="1131356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BFBE57-EBB8-42F6-A253-E8E07BFA6A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89D746-38E6-491D-8EB8-B8E810205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65A41-325D-4248-951B-0091AD100E2A}"/>
              </a:ext>
            </a:extLst>
          </p:cNvPr>
          <p:cNvSpPr>
            <a:spLocks noGrp="1"/>
          </p:cNvSpPr>
          <p:nvPr>
            <p:ph type="dt" sz="half" idx="10"/>
          </p:nvPr>
        </p:nvSpPr>
        <p:spPr/>
        <p:txBody>
          <a:bodyPr/>
          <a:lstStyle/>
          <a:p>
            <a:fld id="{6A851256-9439-4241-BDFE-E064DD3663F4}" type="datetimeFigureOut">
              <a:rPr lang="en-US" smtClean="0"/>
              <a:t>10/25/21</a:t>
            </a:fld>
            <a:endParaRPr lang="en-US"/>
          </a:p>
        </p:txBody>
      </p:sp>
      <p:sp>
        <p:nvSpPr>
          <p:cNvPr id="5" name="Footer Placeholder 4">
            <a:extLst>
              <a:ext uri="{FF2B5EF4-FFF2-40B4-BE49-F238E27FC236}">
                <a16:creationId xmlns:a16="http://schemas.microsoft.com/office/drawing/2014/main" id="{5D8A0E88-F48A-49EA-9FBB-ADEA1A322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FECB2-2066-4F39-9AD1-1EE255A308DA}"/>
              </a:ext>
            </a:extLst>
          </p:cNvPr>
          <p:cNvSpPr>
            <a:spLocks noGrp="1"/>
          </p:cNvSpPr>
          <p:nvPr>
            <p:ph type="sldNum" sz="quarter" idx="12"/>
          </p:nvPr>
        </p:nvSpPr>
        <p:spPr/>
        <p:txBody>
          <a:bodyPr/>
          <a:lstStyle/>
          <a:p>
            <a:fld id="{BC74815D-7B74-4BE4-B7C8-225C7651EC3B}" type="slidenum">
              <a:rPr lang="en-US" smtClean="0"/>
              <a:t>‹#›</a:t>
            </a:fld>
            <a:endParaRPr lang="en-US"/>
          </a:p>
        </p:txBody>
      </p:sp>
    </p:spTree>
    <p:extLst>
      <p:ext uri="{BB962C8B-B14F-4D97-AF65-F5344CB8AC3E}">
        <p14:creationId xmlns:p14="http://schemas.microsoft.com/office/powerpoint/2010/main" val="257692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C1725-EC57-4D3E-92C0-7643F9E487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AD954C-B9FE-47F0-BABC-F5A4CB5E4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A009C-7400-4A1E-BA6D-28F4A83880D7}"/>
              </a:ext>
            </a:extLst>
          </p:cNvPr>
          <p:cNvSpPr>
            <a:spLocks noGrp="1"/>
          </p:cNvSpPr>
          <p:nvPr>
            <p:ph type="dt" sz="half" idx="10"/>
          </p:nvPr>
        </p:nvSpPr>
        <p:spPr/>
        <p:txBody>
          <a:bodyPr/>
          <a:lstStyle/>
          <a:p>
            <a:fld id="{6A851256-9439-4241-BDFE-E064DD3663F4}" type="datetimeFigureOut">
              <a:rPr lang="en-US" smtClean="0"/>
              <a:t>10/25/21</a:t>
            </a:fld>
            <a:endParaRPr lang="en-US"/>
          </a:p>
        </p:txBody>
      </p:sp>
      <p:sp>
        <p:nvSpPr>
          <p:cNvPr id="5" name="Footer Placeholder 4">
            <a:extLst>
              <a:ext uri="{FF2B5EF4-FFF2-40B4-BE49-F238E27FC236}">
                <a16:creationId xmlns:a16="http://schemas.microsoft.com/office/drawing/2014/main" id="{7169F1A1-C5B7-4FB2-904A-1443A5ABB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BE8AC-0646-4EE9-B775-FCA39A849C2D}"/>
              </a:ext>
            </a:extLst>
          </p:cNvPr>
          <p:cNvSpPr>
            <a:spLocks noGrp="1"/>
          </p:cNvSpPr>
          <p:nvPr>
            <p:ph type="sldNum" sz="quarter" idx="12"/>
          </p:nvPr>
        </p:nvSpPr>
        <p:spPr/>
        <p:txBody>
          <a:bodyPr/>
          <a:lstStyle/>
          <a:p>
            <a:fld id="{BC74815D-7B74-4BE4-B7C8-225C7651EC3B}" type="slidenum">
              <a:rPr lang="en-US" smtClean="0"/>
              <a:t>‹#›</a:t>
            </a:fld>
            <a:endParaRPr lang="en-US"/>
          </a:p>
        </p:txBody>
      </p:sp>
    </p:spTree>
    <p:extLst>
      <p:ext uri="{BB962C8B-B14F-4D97-AF65-F5344CB8AC3E}">
        <p14:creationId xmlns:p14="http://schemas.microsoft.com/office/powerpoint/2010/main" val="89556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32C6-9977-4764-BB0F-CCB5CF912A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78D28A-6338-4FDA-ADD7-9D0F16E5FE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9E7341-1312-426B-B907-4346CA14D23E}"/>
              </a:ext>
            </a:extLst>
          </p:cNvPr>
          <p:cNvSpPr>
            <a:spLocks noGrp="1"/>
          </p:cNvSpPr>
          <p:nvPr>
            <p:ph type="dt" sz="half" idx="10"/>
          </p:nvPr>
        </p:nvSpPr>
        <p:spPr/>
        <p:txBody>
          <a:bodyPr/>
          <a:lstStyle/>
          <a:p>
            <a:fld id="{6A851256-9439-4241-BDFE-E064DD3663F4}" type="datetimeFigureOut">
              <a:rPr lang="en-US" smtClean="0"/>
              <a:t>10/25/21</a:t>
            </a:fld>
            <a:endParaRPr lang="en-US"/>
          </a:p>
        </p:txBody>
      </p:sp>
      <p:sp>
        <p:nvSpPr>
          <p:cNvPr id="5" name="Footer Placeholder 4">
            <a:extLst>
              <a:ext uri="{FF2B5EF4-FFF2-40B4-BE49-F238E27FC236}">
                <a16:creationId xmlns:a16="http://schemas.microsoft.com/office/drawing/2014/main" id="{E5C15C77-F751-4023-8E76-CF82F513C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75CD9-3EE0-4871-B83C-3891A1B538B7}"/>
              </a:ext>
            </a:extLst>
          </p:cNvPr>
          <p:cNvSpPr>
            <a:spLocks noGrp="1"/>
          </p:cNvSpPr>
          <p:nvPr>
            <p:ph type="sldNum" sz="quarter" idx="12"/>
          </p:nvPr>
        </p:nvSpPr>
        <p:spPr/>
        <p:txBody>
          <a:bodyPr/>
          <a:lstStyle/>
          <a:p>
            <a:fld id="{BC74815D-7B74-4BE4-B7C8-225C7651EC3B}" type="slidenum">
              <a:rPr lang="en-US" smtClean="0"/>
              <a:t>‹#›</a:t>
            </a:fld>
            <a:endParaRPr lang="en-US"/>
          </a:p>
        </p:txBody>
      </p:sp>
    </p:spTree>
    <p:extLst>
      <p:ext uri="{BB962C8B-B14F-4D97-AF65-F5344CB8AC3E}">
        <p14:creationId xmlns:p14="http://schemas.microsoft.com/office/powerpoint/2010/main" val="420739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3501-3BDA-4099-84AC-68BB2D2D8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DE40FB-BE81-458F-934B-CA6B9B25A8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1A6BF-FEAA-4A7E-A5BB-4C9EDD8E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980812-E11D-477B-A179-AF3F3AC1BB2F}"/>
              </a:ext>
            </a:extLst>
          </p:cNvPr>
          <p:cNvSpPr>
            <a:spLocks noGrp="1"/>
          </p:cNvSpPr>
          <p:nvPr>
            <p:ph type="dt" sz="half" idx="10"/>
          </p:nvPr>
        </p:nvSpPr>
        <p:spPr/>
        <p:txBody>
          <a:bodyPr/>
          <a:lstStyle/>
          <a:p>
            <a:fld id="{6A851256-9439-4241-BDFE-E064DD3663F4}" type="datetimeFigureOut">
              <a:rPr lang="en-US" smtClean="0"/>
              <a:t>10/25/21</a:t>
            </a:fld>
            <a:endParaRPr lang="en-US"/>
          </a:p>
        </p:txBody>
      </p:sp>
      <p:sp>
        <p:nvSpPr>
          <p:cNvPr id="6" name="Footer Placeholder 5">
            <a:extLst>
              <a:ext uri="{FF2B5EF4-FFF2-40B4-BE49-F238E27FC236}">
                <a16:creationId xmlns:a16="http://schemas.microsoft.com/office/drawing/2014/main" id="{C90065E6-CBDE-4DC6-8C54-0996E206F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D75733-4CAB-4F01-BD0E-7365E0989F14}"/>
              </a:ext>
            </a:extLst>
          </p:cNvPr>
          <p:cNvSpPr>
            <a:spLocks noGrp="1"/>
          </p:cNvSpPr>
          <p:nvPr>
            <p:ph type="sldNum" sz="quarter" idx="12"/>
          </p:nvPr>
        </p:nvSpPr>
        <p:spPr/>
        <p:txBody>
          <a:bodyPr/>
          <a:lstStyle/>
          <a:p>
            <a:fld id="{BC74815D-7B74-4BE4-B7C8-225C7651EC3B}" type="slidenum">
              <a:rPr lang="en-US" smtClean="0"/>
              <a:t>‹#›</a:t>
            </a:fld>
            <a:endParaRPr lang="en-US"/>
          </a:p>
        </p:txBody>
      </p:sp>
    </p:spTree>
    <p:extLst>
      <p:ext uri="{BB962C8B-B14F-4D97-AF65-F5344CB8AC3E}">
        <p14:creationId xmlns:p14="http://schemas.microsoft.com/office/powerpoint/2010/main" val="341686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C92E-15F9-4FB9-B0C2-9CBFA79E14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1195E-A2F8-4B88-B520-B6885213D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2E70A-BE3D-489E-8D59-9FD6BC985C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340B8D-5D2A-4112-8B10-95DD1B325D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3BD6A1-6F1C-46A8-8CDD-E896B69B28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0B0C0B-47AE-4111-91B1-BEE1B970AFCD}"/>
              </a:ext>
            </a:extLst>
          </p:cNvPr>
          <p:cNvSpPr>
            <a:spLocks noGrp="1"/>
          </p:cNvSpPr>
          <p:nvPr>
            <p:ph type="dt" sz="half" idx="10"/>
          </p:nvPr>
        </p:nvSpPr>
        <p:spPr/>
        <p:txBody>
          <a:bodyPr/>
          <a:lstStyle/>
          <a:p>
            <a:fld id="{6A851256-9439-4241-BDFE-E064DD3663F4}" type="datetimeFigureOut">
              <a:rPr lang="en-US" smtClean="0"/>
              <a:t>10/25/21</a:t>
            </a:fld>
            <a:endParaRPr lang="en-US"/>
          </a:p>
        </p:txBody>
      </p:sp>
      <p:sp>
        <p:nvSpPr>
          <p:cNvPr id="8" name="Footer Placeholder 7">
            <a:extLst>
              <a:ext uri="{FF2B5EF4-FFF2-40B4-BE49-F238E27FC236}">
                <a16:creationId xmlns:a16="http://schemas.microsoft.com/office/drawing/2014/main" id="{CA72F4C9-2ACE-41B1-84FF-CC81FE2B62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C92E1B-09F5-400E-8D03-08A3448A8255}"/>
              </a:ext>
            </a:extLst>
          </p:cNvPr>
          <p:cNvSpPr>
            <a:spLocks noGrp="1"/>
          </p:cNvSpPr>
          <p:nvPr>
            <p:ph type="sldNum" sz="quarter" idx="12"/>
          </p:nvPr>
        </p:nvSpPr>
        <p:spPr/>
        <p:txBody>
          <a:bodyPr/>
          <a:lstStyle/>
          <a:p>
            <a:fld id="{BC74815D-7B74-4BE4-B7C8-225C7651EC3B}" type="slidenum">
              <a:rPr lang="en-US" smtClean="0"/>
              <a:t>‹#›</a:t>
            </a:fld>
            <a:endParaRPr lang="en-US"/>
          </a:p>
        </p:txBody>
      </p:sp>
    </p:spTree>
    <p:extLst>
      <p:ext uri="{BB962C8B-B14F-4D97-AF65-F5344CB8AC3E}">
        <p14:creationId xmlns:p14="http://schemas.microsoft.com/office/powerpoint/2010/main" val="3563087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1DC7-2CA9-4AE8-A8D1-5CC154C943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52DCC8-EBB4-41AC-A365-9072D0587E0D}"/>
              </a:ext>
            </a:extLst>
          </p:cNvPr>
          <p:cNvSpPr>
            <a:spLocks noGrp="1"/>
          </p:cNvSpPr>
          <p:nvPr>
            <p:ph type="dt" sz="half" idx="10"/>
          </p:nvPr>
        </p:nvSpPr>
        <p:spPr/>
        <p:txBody>
          <a:bodyPr/>
          <a:lstStyle/>
          <a:p>
            <a:fld id="{6A851256-9439-4241-BDFE-E064DD3663F4}" type="datetimeFigureOut">
              <a:rPr lang="en-US" smtClean="0"/>
              <a:t>10/25/21</a:t>
            </a:fld>
            <a:endParaRPr lang="en-US"/>
          </a:p>
        </p:txBody>
      </p:sp>
      <p:sp>
        <p:nvSpPr>
          <p:cNvPr id="4" name="Footer Placeholder 3">
            <a:extLst>
              <a:ext uri="{FF2B5EF4-FFF2-40B4-BE49-F238E27FC236}">
                <a16:creationId xmlns:a16="http://schemas.microsoft.com/office/drawing/2014/main" id="{29E8EBCD-F6EB-46C7-894E-78A62A140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30418-778C-432D-91D4-4934372A7FCF}"/>
              </a:ext>
            </a:extLst>
          </p:cNvPr>
          <p:cNvSpPr>
            <a:spLocks noGrp="1"/>
          </p:cNvSpPr>
          <p:nvPr>
            <p:ph type="sldNum" sz="quarter" idx="12"/>
          </p:nvPr>
        </p:nvSpPr>
        <p:spPr/>
        <p:txBody>
          <a:bodyPr/>
          <a:lstStyle/>
          <a:p>
            <a:fld id="{BC74815D-7B74-4BE4-B7C8-225C7651EC3B}" type="slidenum">
              <a:rPr lang="en-US" smtClean="0"/>
              <a:t>‹#›</a:t>
            </a:fld>
            <a:endParaRPr lang="en-US"/>
          </a:p>
        </p:txBody>
      </p:sp>
    </p:spTree>
    <p:extLst>
      <p:ext uri="{BB962C8B-B14F-4D97-AF65-F5344CB8AC3E}">
        <p14:creationId xmlns:p14="http://schemas.microsoft.com/office/powerpoint/2010/main" val="403440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7148-0153-41C6-B28E-ABAA5A2EEB74}"/>
              </a:ext>
            </a:extLst>
          </p:cNvPr>
          <p:cNvSpPr>
            <a:spLocks noGrp="1"/>
          </p:cNvSpPr>
          <p:nvPr>
            <p:ph type="dt" sz="half" idx="10"/>
          </p:nvPr>
        </p:nvSpPr>
        <p:spPr/>
        <p:txBody>
          <a:bodyPr/>
          <a:lstStyle/>
          <a:p>
            <a:fld id="{6A851256-9439-4241-BDFE-E064DD3663F4}" type="datetimeFigureOut">
              <a:rPr lang="en-US" smtClean="0"/>
              <a:t>10/25/21</a:t>
            </a:fld>
            <a:endParaRPr lang="en-US"/>
          </a:p>
        </p:txBody>
      </p:sp>
      <p:sp>
        <p:nvSpPr>
          <p:cNvPr id="3" name="Footer Placeholder 2">
            <a:extLst>
              <a:ext uri="{FF2B5EF4-FFF2-40B4-BE49-F238E27FC236}">
                <a16:creationId xmlns:a16="http://schemas.microsoft.com/office/drawing/2014/main" id="{2C6E5984-54D3-4590-9A1C-0738331617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538A2B-E507-433E-A796-07BF1AB61DCF}"/>
              </a:ext>
            </a:extLst>
          </p:cNvPr>
          <p:cNvSpPr>
            <a:spLocks noGrp="1"/>
          </p:cNvSpPr>
          <p:nvPr>
            <p:ph type="sldNum" sz="quarter" idx="12"/>
          </p:nvPr>
        </p:nvSpPr>
        <p:spPr/>
        <p:txBody>
          <a:bodyPr/>
          <a:lstStyle/>
          <a:p>
            <a:fld id="{BC74815D-7B74-4BE4-B7C8-225C7651EC3B}" type="slidenum">
              <a:rPr lang="en-US" smtClean="0"/>
              <a:t>‹#›</a:t>
            </a:fld>
            <a:endParaRPr lang="en-US"/>
          </a:p>
        </p:txBody>
      </p:sp>
    </p:spTree>
    <p:extLst>
      <p:ext uri="{BB962C8B-B14F-4D97-AF65-F5344CB8AC3E}">
        <p14:creationId xmlns:p14="http://schemas.microsoft.com/office/powerpoint/2010/main" val="270501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82FD-B6FD-44DC-8A95-2E85F88D28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B63B4D-2940-4B6D-947E-99B58397BD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4371C8-F3FA-45E3-A96F-243FCE8A4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E3E02-FC2E-43BC-B9F7-53C5670CC930}"/>
              </a:ext>
            </a:extLst>
          </p:cNvPr>
          <p:cNvSpPr>
            <a:spLocks noGrp="1"/>
          </p:cNvSpPr>
          <p:nvPr>
            <p:ph type="dt" sz="half" idx="10"/>
          </p:nvPr>
        </p:nvSpPr>
        <p:spPr/>
        <p:txBody>
          <a:bodyPr/>
          <a:lstStyle/>
          <a:p>
            <a:fld id="{6A851256-9439-4241-BDFE-E064DD3663F4}" type="datetimeFigureOut">
              <a:rPr lang="en-US" smtClean="0"/>
              <a:t>10/25/21</a:t>
            </a:fld>
            <a:endParaRPr lang="en-US"/>
          </a:p>
        </p:txBody>
      </p:sp>
      <p:sp>
        <p:nvSpPr>
          <p:cNvPr id="6" name="Footer Placeholder 5">
            <a:extLst>
              <a:ext uri="{FF2B5EF4-FFF2-40B4-BE49-F238E27FC236}">
                <a16:creationId xmlns:a16="http://schemas.microsoft.com/office/drawing/2014/main" id="{988F0710-7D78-4817-91FE-F5C505BC4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F2E5EE-D5A1-41B0-BB24-C42FCB6F7716}"/>
              </a:ext>
            </a:extLst>
          </p:cNvPr>
          <p:cNvSpPr>
            <a:spLocks noGrp="1"/>
          </p:cNvSpPr>
          <p:nvPr>
            <p:ph type="sldNum" sz="quarter" idx="12"/>
          </p:nvPr>
        </p:nvSpPr>
        <p:spPr/>
        <p:txBody>
          <a:bodyPr/>
          <a:lstStyle/>
          <a:p>
            <a:fld id="{BC74815D-7B74-4BE4-B7C8-225C7651EC3B}" type="slidenum">
              <a:rPr lang="en-US" smtClean="0"/>
              <a:t>‹#›</a:t>
            </a:fld>
            <a:endParaRPr lang="en-US"/>
          </a:p>
        </p:txBody>
      </p:sp>
    </p:spTree>
    <p:extLst>
      <p:ext uri="{BB962C8B-B14F-4D97-AF65-F5344CB8AC3E}">
        <p14:creationId xmlns:p14="http://schemas.microsoft.com/office/powerpoint/2010/main" val="37289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F90E-D507-4BEB-88F4-5622D3E06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3A6148-AEA3-443C-95EA-5762A0B19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8B1BA8-A1B6-4DBD-9FB4-E510EE53F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72A7E-B50C-4E64-B7D5-6FFE983C88C1}"/>
              </a:ext>
            </a:extLst>
          </p:cNvPr>
          <p:cNvSpPr>
            <a:spLocks noGrp="1"/>
          </p:cNvSpPr>
          <p:nvPr>
            <p:ph type="dt" sz="half" idx="10"/>
          </p:nvPr>
        </p:nvSpPr>
        <p:spPr/>
        <p:txBody>
          <a:bodyPr/>
          <a:lstStyle/>
          <a:p>
            <a:fld id="{6A851256-9439-4241-BDFE-E064DD3663F4}" type="datetimeFigureOut">
              <a:rPr lang="en-US" smtClean="0"/>
              <a:t>10/25/21</a:t>
            </a:fld>
            <a:endParaRPr lang="en-US"/>
          </a:p>
        </p:txBody>
      </p:sp>
      <p:sp>
        <p:nvSpPr>
          <p:cNvPr id="6" name="Footer Placeholder 5">
            <a:extLst>
              <a:ext uri="{FF2B5EF4-FFF2-40B4-BE49-F238E27FC236}">
                <a16:creationId xmlns:a16="http://schemas.microsoft.com/office/drawing/2014/main" id="{2CBD0A7C-F4BA-4D0D-BFBA-F6914AF70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769BF-5279-41A9-BEBB-C08D8BD22D85}"/>
              </a:ext>
            </a:extLst>
          </p:cNvPr>
          <p:cNvSpPr>
            <a:spLocks noGrp="1"/>
          </p:cNvSpPr>
          <p:nvPr>
            <p:ph type="sldNum" sz="quarter" idx="12"/>
          </p:nvPr>
        </p:nvSpPr>
        <p:spPr/>
        <p:txBody>
          <a:bodyPr/>
          <a:lstStyle/>
          <a:p>
            <a:fld id="{BC74815D-7B74-4BE4-B7C8-225C7651EC3B}" type="slidenum">
              <a:rPr lang="en-US" smtClean="0"/>
              <a:t>‹#›</a:t>
            </a:fld>
            <a:endParaRPr lang="en-US"/>
          </a:p>
        </p:txBody>
      </p:sp>
    </p:spTree>
    <p:extLst>
      <p:ext uri="{BB962C8B-B14F-4D97-AF65-F5344CB8AC3E}">
        <p14:creationId xmlns:p14="http://schemas.microsoft.com/office/powerpoint/2010/main" val="413851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315FF-8103-4FC5-B4A3-A82F470212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AAD538-E238-4608-8BF7-834DC65D34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4B674-378B-4797-9FA7-6B01686C1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51256-9439-4241-BDFE-E064DD3663F4}" type="datetimeFigureOut">
              <a:rPr lang="en-US" smtClean="0"/>
              <a:t>10/25/21</a:t>
            </a:fld>
            <a:endParaRPr lang="en-US"/>
          </a:p>
        </p:txBody>
      </p:sp>
      <p:sp>
        <p:nvSpPr>
          <p:cNvPr id="5" name="Footer Placeholder 4">
            <a:extLst>
              <a:ext uri="{FF2B5EF4-FFF2-40B4-BE49-F238E27FC236}">
                <a16:creationId xmlns:a16="http://schemas.microsoft.com/office/drawing/2014/main" id="{0574BABE-5968-4EC8-A69E-131030308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39A3A0-717A-4EA2-AC3E-BDECD9DDC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4815D-7B74-4BE4-B7C8-225C7651EC3B}" type="slidenum">
              <a:rPr lang="en-US" smtClean="0"/>
              <a:t>‹#›</a:t>
            </a:fld>
            <a:endParaRPr lang="en-US"/>
          </a:p>
        </p:txBody>
      </p:sp>
    </p:spTree>
    <p:extLst>
      <p:ext uri="{BB962C8B-B14F-4D97-AF65-F5344CB8AC3E}">
        <p14:creationId xmlns:p14="http://schemas.microsoft.com/office/powerpoint/2010/main" val="1106410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oppr.com/guides/english-language/vocabulary/idio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oppr.com/guides/computer-aptitude-and-knowledge/basics-of-computers/computer-memo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oppr.com/guides/english/writing/paragraph/"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4060-86AE-40C1-8EB4-30F3D3EEA580}"/>
              </a:ext>
            </a:extLst>
          </p:cNvPr>
          <p:cNvSpPr>
            <a:spLocks noGrp="1"/>
          </p:cNvSpPr>
          <p:nvPr>
            <p:ph type="ctrTitle"/>
          </p:nvPr>
        </p:nvSpPr>
        <p:spPr/>
        <p:txBody>
          <a:bodyPr/>
          <a:lstStyle/>
          <a:p>
            <a:r>
              <a:rPr lang="en-US" b="1" dirty="0"/>
              <a:t>SUMMARIZING</a:t>
            </a:r>
            <a:r>
              <a:rPr lang="en-US" dirty="0"/>
              <a:t> </a:t>
            </a:r>
          </a:p>
        </p:txBody>
      </p:sp>
      <p:sp>
        <p:nvSpPr>
          <p:cNvPr id="3" name="Subtitle 2">
            <a:extLst>
              <a:ext uri="{FF2B5EF4-FFF2-40B4-BE49-F238E27FC236}">
                <a16:creationId xmlns:a16="http://schemas.microsoft.com/office/drawing/2014/main" id="{CA19018C-B939-4677-AF6D-87A748C56223}"/>
              </a:ext>
            </a:extLst>
          </p:cNvPr>
          <p:cNvSpPr>
            <a:spLocks noGrp="1"/>
          </p:cNvSpPr>
          <p:nvPr>
            <p:ph type="subTitle" idx="1"/>
          </p:nvPr>
        </p:nvSpPr>
        <p:spPr/>
        <p:txBody>
          <a:bodyPr>
            <a:normAutofit/>
          </a:bodyPr>
          <a:lstStyle/>
          <a:p>
            <a:endParaRPr lang="en-US" b="1" dirty="0"/>
          </a:p>
          <a:p>
            <a:r>
              <a:rPr lang="en-US" b="1" dirty="0"/>
              <a:t>Fouzia </a:t>
            </a:r>
            <a:r>
              <a:rPr lang="en-US" b="1" dirty="0" err="1"/>
              <a:t>Goreja</a:t>
            </a:r>
            <a:endParaRPr lang="en-US" b="1" dirty="0"/>
          </a:p>
          <a:p>
            <a:r>
              <a:rPr lang="en-US" dirty="0"/>
              <a:t>ASSISTANT PROFESSOR (NUML)</a:t>
            </a:r>
            <a:endParaRPr lang="en-US" b="1" dirty="0"/>
          </a:p>
          <a:p>
            <a:endParaRPr lang="en-US" dirty="0"/>
          </a:p>
        </p:txBody>
      </p:sp>
    </p:spTree>
    <p:extLst>
      <p:ext uri="{BB962C8B-B14F-4D97-AF65-F5344CB8AC3E}">
        <p14:creationId xmlns:p14="http://schemas.microsoft.com/office/powerpoint/2010/main" val="109595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970C-DA4C-4DD2-8191-3AE0975D261B}"/>
              </a:ext>
            </a:extLst>
          </p:cNvPr>
          <p:cNvSpPr>
            <a:spLocks noGrp="1"/>
          </p:cNvSpPr>
          <p:nvPr>
            <p:ph type="title"/>
          </p:nvPr>
        </p:nvSpPr>
        <p:spPr/>
        <p:txBody>
          <a:bodyPr/>
          <a:lstStyle/>
          <a:p>
            <a:r>
              <a:rPr lang="en-US" dirty="0"/>
              <a:t>Original passage</a:t>
            </a:r>
          </a:p>
        </p:txBody>
      </p:sp>
      <p:sp>
        <p:nvSpPr>
          <p:cNvPr id="3" name="Content Placeholder 2">
            <a:extLst>
              <a:ext uri="{FF2B5EF4-FFF2-40B4-BE49-F238E27FC236}">
                <a16:creationId xmlns:a16="http://schemas.microsoft.com/office/drawing/2014/main" id="{2F4C249D-2F67-4D53-A21A-ADFAB276B581}"/>
              </a:ext>
            </a:extLst>
          </p:cNvPr>
          <p:cNvSpPr>
            <a:spLocks noGrp="1"/>
          </p:cNvSpPr>
          <p:nvPr>
            <p:ph idx="1"/>
          </p:nvPr>
        </p:nvSpPr>
        <p:spPr/>
        <p:txBody>
          <a:bodyPr>
            <a:normAutofit fontScale="92500" lnSpcReduction="10000"/>
          </a:bodyPr>
          <a:lstStyle/>
          <a:p>
            <a:pPr fontAlgn="base"/>
            <a:r>
              <a:rPr lang="en-US" dirty="0"/>
              <a:t>So how do you go about identifying your </a:t>
            </a:r>
            <a:r>
              <a:rPr lang="en-US" b="1" dirty="0"/>
              <a:t>strengths</a:t>
            </a:r>
            <a:r>
              <a:rPr lang="en-US" dirty="0"/>
              <a:t> and </a:t>
            </a:r>
            <a:r>
              <a:rPr lang="en-US" b="1" dirty="0"/>
              <a:t>weaknesses</a:t>
            </a:r>
            <a:r>
              <a:rPr lang="en-US" dirty="0"/>
              <a:t>, and analyzing the </a:t>
            </a:r>
            <a:r>
              <a:rPr lang="en-US" b="1" dirty="0"/>
              <a:t>opportunities</a:t>
            </a:r>
            <a:r>
              <a:rPr lang="en-US" dirty="0"/>
              <a:t> and </a:t>
            </a:r>
            <a:r>
              <a:rPr lang="en-US" b="1" dirty="0"/>
              <a:t>threats</a:t>
            </a:r>
            <a:r>
              <a:rPr lang="en-US" dirty="0"/>
              <a:t> that flow from them? SWOT Analysis is a useful technique that helps you to do this.</a:t>
            </a:r>
          </a:p>
          <a:p>
            <a:pPr fontAlgn="base"/>
            <a:r>
              <a:rPr lang="en-US" dirty="0"/>
              <a:t>What makes SWOT especially powerful is that, with a little thought, it can help you to uncover opportunities that you would not otherwise have spotted. And by understanding your weaknesses, you can manage and eliminate threats that might otherwise hurt your ability to move forward in your role.</a:t>
            </a:r>
          </a:p>
          <a:p>
            <a:pPr fontAlgn="base"/>
            <a:r>
              <a:rPr lang="en-US" dirty="0"/>
              <a:t>If you look at yourself using the SWOT framework, you can start to separate yourself from your peers, and further develop the specialized talents and abilities that you need in order to advance your career and to help you achieve your personal goals.</a:t>
            </a:r>
          </a:p>
          <a:p>
            <a:endParaRPr lang="en-US" dirty="0"/>
          </a:p>
        </p:txBody>
      </p:sp>
    </p:spTree>
    <p:extLst>
      <p:ext uri="{BB962C8B-B14F-4D97-AF65-F5344CB8AC3E}">
        <p14:creationId xmlns:p14="http://schemas.microsoft.com/office/powerpoint/2010/main" val="142067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AB08-07B9-4DA0-8472-C5CAB294F36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AEA2831-635F-4381-B943-F94BB28321B0}"/>
              </a:ext>
            </a:extLst>
          </p:cNvPr>
          <p:cNvSpPr>
            <a:spLocks noGrp="1"/>
          </p:cNvSpPr>
          <p:nvPr>
            <p:ph idx="1"/>
          </p:nvPr>
        </p:nvSpPr>
        <p:spPr>
          <a:xfrm>
            <a:off x="838200" y="1690688"/>
            <a:ext cx="10515600" cy="4351338"/>
          </a:xfrm>
        </p:spPr>
        <p:txBody>
          <a:bodyPr/>
          <a:lstStyle/>
          <a:p>
            <a:r>
              <a:rPr lang="en-US" dirty="0"/>
              <a:t>SWOT Analysis is a technique that helps you identify strengths, weakness, opportunities, and threats. Understanding and managing these factors helps you to develop the abilities you need to achieve your goals and progress in your career.</a:t>
            </a:r>
          </a:p>
          <a:p>
            <a:endParaRPr lang="en-US" dirty="0"/>
          </a:p>
        </p:txBody>
      </p:sp>
    </p:spTree>
    <p:extLst>
      <p:ext uri="{BB962C8B-B14F-4D97-AF65-F5344CB8AC3E}">
        <p14:creationId xmlns:p14="http://schemas.microsoft.com/office/powerpoint/2010/main" val="22940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A9B73-2FC7-49EA-AB70-D625E51E2E37}"/>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D8BFC065-B38F-41C8-A9AC-C718C8C0A98D}"/>
              </a:ext>
            </a:extLst>
          </p:cNvPr>
          <p:cNvSpPr>
            <a:spLocks noGrp="1"/>
          </p:cNvSpPr>
          <p:nvPr>
            <p:ph idx="1"/>
          </p:nvPr>
        </p:nvSpPr>
        <p:spPr/>
        <p:txBody>
          <a:bodyPr/>
          <a:lstStyle/>
          <a:p>
            <a:r>
              <a:rPr lang="en-US" b="1" dirty="0"/>
              <a:t>Summarizing</a:t>
            </a:r>
            <a:r>
              <a:rPr lang="en-US" dirty="0"/>
              <a:t> is writing briefly which includes the </a:t>
            </a:r>
            <a:r>
              <a:rPr lang="en-US" b="1" dirty="0"/>
              <a:t>main points/ideas/topic sentences </a:t>
            </a:r>
            <a:r>
              <a:rPr lang="en-US" dirty="0"/>
              <a:t>mentioned in the passage </a:t>
            </a:r>
          </a:p>
          <a:p>
            <a:r>
              <a:rPr lang="en-US" dirty="0"/>
              <a:t> is always much </a:t>
            </a:r>
            <a:r>
              <a:rPr lang="en-US" b="1" dirty="0"/>
              <a:t>shorter t</a:t>
            </a:r>
            <a:r>
              <a:rPr lang="en-US" dirty="0"/>
              <a:t>han the passage/text/article</a:t>
            </a:r>
          </a:p>
          <a:p>
            <a:r>
              <a:rPr lang="en-US" dirty="0"/>
              <a:t>A summary is always very </a:t>
            </a:r>
            <a:r>
              <a:rPr lang="en-US" b="1" dirty="0"/>
              <a:t>simple</a:t>
            </a:r>
            <a:r>
              <a:rPr lang="en-US" dirty="0"/>
              <a:t> and easy to understand and doesn’t contain any </a:t>
            </a:r>
            <a:r>
              <a:rPr lang="en-US" dirty="0">
                <a:hlinkClick r:id="rId2">
                  <a:extLst>
                    <a:ext uri="{A12FA001-AC4F-418D-AE19-62706E023703}">
                      <ahyp:hlinkClr xmlns:ahyp="http://schemas.microsoft.com/office/drawing/2018/hyperlinkcolor" val="tx"/>
                    </a:ext>
                  </a:extLst>
                </a:hlinkClick>
              </a:rPr>
              <a:t>idioms</a:t>
            </a:r>
            <a:r>
              <a:rPr lang="en-US" dirty="0"/>
              <a:t>, metaphors, sayings and complicated English style.</a:t>
            </a:r>
          </a:p>
          <a:p>
            <a:r>
              <a:rPr lang="en-US" dirty="0"/>
              <a:t>The summary is almost always in the writer’s </a:t>
            </a:r>
            <a:r>
              <a:rPr lang="en-US" b="1" dirty="0"/>
              <a:t>own word</a:t>
            </a:r>
            <a:r>
              <a:rPr lang="en-US" dirty="0"/>
              <a:t>s. However, </a:t>
            </a:r>
            <a:r>
              <a:rPr lang="en-US" b="1" dirty="0"/>
              <a:t>keywords</a:t>
            </a:r>
            <a:r>
              <a:rPr lang="en-US" dirty="0"/>
              <a:t> can be used directly from the passage.</a:t>
            </a:r>
          </a:p>
        </p:txBody>
      </p:sp>
    </p:spTree>
    <p:extLst>
      <p:ext uri="{BB962C8B-B14F-4D97-AF65-F5344CB8AC3E}">
        <p14:creationId xmlns:p14="http://schemas.microsoft.com/office/powerpoint/2010/main" val="341056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C12C-B1C4-45DF-9233-5ED1016790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149F0F-33B4-433A-8664-01A58A7DCA2C}"/>
              </a:ext>
            </a:extLst>
          </p:cNvPr>
          <p:cNvSpPr>
            <a:spLocks noGrp="1"/>
          </p:cNvSpPr>
          <p:nvPr>
            <p:ph idx="1"/>
          </p:nvPr>
        </p:nvSpPr>
        <p:spPr/>
        <p:txBody>
          <a:bodyPr/>
          <a:lstStyle/>
          <a:p>
            <a:r>
              <a:rPr lang="en-US" dirty="0"/>
              <a:t>Restating in your own words the most relevant points of another text.</a:t>
            </a:r>
          </a:p>
          <a:p>
            <a:r>
              <a:rPr lang="en-US" dirty="0"/>
              <a:t># of words in summary : # of summarized words</a:t>
            </a:r>
          </a:p>
          <a:p>
            <a:pPr lvl="1"/>
            <a:r>
              <a:rPr lang="en-US" dirty="0"/>
              <a:t>High ratio; e.g. a whole book or article may be summarized in a few sentences or less</a:t>
            </a:r>
          </a:p>
          <a:p>
            <a:r>
              <a:rPr lang="en-US" dirty="0"/>
              <a:t>Summaries usually prioritize the big picture (</a:t>
            </a:r>
            <a:r>
              <a:rPr lang="en-US" b="1" dirty="0"/>
              <a:t>main ideas</a:t>
            </a:r>
            <a:r>
              <a:rPr lang="en-US" dirty="0"/>
              <a:t>) over small details.</a:t>
            </a:r>
          </a:p>
          <a:p>
            <a:r>
              <a:rPr lang="en-US" dirty="0"/>
              <a:t>They need not include any of the original text’s exact wording</a:t>
            </a:r>
          </a:p>
          <a:p>
            <a:r>
              <a:rPr lang="en-US" dirty="0"/>
              <a:t>When summarizing, identify your source and acknowledge its author</a:t>
            </a:r>
          </a:p>
          <a:p>
            <a:endParaRPr lang="en-US" dirty="0"/>
          </a:p>
        </p:txBody>
      </p:sp>
    </p:spTree>
    <p:extLst>
      <p:ext uri="{BB962C8B-B14F-4D97-AF65-F5344CB8AC3E}">
        <p14:creationId xmlns:p14="http://schemas.microsoft.com/office/powerpoint/2010/main" val="792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31D5-3977-4592-B24D-EB37A5655911}"/>
              </a:ext>
            </a:extLst>
          </p:cNvPr>
          <p:cNvSpPr>
            <a:spLocks noGrp="1"/>
          </p:cNvSpPr>
          <p:nvPr>
            <p:ph type="title"/>
          </p:nvPr>
        </p:nvSpPr>
        <p:spPr/>
        <p:txBody>
          <a:bodyPr/>
          <a:lstStyle/>
          <a:p>
            <a:pPr algn="ctr"/>
            <a:r>
              <a:rPr lang="en-US" b="1" dirty="0"/>
              <a:t>Purpose of Summary</a:t>
            </a:r>
          </a:p>
        </p:txBody>
      </p:sp>
      <p:sp>
        <p:nvSpPr>
          <p:cNvPr id="3" name="Content Placeholder 2">
            <a:extLst>
              <a:ext uri="{FF2B5EF4-FFF2-40B4-BE49-F238E27FC236}">
                <a16:creationId xmlns:a16="http://schemas.microsoft.com/office/drawing/2014/main" id="{190C12AC-6F45-4D01-A4B6-ECC3309AA6AA}"/>
              </a:ext>
            </a:extLst>
          </p:cNvPr>
          <p:cNvSpPr>
            <a:spLocks noGrp="1"/>
          </p:cNvSpPr>
          <p:nvPr>
            <p:ph idx="1"/>
          </p:nvPr>
        </p:nvSpPr>
        <p:spPr/>
        <p:txBody>
          <a:bodyPr/>
          <a:lstStyle/>
          <a:p>
            <a:r>
              <a:rPr lang="en-US" dirty="0"/>
              <a:t>It helps to judge the </a:t>
            </a:r>
            <a:r>
              <a:rPr lang="en-US" b="1" dirty="0"/>
              <a:t>understanding</a:t>
            </a:r>
            <a:r>
              <a:rPr lang="en-US" dirty="0"/>
              <a:t> of an individual (reader)about the given passage/text.</a:t>
            </a:r>
          </a:p>
          <a:p>
            <a:r>
              <a:rPr lang="en-US" dirty="0"/>
              <a:t>Helps to build the comprehending capability of the students</a:t>
            </a:r>
          </a:p>
          <a:p>
            <a:r>
              <a:rPr lang="en-US" dirty="0"/>
              <a:t>Help to remember the passage and its important details i.e. helps build </a:t>
            </a:r>
            <a:r>
              <a:rPr lang="en-US" b="1" dirty="0">
                <a:hlinkClick r:id="rId2">
                  <a:extLst>
                    <a:ext uri="{A12FA001-AC4F-418D-AE19-62706E023703}">
                      <ahyp:hlinkClr xmlns:ahyp="http://schemas.microsoft.com/office/drawing/2018/hyperlinkcolor" val="tx"/>
                    </a:ext>
                  </a:extLst>
                </a:hlinkClick>
              </a:rPr>
              <a:t>memory</a:t>
            </a:r>
            <a:r>
              <a:rPr lang="en-US" dirty="0"/>
              <a:t>.</a:t>
            </a:r>
          </a:p>
          <a:p>
            <a:endParaRPr lang="en-US" dirty="0"/>
          </a:p>
        </p:txBody>
      </p:sp>
    </p:spTree>
    <p:extLst>
      <p:ext uri="{BB962C8B-B14F-4D97-AF65-F5344CB8AC3E}">
        <p14:creationId xmlns:p14="http://schemas.microsoft.com/office/powerpoint/2010/main" val="379490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2EDB-2054-4116-A722-54B01C202C08}"/>
              </a:ext>
            </a:extLst>
          </p:cNvPr>
          <p:cNvSpPr>
            <a:spLocks noGrp="1"/>
          </p:cNvSpPr>
          <p:nvPr>
            <p:ph type="title"/>
          </p:nvPr>
        </p:nvSpPr>
        <p:spPr/>
        <p:txBody>
          <a:bodyPr/>
          <a:lstStyle/>
          <a:p>
            <a:pPr algn="ctr"/>
            <a:r>
              <a:rPr lang="en-US" b="1" dirty="0"/>
              <a:t>Framework to Write a Summary</a:t>
            </a:r>
            <a:br>
              <a:rPr lang="en-US" dirty="0"/>
            </a:br>
            <a:endParaRPr lang="en-US" dirty="0"/>
          </a:p>
        </p:txBody>
      </p:sp>
      <p:sp>
        <p:nvSpPr>
          <p:cNvPr id="3" name="Content Placeholder 2">
            <a:extLst>
              <a:ext uri="{FF2B5EF4-FFF2-40B4-BE49-F238E27FC236}">
                <a16:creationId xmlns:a16="http://schemas.microsoft.com/office/drawing/2014/main" id="{D75E59EF-641B-436D-A86C-06C34B005625}"/>
              </a:ext>
            </a:extLst>
          </p:cNvPr>
          <p:cNvSpPr>
            <a:spLocks noGrp="1"/>
          </p:cNvSpPr>
          <p:nvPr>
            <p:ph idx="1"/>
          </p:nvPr>
        </p:nvSpPr>
        <p:spPr/>
        <p:txBody>
          <a:bodyPr>
            <a:normAutofit fontScale="92500"/>
          </a:bodyPr>
          <a:lstStyle/>
          <a:p>
            <a:r>
              <a:rPr lang="en-US" b="1" dirty="0"/>
              <a:t>READ</a:t>
            </a:r>
            <a:r>
              <a:rPr lang="en-US" dirty="0"/>
              <a:t>/ER</a:t>
            </a:r>
          </a:p>
          <a:p>
            <a:r>
              <a:rPr lang="en-US" dirty="0"/>
              <a:t>What the passage/text/article is about? /Programming/Gaming/Robotics/</a:t>
            </a:r>
          </a:p>
          <a:p>
            <a:r>
              <a:rPr lang="en-US" dirty="0"/>
              <a:t>What type of writing it is?/CE/PS/Description/CC</a:t>
            </a:r>
          </a:p>
          <a:p>
            <a:r>
              <a:rPr lang="en-US" dirty="0"/>
              <a:t>What are the crucial details and points that support the ideas?</a:t>
            </a:r>
          </a:p>
          <a:p>
            <a:r>
              <a:rPr lang="en-US" dirty="0"/>
              <a:t> Are the parts </a:t>
            </a:r>
            <a:r>
              <a:rPr lang="en-US" b="1" dirty="0"/>
              <a:t>relevant</a:t>
            </a:r>
            <a:r>
              <a:rPr lang="en-US" dirty="0"/>
              <a:t> to the passage?/Examples/Details</a:t>
            </a:r>
          </a:p>
          <a:p>
            <a:r>
              <a:rPr lang="en-US" dirty="0"/>
              <a:t>What is the </a:t>
            </a:r>
            <a:r>
              <a:rPr lang="en-US" b="1" dirty="0"/>
              <a:t>irrelevant</a:t>
            </a:r>
            <a:r>
              <a:rPr lang="en-US" dirty="0"/>
              <a:t> information in the passage?</a:t>
            </a:r>
          </a:p>
          <a:p>
            <a:r>
              <a:rPr lang="en-US" dirty="0"/>
              <a:t>If you were to write a headline or heading for the passage in your own words, how would you begin?</a:t>
            </a:r>
          </a:p>
          <a:p>
            <a:r>
              <a:rPr lang="en-US" b="1" dirty="0"/>
              <a:t>MAIN POINTS</a:t>
            </a:r>
          </a:p>
          <a:p>
            <a:endParaRPr lang="en-US" dirty="0"/>
          </a:p>
        </p:txBody>
      </p:sp>
    </p:spTree>
    <p:extLst>
      <p:ext uri="{BB962C8B-B14F-4D97-AF65-F5344CB8AC3E}">
        <p14:creationId xmlns:p14="http://schemas.microsoft.com/office/powerpoint/2010/main" val="163461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EC381-C587-4B4F-8D04-8E94F075F7F0}"/>
              </a:ext>
            </a:extLst>
          </p:cNvPr>
          <p:cNvSpPr>
            <a:spLocks noGrp="1"/>
          </p:cNvSpPr>
          <p:nvPr>
            <p:ph type="title"/>
          </p:nvPr>
        </p:nvSpPr>
        <p:spPr/>
        <p:txBody>
          <a:bodyPr/>
          <a:lstStyle/>
          <a:p>
            <a:pPr algn="ctr"/>
            <a:r>
              <a:rPr lang="en-US" b="1" dirty="0"/>
              <a:t>Steps to Summarize a Passage</a:t>
            </a:r>
            <a:br>
              <a:rPr lang="en-US" dirty="0"/>
            </a:br>
            <a:endParaRPr lang="en-US" dirty="0"/>
          </a:p>
        </p:txBody>
      </p:sp>
      <p:sp>
        <p:nvSpPr>
          <p:cNvPr id="3" name="Content Placeholder 2">
            <a:extLst>
              <a:ext uri="{FF2B5EF4-FFF2-40B4-BE49-F238E27FC236}">
                <a16:creationId xmlns:a16="http://schemas.microsoft.com/office/drawing/2014/main" id="{3477342F-672B-45AB-873D-D1BFCEF61FE9}"/>
              </a:ext>
            </a:extLst>
          </p:cNvPr>
          <p:cNvSpPr>
            <a:spLocks noGrp="1"/>
          </p:cNvSpPr>
          <p:nvPr>
            <p:ph idx="1"/>
          </p:nvPr>
        </p:nvSpPr>
        <p:spPr/>
        <p:txBody>
          <a:bodyPr/>
          <a:lstStyle/>
          <a:p>
            <a:r>
              <a:rPr lang="en-US" dirty="0"/>
              <a:t>After reading the passage once, re-read it but slowly.</a:t>
            </a:r>
          </a:p>
          <a:p>
            <a:r>
              <a:rPr lang="en-US" dirty="0"/>
              <a:t>As you read the passage, note down </a:t>
            </a:r>
            <a:r>
              <a:rPr lang="en-US" b="1" dirty="0"/>
              <a:t>important points and keywords </a:t>
            </a:r>
            <a:r>
              <a:rPr lang="en-US" dirty="0"/>
              <a:t>which you can include in your summary.</a:t>
            </a:r>
          </a:p>
          <a:p>
            <a:r>
              <a:rPr lang="en-US" dirty="0"/>
              <a:t>Once your summary is ready, read it to check its similarity to the original passage given.</a:t>
            </a:r>
          </a:p>
          <a:p>
            <a:r>
              <a:rPr lang="en-US" dirty="0"/>
              <a:t>Summarize each part, </a:t>
            </a:r>
            <a:r>
              <a:rPr lang="en-US" dirty="0">
                <a:hlinkClick r:id="rId2">
                  <a:extLst>
                    <a:ext uri="{A12FA001-AC4F-418D-AE19-62706E023703}">
                      <ahyp:hlinkClr xmlns:ahyp="http://schemas.microsoft.com/office/drawing/2018/hyperlinkcolor" val="tx"/>
                    </a:ext>
                  </a:extLst>
                </a:hlinkClick>
              </a:rPr>
              <a:t>paragraph</a:t>
            </a:r>
            <a:r>
              <a:rPr lang="en-US" dirty="0"/>
              <a:t> or segment in one to two sentences.</a:t>
            </a:r>
          </a:p>
          <a:p>
            <a:r>
              <a:rPr lang="en-US" dirty="0"/>
              <a:t>1 2/3 sentences</a:t>
            </a:r>
          </a:p>
          <a:p>
            <a:r>
              <a:rPr lang="en-US" dirty="0"/>
              <a:t>2 </a:t>
            </a:r>
          </a:p>
          <a:p>
            <a:r>
              <a:rPr lang="en-US" dirty="0"/>
              <a:t>3 </a:t>
            </a:r>
          </a:p>
          <a:p>
            <a:endParaRPr lang="en-US" dirty="0"/>
          </a:p>
        </p:txBody>
      </p:sp>
    </p:spTree>
    <p:extLst>
      <p:ext uri="{BB962C8B-B14F-4D97-AF65-F5344CB8AC3E}">
        <p14:creationId xmlns:p14="http://schemas.microsoft.com/office/powerpoint/2010/main" val="121818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29D8-6E3F-4C3D-AD8A-1E9FA797EE2C}"/>
              </a:ext>
            </a:extLst>
          </p:cNvPr>
          <p:cNvSpPr>
            <a:spLocks noGrp="1"/>
          </p:cNvSpPr>
          <p:nvPr>
            <p:ph type="title"/>
          </p:nvPr>
        </p:nvSpPr>
        <p:spPr/>
        <p:txBody>
          <a:bodyPr/>
          <a:lstStyle/>
          <a:p>
            <a:pPr algn="ctr"/>
            <a:r>
              <a:rPr lang="en-US" b="1" dirty="0"/>
              <a:t>DON’TS of SUMMARY</a:t>
            </a:r>
          </a:p>
        </p:txBody>
      </p:sp>
      <p:pic>
        <p:nvPicPr>
          <p:cNvPr id="4" name="Content Placeholder 3">
            <a:extLst>
              <a:ext uri="{FF2B5EF4-FFF2-40B4-BE49-F238E27FC236}">
                <a16:creationId xmlns:a16="http://schemas.microsoft.com/office/drawing/2014/main" id="{74655FC0-3295-4260-B62A-98122D812601}"/>
              </a:ext>
            </a:extLst>
          </p:cNvPr>
          <p:cNvPicPr>
            <a:picLocks noGrp="1" noChangeAspect="1"/>
          </p:cNvPicPr>
          <p:nvPr>
            <p:ph idx="1"/>
          </p:nvPr>
        </p:nvPicPr>
        <p:blipFill>
          <a:blip r:embed="rId2"/>
          <a:stretch>
            <a:fillRect/>
          </a:stretch>
        </p:blipFill>
        <p:spPr>
          <a:xfrm>
            <a:off x="1512122" y="2152357"/>
            <a:ext cx="9291866" cy="3123028"/>
          </a:xfrm>
          <a:prstGeom prst="rect">
            <a:avLst/>
          </a:prstGeom>
        </p:spPr>
      </p:pic>
    </p:spTree>
    <p:extLst>
      <p:ext uri="{BB962C8B-B14F-4D97-AF65-F5344CB8AC3E}">
        <p14:creationId xmlns:p14="http://schemas.microsoft.com/office/powerpoint/2010/main" val="1890578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9E58-6265-4197-A45B-98B266DEB480}"/>
              </a:ext>
            </a:extLst>
          </p:cNvPr>
          <p:cNvSpPr>
            <a:spLocks noGrp="1"/>
          </p:cNvSpPr>
          <p:nvPr>
            <p:ph type="title"/>
          </p:nvPr>
        </p:nvSpPr>
        <p:spPr/>
        <p:txBody>
          <a:bodyPr/>
          <a:lstStyle/>
          <a:p>
            <a:r>
              <a:rPr lang="en-US" dirty="0"/>
              <a:t>“The Northern Lights”</a:t>
            </a:r>
          </a:p>
        </p:txBody>
      </p:sp>
      <p:sp>
        <p:nvSpPr>
          <p:cNvPr id="3" name="Content Placeholder 2">
            <a:extLst>
              <a:ext uri="{FF2B5EF4-FFF2-40B4-BE49-F238E27FC236}">
                <a16:creationId xmlns:a16="http://schemas.microsoft.com/office/drawing/2014/main" id="{E5776196-5777-4A8E-B71B-3E2C6AD43D4E}"/>
              </a:ext>
            </a:extLst>
          </p:cNvPr>
          <p:cNvSpPr>
            <a:spLocks noGrp="1"/>
          </p:cNvSpPr>
          <p:nvPr>
            <p:ph idx="1"/>
          </p:nvPr>
        </p:nvSpPr>
        <p:spPr/>
        <p:txBody>
          <a:bodyPr/>
          <a:lstStyle/>
          <a:p>
            <a:r>
              <a:rPr lang="en-US" dirty="0"/>
              <a:t>There are times when the night sky glows with bands of color. The bands may begin as cloud shapes and then spread into a great arc across the entire sky. They may fall in folds like a curtain drawn across the heavens. The lights usually grow brighter, then suddenly dim. During this time, the sky glows with pale yellow, pink, green, violet, blue, and red. These lights are called the </a:t>
            </a:r>
            <a:r>
              <a:rPr lang="en-US" b="1" dirty="0"/>
              <a:t>Aurora Borealis</a:t>
            </a:r>
            <a:r>
              <a:rPr lang="en-US" dirty="0"/>
              <a:t>. Some people call them the Northern Lights. Scientists have been watching them for hundreds of years. They are not quite sure what causes them. In ancient times. people were afraid of the Lights. They imagined that they saw fiery dragons in the sky. Some even concluded that the heavens were on fire.</a:t>
            </a:r>
          </a:p>
        </p:txBody>
      </p:sp>
    </p:spTree>
    <p:extLst>
      <p:ext uri="{BB962C8B-B14F-4D97-AF65-F5344CB8AC3E}">
        <p14:creationId xmlns:p14="http://schemas.microsoft.com/office/powerpoint/2010/main" val="24576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EA3A-54E5-4808-9B28-3A89E2F68F58}"/>
              </a:ext>
            </a:extLst>
          </p:cNvPr>
          <p:cNvSpPr>
            <a:spLocks noGrp="1"/>
          </p:cNvSpPr>
          <p:nvPr>
            <p:ph type="title"/>
          </p:nvPr>
        </p:nvSpPr>
        <p:spPr/>
        <p:txBody>
          <a:bodyPr/>
          <a:lstStyle/>
          <a:p>
            <a:r>
              <a:rPr lang="en-US" b="1" dirty="0"/>
              <a:t>Summary</a:t>
            </a:r>
            <a:br>
              <a:rPr lang="en-US" dirty="0"/>
            </a:br>
            <a:endParaRPr lang="en-US" dirty="0"/>
          </a:p>
        </p:txBody>
      </p:sp>
      <p:sp>
        <p:nvSpPr>
          <p:cNvPr id="3" name="Content Placeholder 2">
            <a:extLst>
              <a:ext uri="{FF2B5EF4-FFF2-40B4-BE49-F238E27FC236}">
                <a16:creationId xmlns:a16="http://schemas.microsoft.com/office/drawing/2014/main" id="{1896CE7E-76D4-4285-A95E-8C37139FE431}"/>
              </a:ext>
            </a:extLst>
          </p:cNvPr>
          <p:cNvSpPr>
            <a:spLocks noGrp="1"/>
          </p:cNvSpPr>
          <p:nvPr>
            <p:ph idx="1"/>
          </p:nvPr>
        </p:nvSpPr>
        <p:spPr/>
        <p:txBody>
          <a:bodyPr/>
          <a:lstStyle/>
          <a:p>
            <a:r>
              <a:rPr lang="en-US" dirty="0"/>
              <a:t>1.The Aurora Borealis, or Northern Lights, are bands of color in the night sky. </a:t>
            </a:r>
          </a:p>
          <a:p>
            <a:r>
              <a:rPr lang="en-US" dirty="0"/>
              <a:t>2.Ancient people thought that these lights were dragon on fire, and even modern scientists are not sure what they are.</a:t>
            </a:r>
          </a:p>
        </p:txBody>
      </p:sp>
    </p:spTree>
    <p:extLst>
      <p:ext uri="{BB962C8B-B14F-4D97-AF65-F5344CB8AC3E}">
        <p14:creationId xmlns:p14="http://schemas.microsoft.com/office/powerpoint/2010/main" val="29591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758</Words>
  <Application>Microsoft Macintosh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SUMMARIZING </vt:lpstr>
      <vt:lpstr>INTRODUCTION</vt:lpstr>
      <vt:lpstr>PowerPoint Presentation</vt:lpstr>
      <vt:lpstr>Purpose of Summary</vt:lpstr>
      <vt:lpstr>Framework to Write a Summary </vt:lpstr>
      <vt:lpstr>Steps to Summarize a Passage </vt:lpstr>
      <vt:lpstr>DON’TS of SUMMARY</vt:lpstr>
      <vt:lpstr>“The Northern Lights”</vt:lpstr>
      <vt:lpstr>Summary </vt:lpstr>
      <vt:lpstr>Original passage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Ienovo</dc:creator>
  <cp:lastModifiedBy>Microsoft Office User</cp:lastModifiedBy>
  <cp:revision>51</cp:revision>
  <dcterms:created xsi:type="dcterms:W3CDTF">2020-05-15T11:01:30Z</dcterms:created>
  <dcterms:modified xsi:type="dcterms:W3CDTF">2021-10-25T03:41:42Z</dcterms:modified>
</cp:coreProperties>
</file>