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D30A1-8944-49A5-9801-0A88FB63233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E3B895-8980-419C-8FD0-7322B48B4A17}">
      <dgm:prSet/>
      <dgm:spPr/>
      <dgm:t>
        <a:bodyPr/>
        <a:lstStyle/>
        <a:p>
          <a:r>
            <a:rPr lang="en-US" dirty="0"/>
            <a:t>Intro to parallelism</a:t>
          </a:r>
        </a:p>
      </dgm:t>
    </dgm:pt>
    <dgm:pt modelId="{81548957-2ABE-4DC2-8BAD-4B89A07F2579}" type="parTrans" cxnId="{92377F2C-DA48-4AF8-BB7B-0202C18325D8}">
      <dgm:prSet/>
      <dgm:spPr/>
      <dgm:t>
        <a:bodyPr/>
        <a:lstStyle/>
        <a:p>
          <a:endParaRPr lang="en-US"/>
        </a:p>
      </dgm:t>
    </dgm:pt>
    <dgm:pt modelId="{B960953B-56BE-429B-A6C9-749B042BE061}" type="sibTrans" cxnId="{92377F2C-DA48-4AF8-BB7B-0202C18325D8}">
      <dgm:prSet/>
      <dgm:spPr/>
      <dgm:t>
        <a:bodyPr/>
        <a:lstStyle/>
        <a:p>
          <a:endParaRPr lang="en-US"/>
        </a:p>
      </dgm:t>
    </dgm:pt>
    <dgm:pt modelId="{1C010D87-40B4-4074-A5B0-C9188429B04A}">
      <dgm:prSet/>
      <dgm:spPr/>
      <dgm:t>
        <a:bodyPr/>
        <a:lstStyle/>
        <a:p>
          <a:r>
            <a:rPr lang="en-US" dirty="0"/>
            <a:t>Why to do it</a:t>
          </a:r>
        </a:p>
      </dgm:t>
    </dgm:pt>
    <dgm:pt modelId="{3CD94BEE-F3A0-43B0-9BF4-3969AEFECDB4}" type="parTrans" cxnId="{320F2195-C86C-4C8A-B049-0B3E3F665B20}">
      <dgm:prSet/>
      <dgm:spPr/>
      <dgm:t>
        <a:bodyPr/>
        <a:lstStyle/>
        <a:p>
          <a:endParaRPr lang="en-US"/>
        </a:p>
      </dgm:t>
    </dgm:pt>
    <dgm:pt modelId="{F4BF68E0-F25C-4E06-9ADD-315B029387C4}" type="sibTrans" cxnId="{320F2195-C86C-4C8A-B049-0B3E3F665B20}">
      <dgm:prSet/>
      <dgm:spPr/>
      <dgm:t>
        <a:bodyPr/>
        <a:lstStyle/>
        <a:p>
          <a:endParaRPr lang="en-US"/>
        </a:p>
      </dgm:t>
    </dgm:pt>
    <dgm:pt modelId="{1697FC5F-7D21-4BAD-B194-F32F93CAD28B}">
      <dgm:prSet/>
      <dgm:spPr/>
      <dgm:t>
        <a:bodyPr/>
        <a:lstStyle/>
        <a:p>
          <a:r>
            <a:rPr lang="en-US" dirty="0"/>
            <a:t>When to do it</a:t>
          </a:r>
        </a:p>
      </dgm:t>
    </dgm:pt>
    <dgm:pt modelId="{5CE2B0C5-06EB-4D2C-8DDA-D5554F50AC0D}" type="parTrans" cxnId="{737E5F93-4D08-4366-819B-8FE4A1360EF5}">
      <dgm:prSet/>
      <dgm:spPr/>
      <dgm:t>
        <a:bodyPr/>
        <a:lstStyle/>
        <a:p>
          <a:endParaRPr lang="en-US"/>
        </a:p>
      </dgm:t>
    </dgm:pt>
    <dgm:pt modelId="{B0FFD0FC-103F-41F5-8445-1851AF218EC3}" type="sibTrans" cxnId="{737E5F93-4D08-4366-819B-8FE4A1360EF5}">
      <dgm:prSet/>
      <dgm:spPr/>
      <dgm:t>
        <a:bodyPr/>
        <a:lstStyle/>
        <a:p>
          <a:endParaRPr lang="en-US"/>
        </a:p>
      </dgm:t>
    </dgm:pt>
    <dgm:pt modelId="{0C017706-D4F4-4100-8468-9E997F643551}">
      <dgm:prSet/>
      <dgm:spPr/>
      <dgm:t>
        <a:bodyPr/>
        <a:lstStyle/>
        <a:p>
          <a:r>
            <a:rPr lang="en-US" dirty="0"/>
            <a:t>How to do it</a:t>
          </a:r>
        </a:p>
      </dgm:t>
    </dgm:pt>
    <dgm:pt modelId="{CDD997EF-DD22-44EF-B2FB-4DD404FAEE06}" type="parTrans" cxnId="{C57CC6EB-3815-42E8-80BC-96FC3992FB42}">
      <dgm:prSet/>
      <dgm:spPr/>
      <dgm:t>
        <a:bodyPr/>
        <a:lstStyle/>
        <a:p>
          <a:endParaRPr lang="en-US"/>
        </a:p>
      </dgm:t>
    </dgm:pt>
    <dgm:pt modelId="{61289762-FBAC-40FA-982A-2CBFE7BA4574}" type="sibTrans" cxnId="{C57CC6EB-3815-42E8-80BC-96FC3992FB42}">
      <dgm:prSet/>
      <dgm:spPr/>
      <dgm:t>
        <a:bodyPr/>
        <a:lstStyle/>
        <a:p>
          <a:endParaRPr lang="en-US"/>
        </a:p>
      </dgm:t>
    </dgm:pt>
    <dgm:pt modelId="{6CA80BA1-0F6B-4FAD-8B78-A03C18606A11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5276C9B7-ED81-4F9B-A429-41B5CBB3699B}" type="parTrans" cxnId="{1DF3E93F-B649-498F-B244-DFD5DDCEEAF0}">
      <dgm:prSet/>
      <dgm:spPr/>
      <dgm:t>
        <a:bodyPr/>
        <a:lstStyle/>
        <a:p>
          <a:endParaRPr lang="en-US"/>
        </a:p>
      </dgm:t>
    </dgm:pt>
    <dgm:pt modelId="{D21AA636-EC59-4C86-9E6C-E9F1E3810ABC}" type="sibTrans" cxnId="{1DF3E93F-B649-498F-B244-DFD5DDCEEAF0}">
      <dgm:prSet/>
      <dgm:spPr/>
      <dgm:t>
        <a:bodyPr/>
        <a:lstStyle/>
        <a:p>
          <a:endParaRPr lang="en-US"/>
        </a:p>
      </dgm:t>
    </dgm:pt>
    <dgm:pt modelId="{EF478D23-01E9-4D2A-A70C-8CEECB134CE4}" type="pres">
      <dgm:prSet presAssocID="{FCCD30A1-8944-49A5-9801-0A88FB63233E}" presName="linear" presStyleCnt="0">
        <dgm:presLayoutVars>
          <dgm:animLvl val="lvl"/>
          <dgm:resizeHandles val="exact"/>
        </dgm:presLayoutVars>
      </dgm:prSet>
      <dgm:spPr/>
    </dgm:pt>
    <dgm:pt modelId="{FB32CB88-9A34-4322-AC14-58D1C274D3C3}" type="pres">
      <dgm:prSet presAssocID="{17E3B895-8980-419C-8FD0-7322B48B4A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55BF46-EA15-472C-A863-84CA6093F9C7}" type="pres">
      <dgm:prSet presAssocID="{B960953B-56BE-429B-A6C9-749B042BE061}" presName="spacer" presStyleCnt="0"/>
      <dgm:spPr/>
    </dgm:pt>
    <dgm:pt modelId="{8597EF1D-21B7-4A5D-B11A-1DA499E4958F}" type="pres">
      <dgm:prSet presAssocID="{1C010D87-40B4-4074-A5B0-C9188429B04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B240F19-9B83-45AE-9510-DA7B7EB28F96}" type="pres">
      <dgm:prSet presAssocID="{F4BF68E0-F25C-4E06-9ADD-315B029387C4}" presName="spacer" presStyleCnt="0"/>
      <dgm:spPr/>
    </dgm:pt>
    <dgm:pt modelId="{928B26AD-8DAA-4378-9C7E-2657A6EFA925}" type="pres">
      <dgm:prSet presAssocID="{1697FC5F-7D21-4BAD-B194-F32F93CAD28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CA516B-89AC-4B42-8137-13FBE48BEC0E}" type="pres">
      <dgm:prSet presAssocID="{B0FFD0FC-103F-41F5-8445-1851AF218EC3}" presName="spacer" presStyleCnt="0"/>
      <dgm:spPr/>
    </dgm:pt>
    <dgm:pt modelId="{70A729F4-739D-43A6-AF18-DDAE0C367A15}" type="pres">
      <dgm:prSet presAssocID="{0C017706-D4F4-4100-8468-9E997F6435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BE3E4B-E882-4780-BFDC-FDBF47A02BF1}" type="pres">
      <dgm:prSet presAssocID="{61289762-FBAC-40FA-982A-2CBFE7BA4574}" presName="spacer" presStyleCnt="0"/>
      <dgm:spPr/>
    </dgm:pt>
    <dgm:pt modelId="{6168A56D-252A-45D9-A296-EF6B67B97AD9}" type="pres">
      <dgm:prSet presAssocID="{6CA80BA1-0F6B-4FAD-8B78-A03C18606A11}" presName="parentText" presStyleLbl="node1" presStyleIdx="4" presStyleCnt="5" custLinFactNeighborX="-5211" custLinFactNeighborY="40096">
        <dgm:presLayoutVars>
          <dgm:chMax val="0"/>
          <dgm:bulletEnabled val="1"/>
        </dgm:presLayoutVars>
      </dgm:prSet>
      <dgm:spPr/>
    </dgm:pt>
  </dgm:ptLst>
  <dgm:cxnLst>
    <dgm:cxn modelId="{92377F2C-DA48-4AF8-BB7B-0202C18325D8}" srcId="{FCCD30A1-8944-49A5-9801-0A88FB63233E}" destId="{17E3B895-8980-419C-8FD0-7322B48B4A17}" srcOrd="0" destOrd="0" parTransId="{81548957-2ABE-4DC2-8BAD-4B89A07F2579}" sibTransId="{B960953B-56BE-429B-A6C9-749B042BE061}"/>
    <dgm:cxn modelId="{73A35E3E-1E09-4CD8-98B9-6236C7B0DB97}" type="presOf" srcId="{6CA80BA1-0F6B-4FAD-8B78-A03C18606A11}" destId="{6168A56D-252A-45D9-A296-EF6B67B97AD9}" srcOrd="0" destOrd="0" presId="urn:microsoft.com/office/officeart/2005/8/layout/vList2"/>
    <dgm:cxn modelId="{1DF3E93F-B649-498F-B244-DFD5DDCEEAF0}" srcId="{FCCD30A1-8944-49A5-9801-0A88FB63233E}" destId="{6CA80BA1-0F6B-4FAD-8B78-A03C18606A11}" srcOrd="4" destOrd="0" parTransId="{5276C9B7-ED81-4F9B-A429-41B5CBB3699B}" sibTransId="{D21AA636-EC59-4C86-9E6C-E9F1E3810ABC}"/>
    <dgm:cxn modelId="{CC723646-4DED-48F0-B427-B04080392F31}" type="presOf" srcId="{1C010D87-40B4-4074-A5B0-C9188429B04A}" destId="{8597EF1D-21B7-4A5D-B11A-1DA499E4958F}" srcOrd="0" destOrd="0" presId="urn:microsoft.com/office/officeart/2005/8/layout/vList2"/>
    <dgm:cxn modelId="{3446BD86-FC3F-4B6F-9782-6CD9A325CD3D}" type="presOf" srcId="{0C017706-D4F4-4100-8468-9E997F643551}" destId="{70A729F4-739D-43A6-AF18-DDAE0C367A15}" srcOrd="0" destOrd="0" presId="urn:microsoft.com/office/officeart/2005/8/layout/vList2"/>
    <dgm:cxn modelId="{E271A991-016F-4597-8A4C-45507767FC3F}" type="presOf" srcId="{1697FC5F-7D21-4BAD-B194-F32F93CAD28B}" destId="{928B26AD-8DAA-4378-9C7E-2657A6EFA925}" srcOrd="0" destOrd="0" presId="urn:microsoft.com/office/officeart/2005/8/layout/vList2"/>
    <dgm:cxn modelId="{737E5F93-4D08-4366-819B-8FE4A1360EF5}" srcId="{FCCD30A1-8944-49A5-9801-0A88FB63233E}" destId="{1697FC5F-7D21-4BAD-B194-F32F93CAD28B}" srcOrd="2" destOrd="0" parTransId="{5CE2B0C5-06EB-4D2C-8DDA-D5554F50AC0D}" sibTransId="{B0FFD0FC-103F-41F5-8445-1851AF218EC3}"/>
    <dgm:cxn modelId="{320F2195-C86C-4C8A-B049-0B3E3F665B20}" srcId="{FCCD30A1-8944-49A5-9801-0A88FB63233E}" destId="{1C010D87-40B4-4074-A5B0-C9188429B04A}" srcOrd="1" destOrd="0" parTransId="{3CD94BEE-F3A0-43B0-9BF4-3969AEFECDB4}" sibTransId="{F4BF68E0-F25C-4E06-9ADD-315B029387C4}"/>
    <dgm:cxn modelId="{35C7559B-EC1C-4AC6-961A-462F666780B3}" type="presOf" srcId="{17E3B895-8980-419C-8FD0-7322B48B4A17}" destId="{FB32CB88-9A34-4322-AC14-58D1C274D3C3}" srcOrd="0" destOrd="0" presId="urn:microsoft.com/office/officeart/2005/8/layout/vList2"/>
    <dgm:cxn modelId="{DC9DF6C1-8143-4854-9853-A8F4A1B16A94}" type="presOf" srcId="{FCCD30A1-8944-49A5-9801-0A88FB63233E}" destId="{EF478D23-01E9-4D2A-A70C-8CEECB134CE4}" srcOrd="0" destOrd="0" presId="urn:microsoft.com/office/officeart/2005/8/layout/vList2"/>
    <dgm:cxn modelId="{C57CC6EB-3815-42E8-80BC-96FC3992FB42}" srcId="{FCCD30A1-8944-49A5-9801-0A88FB63233E}" destId="{0C017706-D4F4-4100-8468-9E997F643551}" srcOrd="3" destOrd="0" parTransId="{CDD997EF-DD22-44EF-B2FB-4DD404FAEE06}" sibTransId="{61289762-FBAC-40FA-982A-2CBFE7BA4574}"/>
    <dgm:cxn modelId="{1D4F85B3-F7E3-4962-A15A-C8BB6D4E9401}" type="presParOf" srcId="{EF478D23-01E9-4D2A-A70C-8CEECB134CE4}" destId="{FB32CB88-9A34-4322-AC14-58D1C274D3C3}" srcOrd="0" destOrd="0" presId="urn:microsoft.com/office/officeart/2005/8/layout/vList2"/>
    <dgm:cxn modelId="{A1EE3D16-258A-4E2E-880E-F5EB0387F229}" type="presParOf" srcId="{EF478D23-01E9-4D2A-A70C-8CEECB134CE4}" destId="{8655BF46-EA15-472C-A863-84CA6093F9C7}" srcOrd="1" destOrd="0" presId="urn:microsoft.com/office/officeart/2005/8/layout/vList2"/>
    <dgm:cxn modelId="{A8782227-4570-4A42-B909-DCD752612C4E}" type="presParOf" srcId="{EF478D23-01E9-4D2A-A70C-8CEECB134CE4}" destId="{8597EF1D-21B7-4A5D-B11A-1DA499E4958F}" srcOrd="2" destOrd="0" presId="urn:microsoft.com/office/officeart/2005/8/layout/vList2"/>
    <dgm:cxn modelId="{B5E281B4-60A2-4B67-A343-87F278325EDD}" type="presParOf" srcId="{EF478D23-01E9-4D2A-A70C-8CEECB134CE4}" destId="{9B240F19-9B83-45AE-9510-DA7B7EB28F96}" srcOrd="3" destOrd="0" presId="urn:microsoft.com/office/officeart/2005/8/layout/vList2"/>
    <dgm:cxn modelId="{5B36BAE2-95E1-4311-AC97-DD08E3DA3327}" type="presParOf" srcId="{EF478D23-01E9-4D2A-A70C-8CEECB134CE4}" destId="{928B26AD-8DAA-4378-9C7E-2657A6EFA925}" srcOrd="4" destOrd="0" presId="urn:microsoft.com/office/officeart/2005/8/layout/vList2"/>
    <dgm:cxn modelId="{9AFE260C-4203-4834-8FE3-7BB7562E277F}" type="presParOf" srcId="{EF478D23-01E9-4D2A-A70C-8CEECB134CE4}" destId="{94CA516B-89AC-4B42-8137-13FBE48BEC0E}" srcOrd="5" destOrd="0" presId="urn:microsoft.com/office/officeart/2005/8/layout/vList2"/>
    <dgm:cxn modelId="{AE29A98D-258F-4315-B948-D0392D2485CE}" type="presParOf" srcId="{EF478D23-01E9-4D2A-A70C-8CEECB134CE4}" destId="{70A729F4-739D-43A6-AF18-DDAE0C367A15}" srcOrd="6" destOrd="0" presId="urn:microsoft.com/office/officeart/2005/8/layout/vList2"/>
    <dgm:cxn modelId="{0FFBF46B-6C31-4382-8611-8579F1C6D860}" type="presParOf" srcId="{EF478D23-01E9-4D2A-A70C-8CEECB134CE4}" destId="{42BE3E4B-E882-4780-BFDC-FDBF47A02BF1}" srcOrd="7" destOrd="0" presId="urn:microsoft.com/office/officeart/2005/8/layout/vList2"/>
    <dgm:cxn modelId="{CF303C19-EFDE-40F5-98A9-02CA10DF0772}" type="presParOf" srcId="{EF478D23-01E9-4D2A-A70C-8CEECB134CE4}" destId="{6168A56D-252A-45D9-A296-EF6B67B97A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2CB88-9A34-4322-AC14-58D1C274D3C3}">
      <dsp:nvSpPr>
        <dsp:cNvPr id="0" name=""/>
        <dsp:cNvSpPr/>
      </dsp:nvSpPr>
      <dsp:spPr>
        <a:xfrm>
          <a:off x="0" y="47910"/>
          <a:ext cx="6628804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Intro to parallelism</a:t>
          </a:r>
        </a:p>
      </dsp:txBody>
      <dsp:txXfrm>
        <a:off x="43407" y="91317"/>
        <a:ext cx="6541990" cy="802386"/>
      </dsp:txXfrm>
    </dsp:sp>
    <dsp:sp modelId="{8597EF1D-21B7-4A5D-B11A-1DA499E4958F}">
      <dsp:nvSpPr>
        <dsp:cNvPr id="0" name=""/>
        <dsp:cNvSpPr/>
      </dsp:nvSpPr>
      <dsp:spPr>
        <a:xfrm>
          <a:off x="0" y="1046550"/>
          <a:ext cx="6628804" cy="889200"/>
        </a:xfrm>
        <a:prstGeom prst="roundRect">
          <a:avLst/>
        </a:prstGeom>
        <a:gradFill rotWithShape="0">
          <a:gsLst>
            <a:gs pos="0">
              <a:schemeClr val="accent2">
                <a:hueOff val="8838"/>
                <a:satOff val="-8622"/>
                <a:lumOff val="-442"/>
                <a:alphaOff val="0"/>
                <a:tint val="96000"/>
                <a:lumMod val="100000"/>
              </a:schemeClr>
            </a:gs>
            <a:gs pos="78000">
              <a:schemeClr val="accent2">
                <a:hueOff val="8838"/>
                <a:satOff val="-8622"/>
                <a:lumOff val="-44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Why to do it</a:t>
          </a:r>
        </a:p>
      </dsp:txBody>
      <dsp:txXfrm>
        <a:off x="43407" y="1089957"/>
        <a:ext cx="6541990" cy="802386"/>
      </dsp:txXfrm>
    </dsp:sp>
    <dsp:sp modelId="{928B26AD-8DAA-4378-9C7E-2657A6EFA925}">
      <dsp:nvSpPr>
        <dsp:cNvPr id="0" name=""/>
        <dsp:cNvSpPr/>
      </dsp:nvSpPr>
      <dsp:spPr>
        <a:xfrm>
          <a:off x="0" y="2045190"/>
          <a:ext cx="6628804" cy="889200"/>
        </a:xfrm>
        <a:prstGeom prst="roundRect">
          <a:avLst/>
        </a:prstGeom>
        <a:gradFill rotWithShape="0">
          <a:gsLst>
            <a:gs pos="0">
              <a:schemeClr val="accent2">
                <a:hueOff val="17677"/>
                <a:satOff val="-17244"/>
                <a:lumOff val="-883"/>
                <a:alphaOff val="0"/>
                <a:tint val="96000"/>
                <a:lumMod val="100000"/>
              </a:schemeClr>
            </a:gs>
            <a:gs pos="78000">
              <a:schemeClr val="accent2">
                <a:hueOff val="17677"/>
                <a:satOff val="-17244"/>
                <a:lumOff val="-8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When to do it</a:t>
          </a:r>
        </a:p>
      </dsp:txBody>
      <dsp:txXfrm>
        <a:off x="43407" y="2088597"/>
        <a:ext cx="6541990" cy="802386"/>
      </dsp:txXfrm>
    </dsp:sp>
    <dsp:sp modelId="{70A729F4-739D-43A6-AF18-DDAE0C367A15}">
      <dsp:nvSpPr>
        <dsp:cNvPr id="0" name=""/>
        <dsp:cNvSpPr/>
      </dsp:nvSpPr>
      <dsp:spPr>
        <a:xfrm>
          <a:off x="0" y="3043830"/>
          <a:ext cx="6628804" cy="889200"/>
        </a:xfrm>
        <a:prstGeom prst="roundRect">
          <a:avLst/>
        </a:prstGeom>
        <a:gradFill rotWithShape="0">
          <a:gsLst>
            <a:gs pos="0">
              <a:schemeClr val="accent2">
                <a:hueOff val="26515"/>
                <a:satOff val="-25865"/>
                <a:lumOff val="-1325"/>
                <a:alphaOff val="0"/>
                <a:tint val="96000"/>
                <a:lumMod val="100000"/>
              </a:schemeClr>
            </a:gs>
            <a:gs pos="78000">
              <a:schemeClr val="accent2">
                <a:hueOff val="26515"/>
                <a:satOff val="-25865"/>
                <a:lumOff val="-132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How to do it</a:t>
          </a:r>
        </a:p>
      </dsp:txBody>
      <dsp:txXfrm>
        <a:off x="43407" y="3087237"/>
        <a:ext cx="6541990" cy="802386"/>
      </dsp:txXfrm>
    </dsp:sp>
    <dsp:sp modelId="{6168A56D-252A-45D9-A296-EF6B67B97AD9}">
      <dsp:nvSpPr>
        <dsp:cNvPr id="0" name=""/>
        <dsp:cNvSpPr/>
      </dsp:nvSpPr>
      <dsp:spPr>
        <a:xfrm>
          <a:off x="0" y="4086351"/>
          <a:ext cx="6628804" cy="889200"/>
        </a:xfrm>
        <a:prstGeom prst="roundRect">
          <a:avLst/>
        </a:prstGeom>
        <a:gradFill rotWithShape="0">
          <a:gsLst>
            <a:gs pos="0">
              <a:schemeClr val="accent2">
                <a:hueOff val="35353"/>
                <a:satOff val="-34487"/>
                <a:lumOff val="-1766"/>
                <a:alphaOff val="0"/>
                <a:tint val="96000"/>
                <a:lumMod val="100000"/>
              </a:schemeClr>
            </a:gs>
            <a:gs pos="78000">
              <a:schemeClr val="accent2">
                <a:hueOff val="35353"/>
                <a:satOff val="-34487"/>
                <a:lumOff val="-176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Conclusion</a:t>
          </a:r>
        </a:p>
      </dsp:txBody>
      <dsp:txXfrm>
        <a:off x="43407" y="4129758"/>
        <a:ext cx="6541990" cy="80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9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8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70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76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600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5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3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4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1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4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3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9BAA-7EE9-4A25-8A48-124D2D769C7D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A2BE72-B15D-4F6C-8131-9F7A41559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6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2ADA-AB14-49B1-BED0-0247A0EBC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PARALLELISM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CDFA1-58FC-4B6C-9DDE-16EAEC544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MUHAMMAD AHTISHAM</a:t>
            </a:r>
          </a:p>
          <a:p>
            <a:r>
              <a:rPr lang="en-US" dirty="0">
                <a:solidFill>
                  <a:schemeClr val="tx1"/>
                </a:solidFill>
              </a:rPr>
              <a:t>2127</a:t>
            </a:r>
          </a:p>
          <a:p>
            <a:r>
              <a:rPr lang="en-US" dirty="0">
                <a:solidFill>
                  <a:schemeClr val="tx1"/>
                </a:solidFill>
              </a:rPr>
              <a:t>BSCS 6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(M)</a:t>
            </a:r>
          </a:p>
        </p:txBody>
      </p:sp>
    </p:spTree>
    <p:extLst>
      <p:ext uri="{BB962C8B-B14F-4D97-AF65-F5344CB8AC3E}">
        <p14:creationId xmlns:p14="http://schemas.microsoft.com/office/powerpoint/2010/main" val="4160186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930-3782-4B0E-B15C-627404B5C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61E05D6-AB28-4186-A8C3-381CE74B5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58632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53BF-2F34-42FA-8715-C6A14AF8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Outline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D1F88FCC-A6B8-4D61-B269-F820B9B2F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26419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783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7C8098-25D8-4C46-9578-5346A7EB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E6C0-4A40-4228-9B89-86620BFA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sz="2800" b="1" i="0" dirty="0">
                <a:effectLst/>
                <a:latin typeface="AkkuratPro"/>
              </a:rPr>
              <a:t>Parallelism</a:t>
            </a:r>
            <a:r>
              <a:rPr lang="en-US" sz="2800" b="0" i="0" dirty="0">
                <a:effectLst/>
                <a:latin typeface="AkkuratPro"/>
              </a:rPr>
              <a:t> is defined as </a:t>
            </a:r>
            <a:r>
              <a:rPr lang="en-US" sz="2800" dirty="0">
                <a:latin typeface="AkkuratPro"/>
              </a:rPr>
              <a:t>to give </a:t>
            </a:r>
            <a:r>
              <a:rPr lang="en-US" sz="2800" b="0" i="0" dirty="0">
                <a:effectLst/>
                <a:latin typeface="AkkuratPro"/>
              </a:rPr>
              <a:t>two or more phrases or clauses in a sentence the same grammatical structure to keep balance.</a:t>
            </a:r>
          </a:p>
          <a:p>
            <a:endParaRPr lang="en-US" b="0" i="0" dirty="0">
              <a:effectLst/>
              <a:latin typeface="Akkurat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732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9A96E6-8341-4397-B646-1D24FCB8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Why to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FB11-C884-4873-BA93-E7A6CF565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effectLst/>
                <a:latin typeface="AkkuratPro"/>
              </a:rPr>
              <a:t>A sentence with parallel construction makes your writing: </a:t>
            </a:r>
          </a:p>
          <a:p>
            <a:pPr lvl="1"/>
            <a:r>
              <a:rPr lang="en-US" sz="2000" dirty="0">
                <a:latin typeface="AkkuratPro"/>
              </a:rPr>
              <a:t>E</a:t>
            </a:r>
            <a:r>
              <a:rPr lang="en-US" sz="2000" b="0" i="0" dirty="0">
                <a:effectLst/>
                <a:latin typeface="AkkuratPro"/>
              </a:rPr>
              <a:t>ffective 	</a:t>
            </a:r>
          </a:p>
          <a:p>
            <a:pPr lvl="1"/>
            <a:r>
              <a:rPr lang="en-US" sz="2000" dirty="0">
                <a:latin typeface="AkkuratPro"/>
              </a:rPr>
              <a:t>C</a:t>
            </a:r>
            <a:r>
              <a:rPr lang="en-US" sz="2000" b="0" i="0" dirty="0">
                <a:effectLst/>
                <a:latin typeface="AkkuratPro"/>
              </a:rPr>
              <a:t>lassy </a:t>
            </a:r>
          </a:p>
          <a:p>
            <a:pPr lvl="1"/>
            <a:r>
              <a:rPr lang="en-US" sz="2000" dirty="0">
                <a:latin typeface="AkkuratPro"/>
              </a:rPr>
              <a:t>Easy to process for readers</a:t>
            </a:r>
            <a:endParaRPr lang="en-US" sz="2000" b="0" i="0" dirty="0">
              <a:effectLst/>
              <a:latin typeface="AkkuratPro"/>
            </a:endParaRPr>
          </a:p>
          <a:p>
            <a:pPr lvl="1"/>
            <a:r>
              <a:rPr lang="en-US" sz="2000" dirty="0">
                <a:latin typeface="AkkuratPro"/>
              </a:rPr>
              <a:t>C</a:t>
            </a:r>
            <a:r>
              <a:rPr lang="en-US" sz="2000" b="0" i="0" dirty="0">
                <a:effectLst/>
                <a:latin typeface="AkkuratPro"/>
              </a:rPr>
              <a:t>ertain to impress readers.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841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5541D9-D121-4BFB-9DF1-CA56B686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9065-AA96-4530-86C7-370A1A5B8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sz="2800" dirty="0"/>
              <a:t>Rules to keep in mind</a:t>
            </a:r>
          </a:p>
          <a:p>
            <a:pPr lvl="1"/>
            <a:r>
              <a:rPr lang="en-US" sz="2000" dirty="0"/>
              <a:t>Tenses</a:t>
            </a:r>
          </a:p>
          <a:p>
            <a:pPr lvl="1"/>
            <a:r>
              <a:rPr lang="en-US" sz="2000" dirty="0"/>
              <a:t>Degrees of adjectives</a:t>
            </a:r>
          </a:p>
          <a:p>
            <a:pPr lvl="1"/>
            <a:r>
              <a:rPr lang="en-US" sz="2000" dirty="0"/>
              <a:t>Forms of verb</a:t>
            </a:r>
          </a:p>
          <a:p>
            <a:pPr lvl="1"/>
            <a:r>
              <a:rPr lang="en-US" sz="2000" dirty="0"/>
              <a:t>Voices</a:t>
            </a:r>
          </a:p>
        </p:txBody>
      </p:sp>
    </p:spTree>
    <p:extLst>
      <p:ext uri="{BB962C8B-B14F-4D97-AF65-F5344CB8AC3E}">
        <p14:creationId xmlns:p14="http://schemas.microsoft.com/office/powerpoint/2010/main" val="1476069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425616-76B2-4E50-9D62-36E98640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Examples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9F6A50-3498-4517-8334-EA626FF09CE2}"/>
              </a:ext>
            </a:extLst>
          </p:cNvPr>
          <p:cNvGrpSpPr/>
          <p:nvPr/>
        </p:nvGrpSpPr>
        <p:grpSpPr>
          <a:xfrm>
            <a:off x="4852543" y="951631"/>
            <a:ext cx="6692813" cy="1021109"/>
            <a:chOff x="4852543" y="948570"/>
            <a:chExt cx="6692813" cy="102110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749E490-EEA2-40F7-83E4-4634E9A09E9D}"/>
                </a:ext>
              </a:extLst>
            </p:cNvPr>
            <p:cNvSpPr/>
            <p:nvPr/>
          </p:nvSpPr>
          <p:spPr>
            <a:xfrm>
              <a:off x="4852543" y="955114"/>
              <a:ext cx="6692813" cy="1014565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 6" descr="Dancing">
              <a:extLst>
                <a:ext uri="{FF2B5EF4-FFF2-40B4-BE49-F238E27FC236}">
                  <a16:creationId xmlns:a16="http://schemas.microsoft.com/office/drawing/2014/main" id="{65C2CF56-955C-41C4-BAA2-AE4D804C8BAF}"/>
                </a:ext>
              </a:extLst>
            </p:cNvPr>
            <p:cNvSpPr/>
            <p:nvPr/>
          </p:nvSpPr>
          <p:spPr>
            <a:xfrm>
              <a:off x="5159449" y="1176848"/>
              <a:ext cx="558011" cy="558011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9BEA708-0E0F-41C0-8426-359B446FB347}"/>
                </a:ext>
              </a:extLst>
            </p:cNvPr>
            <p:cNvSpPr/>
            <p:nvPr/>
          </p:nvSpPr>
          <p:spPr>
            <a:xfrm>
              <a:off x="6024366" y="948570"/>
              <a:ext cx="5520990" cy="1014565"/>
            </a:xfrm>
            <a:custGeom>
              <a:avLst/>
              <a:gdLst>
                <a:gd name="connsiteX0" fmla="*/ 0 w 5520990"/>
                <a:gd name="connsiteY0" fmla="*/ 0 h 1014565"/>
                <a:gd name="connsiteX1" fmla="*/ 5520990 w 5520990"/>
                <a:gd name="connsiteY1" fmla="*/ 0 h 1014565"/>
                <a:gd name="connsiteX2" fmla="*/ 5520990 w 5520990"/>
                <a:gd name="connsiteY2" fmla="*/ 1014565 h 1014565"/>
                <a:gd name="connsiteX3" fmla="*/ 0 w 5520990"/>
                <a:gd name="connsiteY3" fmla="*/ 1014565 h 1014565"/>
                <a:gd name="connsiteX4" fmla="*/ 0 w 5520990"/>
                <a:gd name="connsiteY4" fmla="*/ 0 h 101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0990" h="1014565">
                  <a:moveTo>
                    <a:pt x="0" y="0"/>
                  </a:moveTo>
                  <a:lnTo>
                    <a:pt x="5520990" y="0"/>
                  </a:lnTo>
                  <a:lnTo>
                    <a:pt x="5520990" y="1014565"/>
                  </a:lnTo>
                  <a:lnTo>
                    <a:pt x="0" y="1014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375" tIns="107375" rIns="107375" bIns="107375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I like singing, dancing and to go to parties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EDD8ED-C379-47AC-B66E-9C6E462FE8AB}"/>
              </a:ext>
            </a:extLst>
          </p:cNvPr>
          <p:cNvGrpSpPr/>
          <p:nvPr/>
        </p:nvGrpSpPr>
        <p:grpSpPr>
          <a:xfrm>
            <a:off x="4852543" y="2216777"/>
            <a:ext cx="6692813" cy="1014565"/>
            <a:chOff x="4852543" y="2216777"/>
            <a:chExt cx="6692813" cy="10145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F89613-27BD-4A34-85A6-1380847EBC1B}"/>
                </a:ext>
              </a:extLst>
            </p:cNvPr>
            <p:cNvSpPr/>
            <p:nvPr/>
          </p:nvSpPr>
          <p:spPr>
            <a:xfrm>
              <a:off x="4852543" y="2216777"/>
              <a:ext cx="6692813" cy="1014565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E01DDA-1FA2-4B95-8BAF-C52176A744C3}"/>
                </a:ext>
              </a:extLst>
            </p:cNvPr>
            <p:cNvSpPr/>
            <p:nvPr/>
          </p:nvSpPr>
          <p:spPr>
            <a:xfrm>
              <a:off x="5159449" y="2445055"/>
              <a:ext cx="558011" cy="558011"/>
            </a:xfrm>
            <a:prstGeom prst="rect">
              <a:avLst/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B0017-1B01-4B5F-B3A1-293FF110AAB9}"/>
                </a:ext>
              </a:extLst>
            </p:cNvPr>
            <p:cNvSpPr/>
            <p:nvPr/>
          </p:nvSpPr>
          <p:spPr>
            <a:xfrm>
              <a:off x="6024366" y="2216777"/>
              <a:ext cx="5520990" cy="1014565"/>
            </a:xfrm>
            <a:custGeom>
              <a:avLst/>
              <a:gdLst>
                <a:gd name="connsiteX0" fmla="*/ 0 w 5520990"/>
                <a:gd name="connsiteY0" fmla="*/ 0 h 1014565"/>
                <a:gd name="connsiteX1" fmla="*/ 5520990 w 5520990"/>
                <a:gd name="connsiteY1" fmla="*/ 0 h 1014565"/>
                <a:gd name="connsiteX2" fmla="*/ 5520990 w 5520990"/>
                <a:gd name="connsiteY2" fmla="*/ 1014565 h 1014565"/>
                <a:gd name="connsiteX3" fmla="*/ 0 w 5520990"/>
                <a:gd name="connsiteY3" fmla="*/ 1014565 h 1014565"/>
                <a:gd name="connsiteX4" fmla="*/ 0 w 5520990"/>
                <a:gd name="connsiteY4" fmla="*/ 0 h 101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0990" h="1014565">
                  <a:moveTo>
                    <a:pt x="0" y="0"/>
                  </a:moveTo>
                  <a:lnTo>
                    <a:pt x="5520990" y="0"/>
                  </a:lnTo>
                  <a:lnTo>
                    <a:pt x="5520990" y="1014565"/>
                  </a:lnTo>
                  <a:lnTo>
                    <a:pt x="0" y="1014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375" tIns="107375" rIns="107375" bIns="107375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I like singing, dancing and going to parties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66EF7D-66C2-4C31-A16B-2699CE456CA9}"/>
              </a:ext>
            </a:extLst>
          </p:cNvPr>
          <p:cNvGrpSpPr/>
          <p:nvPr/>
        </p:nvGrpSpPr>
        <p:grpSpPr>
          <a:xfrm>
            <a:off x="4852543" y="3470902"/>
            <a:ext cx="6692813" cy="1028647"/>
            <a:chOff x="4852543" y="3470902"/>
            <a:chExt cx="6692813" cy="102864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A6FE0D8-924A-43AB-946F-D5C19E3D774A}"/>
                </a:ext>
              </a:extLst>
            </p:cNvPr>
            <p:cNvSpPr/>
            <p:nvPr/>
          </p:nvSpPr>
          <p:spPr>
            <a:xfrm>
              <a:off x="4852543" y="3470902"/>
              <a:ext cx="6692813" cy="1014565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 descr="Sleep">
              <a:extLst>
                <a:ext uri="{FF2B5EF4-FFF2-40B4-BE49-F238E27FC236}">
                  <a16:creationId xmlns:a16="http://schemas.microsoft.com/office/drawing/2014/main" id="{EDE76C80-E3CD-441C-8051-04FA2BD558CE}"/>
                </a:ext>
              </a:extLst>
            </p:cNvPr>
            <p:cNvSpPr/>
            <p:nvPr/>
          </p:nvSpPr>
          <p:spPr>
            <a:xfrm>
              <a:off x="5160297" y="3683419"/>
              <a:ext cx="558011" cy="558011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3F2917C-1B48-4A2A-8641-1DD6DA71E001}"/>
                </a:ext>
              </a:extLst>
            </p:cNvPr>
            <p:cNvSpPr/>
            <p:nvPr/>
          </p:nvSpPr>
          <p:spPr>
            <a:xfrm>
              <a:off x="6024366" y="3484984"/>
              <a:ext cx="5520990" cy="1014565"/>
            </a:xfrm>
            <a:custGeom>
              <a:avLst/>
              <a:gdLst>
                <a:gd name="connsiteX0" fmla="*/ 0 w 5520990"/>
                <a:gd name="connsiteY0" fmla="*/ 0 h 1014565"/>
                <a:gd name="connsiteX1" fmla="*/ 5520990 w 5520990"/>
                <a:gd name="connsiteY1" fmla="*/ 0 h 1014565"/>
                <a:gd name="connsiteX2" fmla="*/ 5520990 w 5520990"/>
                <a:gd name="connsiteY2" fmla="*/ 1014565 h 1014565"/>
                <a:gd name="connsiteX3" fmla="*/ 0 w 5520990"/>
                <a:gd name="connsiteY3" fmla="*/ 1014565 h 1014565"/>
                <a:gd name="connsiteX4" fmla="*/ 0 w 5520990"/>
                <a:gd name="connsiteY4" fmla="*/ 0 h 101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0990" h="1014565">
                  <a:moveTo>
                    <a:pt x="0" y="0"/>
                  </a:moveTo>
                  <a:lnTo>
                    <a:pt x="5520990" y="0"/>
                  </a:lnTo>
                  <a:lnTo>
                    <a:pt x="5520990" y="1014565"/>
                  </a:lnTo>
                  <a:lnTo>
                    <a:pt x="0" y="1014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375" tIns="107375" rIns="107375" bIns="107375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She finished her meal and goes to sleep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34EFBA-C8CF-4A49-9C40-AD9E38AF3D96}"/>
              </a:ext>
            </a:extLst>
          </p:cNvPr>
          <p:cNvGrpSpPr/>
          <p:nvPr/>
        </p:nvGrpSpPr>
        <p:grpSpPr>
          <a:xfrm>
            <a:off x="4852543" y="4753191"/>
            <a:ext cx="6692813" cy="1014565"/>
            <a:chOff x="4852543" y="4753191"/>
            <a:chExt cx="6692813" cy="101456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DB7F051-6411-41FA-B5C8-09835BDE3FFB}"/>
                </a:ext>
              </a:extLst>
            </p:cNvPr>
            <p:cNvSpPr/>
            <p:nvPr/>
          </p:nvSpPr>
          <p:spPr>
            <a:xfrm>
              <a:off x="4852543" y="4753191"/>
              <a:ext cx="6692813" cy="1014565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F44594-30D6-4E89-AB8A-37EE857A5F05}"/>
                </a:ext>
              </a:extLst>
            </p:cNvPr>
            <p:cNvSpPr/>
            <p:nvPr/>
          </p:nvSpPr>
          <p:spPr>
            <a:xfrm>
              <a:off x="5159449" y="4981468"/>
              <a:ext cx="558011" cy="558011"/>
            </a:xfrm>
            <a:prstGeom prst="rect">
              <a:avLst/>
            </a:prstGeom>
            <a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EE45DDC-A6E1-4EF8-AF36-0333168D0408}"/>
                </a:ext>
              </a:extLst>
            </p:cNvPr>
            <p:cNvSpPr/>
            <p:nvPr/>
          </p:nvSpPr>
          <p:spPr>
            <a:xfrm>
              <a:off x="6024366" y="4753191"/>
              <a:ext cx="5520990" cy="1014565"/>
            </a:xfrm>
            <a:custGeom>
              <a:avLst/>
              <a:gdLst>
                <a:gd name="connsiteX0" fmla="*/ 0 w 5520990"/>
                <a:gd name="connsiteY0" fmla="*/ 0 h 1014565"/>
                <a:gd name="connsiteX1" fmla="*/ 5520990 w 5520990"/>
                <a:gd name="connsiteY1" fmla="*/ 0 h 1014565"/>
                <a:gd name="connsiteX2" fmla="*/ 5520990 w 5520990"/>
                <a:gd name="connsiteY2" fmla="*/ 1014565 h 1014565"/>
                <a:gd name="connsiteX3" fmla="*/ 0 w 5520990"/>
                <a:gd name="connsiteY3" fmla="*/ 1014565 h 1014565"/>
                <a:gd name="connsiteX4" fmla="*/ 0 w 5520990"/>
                <a:gd name="connsiteY4" fmla="*/ 0 h 101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0990" h="1014565">
                  <a:moveTo>
                    <a:pt x="0" y="0"/>
                  </a:moveTo>
                  <a:lnTo>
                    <a:pt x="5520990" y="0"/>
                  </a:lnTo>
                  <a:lnTo>
                    <a:pt x="5520990" y="1014565"/>
                  </a:lnTo>
                  <a:lnTo>
                    <a:pt x="0" y="1014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375" tIns="107375" rIns="107375" bIns="107375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She finished her meal and went to sleep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849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425616-76B2-4E50-9D62-36E98640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Examples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6815C-8849-48B1-9BA5-9E0FE3291A10}"/>
              </a:ext>
            </a:extLst>
          </p:cNvPr>
          <p:cNvGrpSpPr/>
          <p:nvPr/>
        </p:nvGrpSpPr>
        <p:grpSpPr>
          <a:xfrm>
            <a:off x="4852543" y="946565"/>
            <a:ext cx="6692813" cy="1014565"/>
            <a:chOff x="4852543" y="946565"/>
            <a:chExt cx="6692813" cy="101456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66C05C7-2E90-4883-8691-67FD71B5EE3C}"/>
                </a:ext>
              </a:extLst>
            </p:cNvPr>
            <p:cNvSpPr/>
            <p:nvPr/>
          </p:nvSpPr>
          <p:spPr>
            <a:xfrm>
              <a:off x="4852543" y="946565"/>
              <a:ext cx="6692813" cy="1014565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 5" descr="Balloons with solid fill">
              <a:extLst>
                <a:ext uri="{FF2B5EF4-FFF2-40B4-BE49-F238E27FC236}">
                  <a16:creationId xmlns:a16="http://schemas.microsoft.com/office/drawing/2014/main" id="{854F6BAE-1587-4F11-9B38-BFEF4B89F826}"/>
                </a:ext>
              </a:extLst>
            </p:cNvPr>
            <p:cNvSpPr/>
            <p:nvPr/>
          </p:nvSpPr>
          <p:spPr>
            <a:xfrm>
              <a:off x="5159449" y="1174843"/>
              <a:ext cx="558011" cy="558011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F4CE504-629D-4605-BEB9-54E6AEE20BC8}"/>
                </a:ext>
              </a:extLst>
            </p:cNvPr>
            <p:cNvSpPr/>
            <p:nvPr/>
          </p:nvSpPr>
          <p:spPr>
            <a:xfrm>
              <a:off x="6024366" y="946565"/>
              <a:ext cx="5520990" cy="1014565"/>
            </a:xfrm>
            <a:custGeom>
              <a:avLst/>
              <a:gdLst>
                <a:gd name="connsiteX0" fmla="*/ 0 w 5520990"/>
                <a:gd name="connsiteY0" fmla="*/ 0 h 1014565"/>
                <a:gd name="connsiteX1" fmla="*/ 5520990 w 5520990"/>
                <a:gd name="connsiteY1" fmla="*/ 0 h 1014565"/>
                <a:gd name="connsiteX2" fmla="*/ 5520990 w 5520990"/>
                <a:gd name="connsiteY2" fmla="*/ 1014565 h 1014565"/>
                <a:gd name="connsiteX3" fmla="*/ 0 w 5520990"/>
                <a:gd name="connsiteY3" fmla="*/ 1014565 h 1014565"/>
                <a:gd name="connsiteX4" fmla="*/ 0 w 5520990"/>
                <a:gd name="connsiteY4" fmla="*/ 0 h 101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0990" h="1014565">
                  <a:moveTo>
                    <a:pt x="0" y="0"/>
                  </a:moveTo>
                  <a:lnTo>
                    <a:pt x="5520990" y="0"/>
                  </a:lnTo>
                  <a:lnTo>
                    <a:pt x="5520990" y="1014565"/>
                  </a:lnTo>
                  <a:lnTo>
                    <a:pt x="0" y="1014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375" tIns="107375" rIns="107375" bIns="107375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The rooms were cleaned, the walls were decorated, and they arranged nice food.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7438C8E-EB66-4D1C-8F04-7502B97323B5}"/>
              </a:ext>
            </a:extLst>
          </p:cNvPr>
          <p:cNvGrpSpPr/>
          <p:nvPr/>
        </p:nvGrpSpPr>
        <p:grpSpPr>
          <a:xfrm>
            <a:off x="4852543" y="2214772"/>
            <a:ext cx="6692813" cy="1014565"/>
            <a:chOff x="4852543" y="2214772"/>
            <a:chExt cx="6692813" cy="101456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E327A6-4A54-4C32-BADA-127A9AEFCDC7}"/>
                </a:ext>
              </a:extLst>
            </p:cNvPr>
            <p:cNvSpPr/>
            <p:nvPr/>
          </p:nvSpPr>
          <p:spPr>
            <a:xfrm>
              <a:off x="4852543" y="2214772"/>
              <a:ext cx="6692813" cy="1014565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9A6D0F-B10D-46E8-B5D4-E40380EED985}"/>
                </a:ext>
              </a:extLst>
            </p:cNvPr>
            <p:cNvSpPr/>
            <p:nvPr/>
          </p:nvSpPr>
          <p:spPr>
            <a:xfrm>
              <a:off x="5159449" y="2443050"/>
              <a:ext cx="558011" cy="558011"/>
            </a:xfrm>
            <a:prstGeom prst="rect">
              <a:avLst/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DD7C9F-38F9-4C37-B744-1EEABA394FF3}"/>
                </a:ext>
              </a:extLst>
            </p:cNvPr>
            <p:cNvSpPr/>
            <p:nvPr/>
          </p:nvSpPr>
          <p:spPr>
            <a:xfrm>
              <a:off x="6024366" y="2214772"/>
              <a:ext cx="5520990" cy="1014565"/>
            </a:xfrm>
            <a:custGeom>
              <a:avLst/>
              <a:gdLst>
                <a:gd name="connsiteX0" fmla="*/ 0 w 5520990"/>
                <a:gd name="connsiteY0" fmla="*/ 0 h 1014565"/>
                <a:gd name="connsiteX1" fmla="*/ 5520990 w 5520990"/>
                <a:gd name="connsiteY1" fmla="*/ 0 h 1014565"/>
                <a:gd name="connsiteX2" fmla="*/ 5520990 w 5520990"/>
                <a:gd name="connsiteY2" fmla="*/ 1014565 h 1014565"/>
                <a:gd name="connsiteX3" fmla="*/ 0 w 5520990"/>
                <a:gd name="connsiteY3" fmla="*/ 1014565 h 1014565"/>
                <a:gd name="connsiteX4" fmla="*/ 0 w 5520990"/>
                <a:gd name="connsiteY4" fmla="*/ 0 h 101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0990" h="1014565">
                  <a:moveTo>
                    <a:pt x="0" y="0"/>
                  </a:moveTo>
                  <a:lnTo>
                    <a:pt x="5520990" y="0"/>
                  </a:lnTo>
                  <a:lnTo>
                    <a:pt x="5520990" y="1014565"/>
                  </a:lnTo>
                  <a:lnTo>
                    <a:pt x="0" y="1014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375" tIns="107375" rIns="107375" bIns="107375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The rooms were cleaned, the walls were decorated, and nice food was arranged.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4515FB-04C9-4C5A-9C1A-FA432A17F499}"/>
              </a:ext>
            </a:extLst>
          </p:cNvPr>
          <p:cNvGrpSpPr/>
          <p:nvPr/>
        </p:nvGrpSpPr>
        <p:grpSpPr>
          <a:xfrm>
            <a:off x="4852543" y="3482979"/>
            <a:ext cx="6692813" cy="1014565"/>
            <a:chOff x="4852543" y="3482979"/>
            <a:chExt cx="6692813" cy="101456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2084794-76F2-4110-B9DB-827BE344D3D4}"/>
                </a:ext>
              </a:extLst>
            </p:cNvPr>
            <p:cNvSpPr/>
            <p:nvPr/>
          </p:nvSpPr>
          <p:spPr>
            <a:xfrm>
              <a:off x="4852543" y="3482979"/>
              <a:ext cx="6692813" cy="1014565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ectangle 26" descr="Money with solid fill">
              <a:extLst>
                <a:ext uri="{FF2B5EF4-FFF2-40B4-BE49-F238E27FC236}">
                  <a16:creationId xmlns:a16="http://schemas.microsoft.com/office/drawing/2014/main" id="{00D8265B-4CED-43BE-956C-B6E49EA9E664}"/>
                </a:ext>
              </a:extLst>
            </p:cNvPr>
            <p:cNvSpPr/>
            <p:nvPr/>
          </p:nvSpPr>
          <p:spPr>
            <a:xfrm>
              <a:off x="5159449" y="3711256"/>
              <a:ext cx="558011" cy="558011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ED3A6BA-AED5-4DD1-B853-43BA8F441A42}"/>
                </a:ext>
              </a:extLst>
            </p:cNvPr>
            <p:cNvSpPr/>
            <p:nvPr/>
          </p:nvSpPr>
          <p:spPr>
            <a:xfrm>
              <a:off x="6024366" y="3482979"/>
              <a:ext cx="5520990" cy="1014565"/>
            </a:xfrm>
            <a:custGeom>
              <a:avLst/>
              <a:gdLst>
                <a:gd name="connsiteX0" fmla="*/ 0 w 5520990"/>
                <a:gd name="connsiteY0" fmla="*/ 0 h 1014565"/>
                <a:gd name="connsiteX1" fmla="*/ 5520990 w 5520990"/>
                <a:gd name="connsiteY1" fmla="*/ 0 h 1014565"/>
                <a:gd name="connsiteX2" fmla="*/ 5520990 w 5520990"/>
                <a:gd name="connsiteY2" fmla="*/ 1014565 h 1014565"/>
                <a:gd name="connsiteX3" fmla="*/ 0 w 5520990"/>
                <a:gd name="connsiteY3" fmla="*/ 1014565 h 1014565"/>
                <a:gd name="connsiteX4" fmla="*/ 0 w 5520990"/>
                <a:gd name="connsiteY4" fmla="*/ 0 h 101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0990" h="1014565">
                  <a:moveTo>
                    <a:pt x="0" y="0"/>
                  </a:moveTo>
                  <a:lnTo>
                    <a:pt x="5520990" y="0"/>
                  </a:lnTo>
                  <a:lnTo>
                    <a:pt x="5520990" y="1014565"/>
                  </a:lnTo>
                  <a:lnTo>
                    <a:pt x="0" y="1014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375" tIns="107375" rIns="107375" bIns="107375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Ali is wealthiest of all but humbler person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2F8C0D-ACFE-4414-9EBC-1F58CA168074}"/>
              </a:ext>
            </a:extLst>
          </p:cNvPr>
          <p:cNvGrpSpPr/>
          <p:nvPr/>
        </p:nvGrpSpPr>
        <p:grpSpPr>
          <a:xfrm>
            <a:off x="4852543" y="4751186"/>
            <a:ext cx="6692813" cy="1014565"/>
            <a:chOff x="4852543" y="4751186"/>
            <a:chExt cx="6692813" cy="1014565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2D1DEF0-EA8B-4D37-AA7C-0C56982DBF12}"/>
                </a:ext>
              </a:extLst>
            </p:cNvPr>
            <p:cNvSpPr/>
            <p:nvPr/>
          </p:nvSpPr>
          <p:spPr>
            <a:xfrm>
              <a:off x="4852543" y="4751186"/>
              <a:ext cx="6692813" cy="1014565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3F7896-E6A6-4AEC-9C31-AAD1630C7093}"/>
                </a:ext>
              </a:extLst>
            </p:cNvPr>
            <p:cNvSpPr/>
            <p:nvPr/>
          </p:nvSpPr>
          <p:spPr>
            <a:xfrm>
              <a:off x="5159449" y="4979463"/>
              <a:ext cx="558011" cy="558011"/>
            </a:xfrm>
            <a:prstGeom prst="rect">
              <a:avLst/>
            </a:prstGeom>
            <a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73B3FFC-E318-433B-8A9F-69893B36AEEC}"/>
                </a:ext>
              </a:extLst>
            </p:cNvPr>
            <p:cNvSpPr/>
            <p:nvPr/>
          </p:nvSpPr>
          <p:spPr>
            <a:xfrm>
              <a:off x="6024366" y="4751186"/>
              <a:ext cx="5520990" cy="1014565"/>
            </a:xfrm>
            <a:custGeom>
              <a:avLst/>
              <a:gdLst>
                <a:gd name="connsiteX0" fmla="*/ 0 w 5520990"/>
                <a:gd name="connsiteY0" fmla="*/ 0 h 1014565"/>
                <a:gd name="connsiteX1" fmla="*/ 5520990 w 5520990"/>
                <a:gd name="connsiteY1" fmla="*/ 0 h 1014565"/>
                <a:gd name="connsiteX2" fmla="*/ 5520990 w 5520990"/>
                <a:gd name="connsiteY2" fmla="*/ 1014565 h 1014565"/>
                <a:gd name="connsiteX3" fmla="*/ 0 w 5520990"/>
                <a:gd name="connsiteY3" fmla="*/ 1014565 h 1014565"/>
                <a:gd name="connsiteX4" fmla="*/ 0 w 5520990"/>
                <a:gd name="connsiteY4" fmla="*/ 0 h 101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0990" h="1014565">
                  <a:moveTo>
                    <a:pt x="0" y="0"/>
                  </a:moveTo>
                  <a:lnTo>
                    <a:pt x="5520990" y="0"/>
                  </a:lnTo>
                  <a:lnTo>
                    <a:pt x="5520990" y="1014565"/>
                  </a:lnTo>
                  <a:lnTo>
                    <a:pt x="0" y="1014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375" tIns="107375" rIns="107375" bIns="107375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Ali is wealthiest but the humblest of all.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21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D212-D260-464D-8299-4617C715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D083320-CA7E-42F0-872E-A1E6471E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1866"/>
            <a:ext cx="7078133" cy="325120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She likes cooking, jogging and to read.</a:t>
            </a:r>
          </a:p>
        </p:txBody>
      </p:sp>
    </p:spTree>
    <p:extLst>
      <p:ext uri="{BB962C8B-B14F-4D97-AF65-F5344CB8AC3E}">
        <p14:creationId xmlns:p14="http://schemas.microsoft.com/office/powerpoint/2010/main" val="164394174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D212-D260-464D-8299-4617C715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A385B-DC09-4587-85E2-AB576FB0AB4B}"/>
              </a:ext>
            </a:extLst>
          </p:cNvPr>
          <p:cNvGrpSpPr/>
          <p:nvPr/>
        </p:nvGrpSpPr>
        <p:grpSpPr>
          <a:xfrm>
            <a:off x="893378" y="3032299"/>
            <a:ext cx="2437187" cy="2137352"/>
            <a:chOff x="893378" y="3032299"/>
            <a:chExt cx="2437187" cy="2137352"/>
          </a:xfrm>
        </p:grpSpPr>
        <p:sp>
          <p:nvSpPr>
            <p:cNvPr id="6" name="Rectangle 5" descr="Transfer outline">
              <a:extLst>
                <a:ext uri="{FF2B5EF4-FFF2-40B4-BE49-F238E27FC236}">
                  <a16:creationId xmlns:a16="http://schemas.microsoft.com/office/drawing/2014/main" id="{4D68CF5A-B8BF-461D-9853-AE2166D35AEC}"/>
                </a:ext>
              </a:extLst>
            </p:cNvPr>
            <p:cNvSpPr/>
            <p:nvPr/>
          </p:nvSpPr>
          <p:spPr>
            <a:xfrm>
              <a:off x="1563605" y="3032299"/>
              <a:ext cx="1096734" cy="109673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5FC56E3-F7A9-407D-8FED-726C62D5627A}"/>
                </a:ext>
              </a:extLst>
            </p:cNvPr>
            <p:cNvSpPr/>
            <p:nvPr/>
          </p:nvSpPr>
          <p:spPr>
            <a:xfrm>
              <a:off x="893378" y="4449651"/>
              <a:ext cx="2437187" cy="720000"/>
            </a:xfrm>
            <a:custGeom>
              <a:avLst/>
              <a:gdLst>
                <a:gd name="connsiteX0" fmla="*/ 0 w 2437187"/>
                <a:gd name="connsiteY0" fmla="*/ 0 h 720000"/>
                <a:gd name="connsiteX1" fmla="*/ 2437187 w 2437187"/>
                <a:gd name="connsiteY1" fmla="*/ 0 h 720000"/>
                <a:gd name="connsiteX2" fmla="*/ 2437187 w 2437187"/>
                <a:gd name="connsiteY2" fmla="*/ 720000 h 720000"/>
                <a:gd name="connsiteX3" fmla="*/ 0 w 2437187"/>
                <a:gd name="connsiteY3" fmla="*/ 720000 h 720000"/>
                <a:gd name="connsiteX4" fmla="*/ 0 w 2437187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187" h="720000">
                  <a:moveTo>
                    <a:pt x="0" y="0"/>
                  </a:moveTo>
                  <a:lnTo>
                    <a:pt x="2437187" y="0"/>
                  </a:lnTo>
                  <a:lnTo>
                    <a:pt x="2437187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Must use Parallel sentences into paragraphs.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86D27-2657-4D18-B71B-84668B095A16}"/>
              </a:ext>
            </a:extLst>
          </p:cNvPr>
          <p:cNvGrpSpPr/>
          <p:nvPr/>
        </p:nvGrpSpPr>
        <p:grpSpPr>
          <a:xfrm>
            <a:off x="3757074" y="3032299"/>
            <a:ext cx="2437187" cy="2137352"/>
            <a:chOff x="3757074" y="3032299"/>
            <a:chExt cx="2437187" cy="2137352"/>
          </a:xfrm>
        </p:grpSpPr>
        <p:sp>
          <p:nvSpPr>
            <p:cNvPr id="9" name="Rectangle 8" descr="Arrow circle with solid fill">
              <a:extLst>
                <a:ext uri="{FF2B5EF4-FFF2-40B4-BE49-F238E27FC236}">
                  <a16:creationId xmlns:a16="http://schemas.microsoft.com/office/drawing/2014/main" id="{D4DE132D-73D8-4B89-838B-8715FB387736}"/>
                </a:ext>
              </a:extLst>
            </p:cNvPr>
            <p:cNvSpPr/>
            <p:nvPr/>
          </p:nvSpPr>
          <p:spPr>
            <a:xfrm>
              <a:off x="4427300" y="3032299"/>
              <a:ext cx="1096734" cy="109673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3013B68-EC16-48D2-9AFC-9EC3986324BA}"/>
                </a:ext>
              </a:extLst>
            </p:cNvPr>
            <p:cNvSpPr/>
            <p:nvPr/>
          </p:nvSpPr>
          <p:spPr>
            <a:xfrm>
              <a:off x="3757074" y="4449651"/>
              <a:ext cx="2437187" cy="720000"/>
            </a:xfrm>
            <a:custGeom>
              <a:avLst/>
              <a:gdLst>
                <a:gd name="connsiteX0" fmla="*/ 0 w 2437187"/>
                <a:gd name="connsiteY0" fmla="*/ 0 h 720000"/>
                <a:gd name="connsiteX1" fmla="*/ 2437187 w 2437187"/>
                <a:gd name="connsiteY1" fmla="*/ 0 h 720000"/>
                <a:gd name="connsiteX2" fmla="*/ 2437187 w 2437187"/>
                <a:gd name="connsiteY2" fmla="*/ 720000 h 720000"/>
                <a:gd name="connsiteX3" fmla="*/ 0 w 2437187"/>
                <a:gd name="connsiteY3" fmla="*/ 720000 h 720000"/>
                <a:gd name="connsiteX4" fmla="*/ 0 w 2437187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187" h="720000">
                  <a:moveTo>
                    <a:pt x="0" y="0"/>
                  </a:moveTo>
                  <a:lnTo>
                    <a:pt x="2437187" y="0"/>
                  </a:lnTo>
                  <a:lnTo>
                    <a:pt x="2437187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If non-parallel, convert to parallel.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AFA25D-7F43-47C0-AF14-203E08CFF1CB}"/>
              </a:ext>
            </a:extLst>
          </p:cNvPr>
          <p:cNvGrpSpPr/>
          <p:nvPr/>
        </p:nvGrpSpPr>
        <p:grpSpPr>
          <a:xfrm>
            <a:off x="6620769" y="3032299"/>
            <a:ext cx="2437187" cy="2137352"/>
            <a:chOff x="6620769" y="3032299"/>
            <a:chExt cx="2437187" cy="2137352"/>
          </a:xfrm>
        </p:grpSpPr>
        <p:sp>
          <p:nvSpPr>
            <p:cNvPr id="11" name="Rectangle 10" descr="Police male with solid fill">
              <a:extLst>
                <a:ext uri="{FF2B5EF4-FFF2-40B4-BE49-F238E27FC236}">
                  <a16:creationId xmlns:a16="http://schemas.microsoft.com/office/drawing/2014/main" id="{A3089FB4-259B-4266-B610-9708AF9551CF}"/>
                </a:ext>
              </a:extLst>
            </p:cNvPr>
            <p:cNvSpPr/>
            <p:nvPr/>
          </p:nvSpPr>
          <p:spPr>
            <a:xfrm>
              <a:off x="7290996" y="3032299"/>
              <a:ext cx="1096734" cy="109673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BCB1469-CD97-4CDC-BC0A-EEF601DA5590}"/>
                </a:ext>
              </a:extLst>
            </p:cNvPr>
            <p:cNvSpPr/>
            <p:nvPr/>
          </p:nvSpPr>
          <p:spPr>
            <a:xfrm>
              <a:off x="6620769" y="4449651"/>
              <a:ext cx="2437187" cy="720000"/>
            </a:xfrm>
            <a:custGeom>
              <a:avLst/>
              <a:gdLst>
                <a:gd name="connsiteX0" fmla="*/ 0 w 2437187"/>
                <a:gd name="connsiteY0" fmla="*/ 0 h 720000"/>
                <a:gd name="connsiteX1" fmla="*/ 2437187 w 2437187"/>
                <a:gd name="connsiteY1" fmla="*/ 0 h 720000"/>
                <a:gd name="connsiteX2" fmla="*/ 2437187 w 2437187"/>
                <a:gd name="connsiteY2" fmla="*/ 720000 h 720000"/>
                <a:gd name="connsiteX3" fmla="*/ 0 w 2437187"/>
                <a:gd name="connsiteY3" fmla="*/ 720000 h 720000"/>
                <a:gd name="connsiteX4" fmla="*/ 0 w 2437187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187" h="720000">
                  <a:moveTo>
                    <a:pt x="0" y="0"/>
                  </a:moveTo>
                  <a:lnTo>
                    <a:pt x="2437187" y="0"/>
                  </a:lnTo>
                  <a:lnTo>
                    <a:pt x="2437187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Always remember the rules for parallelism.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32484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213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AkkuratPro</vt:lpstr>
      <vt:lpstr>Arial</vt:lpstr>
      <vt:lpstr>Trebuchet MS</vt:lpstr>
      <vt:lpstr>Wingdings 3</vt:lpstr>
      <vt:lpstr>Facet</vt:lpstr>
      <vt:lpstr>PARALLELISM</vt:lpstr>
      <vt:lpstr>Outline</vt:lpstr>
      <vt:lpstr>Introduction</vt:lpstr>
      <vt:lpstr>Why to do it?</vt:lpstr>
      <vt:lpstr>How?</vt:lpstr>
      <vt:lpstr>Examples</vt:lpstr>
      <vt:lpstr>Examples</vt:lpstr>
      <vt:lpstr>Activity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PARALLELISM</dc:title>
  <dc:creator>Muhammad Ahtisham</dc:creator>
  <cp:lastModifiedBy>Muhammad Usman Khan</cp:lastModifiedBy>
  <cp:revision>18</cp:revision>
  <cp:lastPrinted>2021-12-22T13:30:05Z</cp:lastPrinted>
  <dcterms:created xsi:type="dcterms:W3CDTF">2021-12-22T09:51:34Z</dcterms:created>
  <dcterms:modified xsi:type="dcterms:W3CDTF">2021-12-29T04:23:37Z</dcterms:modified>
</cp:coreProperties>
</file>