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4493C5-80B0-435D-86B2-7D9A91F7035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1214F0E-FDFF-4483-8B5F-70660E1A39E7}">
      <dgm:prSet/>
      <dgm:spPr/>
      <dgm:t>
        <a:bodyPr/>
        <a:lstStyle/>
        <a:p>
          <a:r>
            <a:rPr lang="en-GB"/>
            <a:t>What is Paraphrasing?</a:t>
          </a:r>
          <a:endParaRPr lang="en-US"/>
        </a:p>
      </dgm:t>
    </dgm:pt>
    <dgm:pt modelId="{95A31406-CEE9-47C2-AB3A-438F609727C3}" type="parTrans" cxnId="{AD4F60E8-52EE-4E9A-B166-9844C5971B28}">
      <dgm:prSet/>
      <dgm:spPr/>
      <dgm:t>
        <a:bodyPr/>
        <a:lstStyle/>
        <a:p>
          <a:endParaRPr lang="en-US"/>
        </a:p>
      </dgm:t>
    </dgm:pt>
    <dgm:pt modelId="{56B339DD-A3DA-4B14-9CC0-86A00CC3C3B2}" type="sibTrans" cxnId="{AD4F60E8-52EE-4E9A-B166-9844C5971B28}">
      <dgm:prSet/>
      <dgm:spPr/>
      <dgm:t>
        <a:bodyPr/>
        <a:lstStyle/>
        <a:p>
          <a:endParaRPr lang="en-US"/>
        </a:p>
      </dgm:t>
    </dgm:pt>
    <dgm:pt modelId="{6287DDE1-5159-4BDD-9B65-6ADAECE92DB4}">
      <dgm:prSet/>
      <dgm:spPr/>
      <dgm:t>
        <a:bodyPr/>
        <a:lstStyle/>
        <a:p>
          <a:r>
            <a:rPr lang="en-GB"/>
            <a:t>Why use it?</a:t>
          </a:r>
          <a:endParaRPr lang="en-US"/>
        </a:p>
      </dgm:t>
    </dgm:pt>
    <dgm:pt modelId="{BCB1275D-ABCF-4DDC-A821-5629F86C6BCF}" type="parTrans" cxnId="{5FF1E0A9-C403-45DF-A4BC-8166CDF6D490}">
      <dgm:prSet/>
      <dgm:spPr/>
      <dgm:t>
        <a:bodyPr/>
        <a:lstStyle/>
        <a:p>
          <a:endParaRPr lang="en-US"/>
        </a:p>
      </dgm:t>
    </dgm:pt>
    <dgm:pt modelId="{8B0D4E94-732F-42D3-BC95-2CD47737DCD9}" type="sibTrans" cxnId="{5FF1E0A9-C403-45DF-A4BC-8166CDF6D490}">
      <dgm:prSet/>
      <dgm:spPr/>
      <dgm:t>
        <a:bodyPr/>
        <a:lstStyle/>
        <a:p>
          <a:endParaRPr lang="en-US"/>
        </a:p>
      </dgm:t>
    </dgm:pt>
    <dgm:pt modelId="{B9799B24-C1DE-4BAF-BAD6-626231EA8110}">
      <dgm:prSet/>
      <dgm:spPr/>
      <dgm:t>
        <a:bodyPr/>
        <a:lstStyle/>
        <a:p>
          <a:r>
            <a:rPr lang="en-GB"/>
            <a:t>Paraphrasing techniques?</a:t>
          </a:r>
          <a:endParaRPr lang="en-US"/>
        </a:p>
      </dgm:t>
    </dgm:pt>
    <dgm:pt modelId="{FF6B75E5-5759-4CFB-BF71-7AA76626BB35}" type="parTrans" cxnId="{BCECE738-3F9C-4A40-B5EB-EDCEB88AC74B}">
      <dgm:prSet/>
      <dgm:spPr/>
      <dgm:t>
        <a:bodyPr/>
        <a:lstStyle/>
        <a:p>
          <a:endParaRPr lang="en-US"/>
        </a:p>
      </dgm:t>
    </dgm:pt>
    <dgm:pt modelId="{F09F5BF9-3AD2-477D-9831-FEACDAF16D8E}" type="sibTrans" cxnId="{BCECE738-3F9C-4A40-B5EB-EDCEB88AC74B}">
      <dgm:prSet/>
      <dgm:spPr/>
      <dgm:t>
        <a:bodyPr/>
        <a:lstStyle/>
        <a:p>
          <a:endParaRPr lang="en-US"/>
        </a:p>
      </dgm:t>
    </dgm:pt>
    <dgm:pt modelId="{6B163F41-E764-4264-BF8F-DD991B59D3B9}" type="pres">
      <dgm:prSet presAssocID="{AA4493C5-80B0-435D-86B2-7D9A91F70352}" presName="root" presStyleCnt="0">
        <dgm:presLayoutVars>
          <dgm:dir/>
          <dgm:resizeHandles val="exact"/>
        </dgm:presLayoutVars>
      </dgm:prSet>
      <dgm:spPr/>
    </dgm:pt>
    <dgm:pt modelId="{A353AED2-7696-4D20-A326-0630D2FBA6F1}" type="pres">
      <dgm:prSet presAssocID="{31214F0E-FDFF-4483-8B5F-70660E1A39E7}" presName="compNode" presStyleCnt="0"/>
      <dgm:spPr/>
    </dgm:pt>
    <dgm:pt modelId="{846DCCF1-84C8-44DB-A1DE-A592470FEEC4}" type="pres">
      <dgm:prSet presAssocID="{31214F0E-FDFF-4483-8B5F-70660E1A39E7}" presName="bgRect" presStyleLbl="bgShp" presStyleIdx="0" presStyleCnt="3"/>
      <dgm:spPr/>
    </dgm:pt>
    <dgm:pt modelId="{781E61FF-908A-49D3-9A3F-72727D0B8972}" type="pres">
      <dgm:prSet presAssocID="{31214F0E-FDFF-4483-8B5F-70660E1A39E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 with solid fill"/>
        </a:ext>
      </dgm:extLst>
    </dgm:pt>
    <dgm:pt modelId="{7045D8B4-1D1D-468F-A0A7-FD94C64A3E12}" type="pres">
      <dgm:prSet presAssocID="{31214F0E-FDFF-4483-8B5F-70660E1A39E7}" presName="spaceRect" presStyleCnt="0"/>
      <dgm:spPr/>
    </dgm:pt>
    <dgm:pt modelId="{84D15F17-201E-4ED5-8DB1-EB6DB9A83182}" type="pres">
      <dgm:prSet presAssocID="{31214F0E-FDFF-4483-8B5F-70660E1A39E7}" presName="parTx" presStyleLbl="revTx" presStyleIdx="0" presStyleCnt="3">
        <dgm:presLayoutVars>
          <dgm:chMax val="0"/>
          <dgm:chPref val="0"/>
        </dgm:presLayoutVars>
      </dgm:prSet>
      <dgm:spPr/>
    </dgm:pt>
    <dgm:pt modelId="{193D889C-A2A1-4CD9-B055-5C5D00FB223B}" type="pres">
      <dgm:prSet presAssocID="{56B339DD-A3DA-4B14-9CC0-86A00CC3C3B2}" presName="sibTrans" presStyleCnt="0"/>
      <dgm:spPr/>
    </dgm:pt>
    <dgm:pt modelId="{FF8C26B9-08F4-476C-87B0-18533DE5F2BE}" type="pres">
      <dgm:prSet presAssocID="{6287DDE1-5159-4BDD-9B65-6ADAECE92DB4}" presName="compNode" presStyleCnt="0"/>
      <dgm:spPr/>
    </dgm:pt>
    <dgm:pt modelId="{C05C88D0-D98B-4475-876F-8F83F7231242}" type="pres">
      <dgm:prSet presAssocID="{6287DDE1-5159-4BDD-9B65-6ADAECE92DB4}" presName="bgRect" presStyleLbl="bgShp" presStyleIdx="1" presStyleCnt="3"/>
      <dgm:spPr/>
    </dgm:pt>
    <dgm:pt modelId="{CC999710-44BB-4F60-AE61-CD667E650F5D}" type="pres">
      <dgm:prSet presAssocID="{6287DDE1-5159-4BDD-9B65-6ADAECE92DB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9A2FF9DA-C99F-42B9-832F-20F0FE58602F}" type="pres">
      <dgm:prSet presAssocID="{6287DDE1-5159-4BDD-9B65-6ADAECE92DB4}" presName="spaceRect" presStyleCnt="0"/>
      <dgm:spPr/>
    </dgm:pt>
    <dgm:pt modelId="{C769C669-7E70-40EA-8F35-587A6194FBCC}" type="pres">
      <dgm:prSet presAssocID="{6287DDE1-5159-4BDD-9B65-6ADAECE92DB4}" presName="parTx" presStyleLbl="revTx" presStyleIdx="1" presStyleCnt="3">
        <dgm:presLayoutVars>
          <dgm:chMax val="0"/>
          <dgm:chPref val="0"/>
        </dgm:presLayoutVars>
      </dgm:prSet>
      <dgm:spPr/>
    </dgm:pt>
    <dgm:pt modelId="{8FBCFE97-195F-43E0-9DBD-B20232BD4CA2}" type="pres">
      <dgm:prSet presAssocID="{8B0D4E94-732F-42D3-BC95-2CD47737DCD9}" presName="sibTrans" presStyleCnt="0"/>
      <dgm:spPr/>
    </dgm:pt>
    <dgm:pt modelId="{6AEB6075-56A0-4BEB-8918-5B86127EC8E6}" type="pres">
      <dgm:prSet presAssocID="{B9799B24-C1DE-4BAF-BAD6-626231EA8110}" presName="compNode" presStyleCnt="0"/>
      <dgm:spPr/>
    </dgm:pt>
    <dgm:pt modelId="{74623048-AFA3-4567-AE8A-D647F22F3FA2}" type="pres">
      <dgm:prSet presAssocID="{B9799B24-C1DE-4BAF-BAD6-626231EA8110}" presName="bgRect" presStyleLbl="bgShp" presStyleIdx="2" presStyleCnt="3"/>
      <dgm:spPr/>
    </dgm:pt>
    <dgm:pt modelId="{FBB4B032-562B-4AEF-9DB0-71ABCDFF96F0}" type="pres">
      <dgm:prSet presAssocID="{B9799B24-C1DE-4BAF-BAD6-626231EA811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796FB999-7BB4-401E-801C-5EB8F76A958A}" type="pres">
      <dgm:prSet presAssocID="{B9799B24-C1DE-4BAF-BAD6-626231EA8110}" presName="spaceRect" presStyleCnt="0"/>
      <dgm:spPr/>
    </dgm:pt>
    <dgm:pt modelId="{B5AC6113-76E2-4420-A9C1-2A5941AEC3D8}" type="pres">
      <dgm:prSet presAssocID="{B9799B24-C1DE-4BAF-BAD6-626231EA811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CF81114-345B-494A-AF95-1CCFFE43A9B6}" type="presOf" srcId="{6287DDE1-5159-4BDD-9B65-6ADAECE92DB4}" destId="{C769C669-7E70-40EA-8F35-587A6194FBCC}" srcOrd="0" destOrd="0" presId="urn:microsoft.com/office/officeart/2018/2/layout/IconVerticalSolidList"/>
    <dgm:cxn modelId="{BCECE738-3F9C-4A40-B5EB-EDCEB88AC74B}" srcId="{AA4493C5-80B0-435D-86B2-7D9A91F70352}" destId="{B9799B24-C1DE-4BAF-BAD6-626231EA8110}" srcOrd="2" destOrd="0" parTransId="{FF6B75E5-5759-4CFB-BF71-7AA76626BB35}" sibTransId="{F09F5BF9-3AD2-477D-9831-FEACDAF16D8E}"/>
    <dgm:cxn modelId="{EABA113C-9A96-476B-B321-16C758053AC9}" type="presOf" srcId="{AA4493C5-80B0-435D-86B2-7D9A91F70352}" destId="{6B163F41-E764-4264-BF8F-DD991B59D3B9}" srcOrd="0" destOrd="0" presId="urn:microsoft.com/office/officeart/2018/2/layout/IconVerticalSolidList"/>
    <dgm:cxn modelId="{A391CF80-6063-4864-B751-B46A31E42CF6}" type="presOf" srcId="{B9799B24-C1DE-4BAF-BAD6-626231EA8110}" destId="{B5AC6113-76E2-4420-A9C1-2A5941AEC3D8}" srcOrd="0" destOrd="0" presId="urn:microsoft.com/office/officeart/2018/2/layout/IconVerticalSolidList"/>
    <dgm:cxn modelId="{5FF1E0A9-C403-45DF-A4BC-8166CDF6D490}" srcId="{AA4493C5-80B0-435D-86B2-7D9A91F70352}" destId="{6287DDE1-5159-4BDD-9B65-6ADAECE92DB4}" srcOrd="1" destOrd="0" parTransId="{BCB1275D-ABCF-4DDC-A821-5629F86C6BCF}" sibTransId="{8B0D4E94-732F-42D3-BC95-2CD47737DCD9}"/>
    <dgm:cxn modelId="{AD4F60E8-52EE-4E9A-B166-9844C5971B28}" srcId="{AA4493C5-80B0-435D-86B2-7D9A91F70352}" destId="{31214F0E-FDFF-4483-8B5F-70660E1A39E7}" srcOrd="0" destOrd="0" parTransId="{95A31406-CEE9-47C2-AB3A-438F609727C3}" sibTransId="{56B339DD-A3DA-4B14-9CC0-86A00CC3C3B2}"/>
    <dgm:cxn modelId="{E4DCBEFC-F591-4B3C-85FA-942169C4B6BC}" type="presOf" srcId="{31214F0E-FDFF-4483-8B5F-70660E1A39E7}" destId="{84D15F17-201E-4ED5-8DB1-EB6DB9A83182}" srcOrd="0" destOrd="0" presId="urn:microsoft.com/office/officeart/2018/2/layout/IconVerticalSolidList"/>
    <dgm:cxn modelId="{7797D907-C7F2-49D3-9443-F6409BA39C9D}" type="presParOf" srcId="{6B163F41-E764-4264-BF8F-DD991B59D3B9}" destId="{A353AED2-7696-4D20-A326-0630D2FBA6F1}" srcOrd="0" destOrd="0" presId="urn:microsoft.com/office/officeart/2018/2/layout/IconVerticalSolidList"/>
    <dgm:cxn modelId="{3A6880B7-D435-4E44-BC72-28BFB1E3CD11}" type="presParOf" srcId="{A353AED2-7696-4D20-A326-0630D2FBA6F1}" destId="{846DCCF1-84C8-44DB-A1DE-A592470FEEC4}" srcOrd="0" destOrd="0" presId="urn:microsoft.com/office/officeart/2018/2/layout/IconVerticalSolidList"/>
    <dgm:cxn modelId="{B5E63AFB-8C8E-4E4E-884F-13006B26E9DC}" type="presParOf" srcId="{A353AED2-7696-4D20-A326-0630D2FBA6F1}" destId="{781E61FF-908A-49D3-9A3F-72727D0B8972}" srcOrd="1" destOrd="0" presId="urn:microsoft.com/office/officeart/2018/2/layout/IconVerticalSolidList"/>
    <dgm:cxn modelId="{3425A024-C222-4759-8C12-9A8E04BF8C59}" type="presParOf" srcId="{A353AED2-7696-4D20-A326-0630D2FBA6F1}" destId="{7045D8B4-1D1D-468F-A0A7-FD94C64A3E12}" srcOrd="2" destOrd="0" presId="urn:microsoft.com/office/officeart/2018/2/layout/IconVerticalSolidList"/>
    <dgm:cxn modelId="{3228729E-9110-499C-A314-7ECBC68C13BC}" type="presParOf" srcId="{A353AED2-7696-4D20-A326-0630D2FBA6F1}" destId="{84D15F17-201E-4ED5-8DB1-EB6DB9A83182}" srcOrd="3" destOrd="0" presId="urn:microsoft.com/office/officeart/2018/2/layout/IconVerticalSolidList"/>
    <dgm:cxn modelId="{7C3C8441-2357-407C-8FAC-F902B2944D08}" type="presParOf" srcId="{6B163F41-E764-4264-BF8F-DD991B59D3B9}" destId="{193D889C-A2A1-4CD9-B055-5C5D00FB223B}" srcOrd="1" destOrd="0" presId="urn:microsoft.com/office/officeart/2018/2/layout/IconVerticalSolidList"/>
    <dgm:cxn modelId="{F0F596BE-D490-4CE5-95D4-97EF062552EE}" type="presParOf" srcId="{6B163F41-E764-4264-BF8F-DD991B59D3B9}" destId="{FF8C26B9-08F4-476C-87B0-18533DE5F2BE}" srcOrd="2" destOrd="0" presId="urn:microsoft.com/office/officeart/2018/2/layout/IconVerticalSolidList"/>
    <dgm:cxn modelId="{ACD998DD-1FF9-47DB-B413-ED7C187C569D}" type="presParOf" srcId="{FF8C26B9-08F4-476C-87B0-18533DE5F2BE}" destId="{C05C88D0-D98B-4475-876F-8F83F7231242}" srcOrd="0" destOrd="0" presId="urn:microsoft.com/office/officeart/2018/2/layout/IconVerticalSolidList"/>
    <dgm:cxn modelId="{A95D0B33-84BB-4427-87BA-B0047A058CED}" type="presParOf" srcId="{FF8C26B9-08F4-476C-87B0-18533DE5F2BE}" destId="{CC999710-44BB-4F60-AE61-CD667E650F5D}" srcOrd="1" destOrd="0" presId="urn:microsoft.com/office/officeart/2018/2/layout/IconVerticalSolidList"/>
    <dgm:cxn modelId="{12454C92-2F89-436D-8FD5-E3BFB4A768FF}" type="presParOf" srcId="{FF8C26B9-08F4-476C-87B0-18533DE5F2BE}" destId="{9A2FF9DA-C99F-42B9-832F-20F0FE58602F}" srcOrd="2" destOrd="0" presId="urn:microsoft.com/office/officeart/2018/2/layout/IconVerticalSolidList"/>
    <dgm:cxn modelId="{0B2ED6B4-0295-4135-9FC7-D8C94928914A}" type="presParOf" srcId="{FF8C26B9-08F4-476C-87B0-18533DE5F2BE}" destId="{C769C669-7E70-40EA-8F35-587A6194FBCC}" srcOrd="3" destOrd="0" presId="urn:microsoft.com/office/officeart/2018/2/layout/IconVerticalSolidList"/>
    <dgm:cxn modelId="{EFAE2B14-9857-4029-9F0F-AF0661A84FA2}" type="presParOf" srcId="{6B163F41-E764-4264-BF8F-DD991B59D3B9}" destId="{8FBCFE97-195F-43E0-9DBD-B20232BD4CA2}" srcOrd="3" destOrd="0" presId="urn:microsoft.com/office/officeart/2018/2/layout/IconVerticalSolidList"/>
    <dgm:cxn modelId="{22DA5CF2-9F50-4AA3-91D7-F6D16A8F84E1}" type="presParOf" srcId="{6B163F41-E764-4264-BF8F-DD991B59D3B9}" destId="{6AEB6075-56A0-4BEB-8918-5B86127EC8E6}" srcOrd="4" destOrd="0" presId="urn:microsoft.com/office/officeart/2018/2/layout/IconVerticalSolidList"/>
    <dgm:cxn modelId="{2868811E-6DA1-4D79-A850-F8F65AA29B6E}" type="presParOf" srcId="{6AEB6075-56A0-4BEB-8918-5B86127EC8E6}" destId="{74623048-AFA3-4567-AE8A-D647F22F3FA2}" srcOrd="0" destOrd="0" presId="urn:microsoft.com/office/officeart/2018/2/layout/IconVerticalSolidList"/>
    <dgm:cxn modelId="{82E346BA-6A0B-4E0B-8FC0-D9344231898E}" type="presParOf" srcId="{6AEB6075-56A0-4BEB-8918-5B86127EC8E6}" destId="{FBB4B032-562B-4AEF-9DB0-71ABCDFF96F0}" srcOrd="1" destOrd="0" presId="urn:microsoft.com/office/officeart/2018/2/layout/IconVerticalSolidList"/>
    <dgm:cxn modelId="{AB97A66D-8DC9-45A1-81BF-69ED4EF4B470}" type="presParOf" srcId="{6AEB6075-56A0-4BEB-8918-5B86127EC8E6}" destId="{796FB999-7BB4-401E-801C-5EB8F76A958A}" srcOrd="2" destOrd="0" presId="urn:microsoft.com/office/officeart/2018/2/layout/IconVerticalSolidList"/>
    <dgm:cxn modelId="{0C61C765-AC48-416E-BC53-E28A22C3C453}" type="presParOf" srcId="{6AEB6075-56A0-4BEB-8918-5B86127EC8E6}" destId="{B5AC6113-76E2-4420-A9C1-2A5941AEC3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523B5E-CF22-409B-9B23-834EFDCEA93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E2920AA-CA94-4B35-9634-61CE8B1B7BCC}">
      <dgm:prSet/>
      <dgm:spPr/>
      <dgm:t>
        <a:bodyPr/>
        <a:lstStyle/>
        <a:p>
          <a:r>
            <a:rPr lang="en-GB" dirty="0"/>
            <a:t>Change of Synonyms.</a:t>
          </a:r>
          <a:endParaRPr lang="en-US" dirty="0"/>
        </a:p>
      </dgm:t>
    </dgm:pt>
    <dgm:pt modelId="{6245320F-39AD-47C0-A23B-F570C9E51BF5}" type="parTrans" cxnId="{CD66B8E6-9168-41FD-A69A-2463D176821B}">
      <dgm:prSet/>
      <dgm:spPr/>
      <dgm:t>
        <a:bodyPr/>
        <a:lstStyle/>
        <a:p>
          <a:endParaRPr lang="en-US"/>
        </a:p>
      </dgm:t>
    </dgm:pt>
    <dgm:pt modelId="{C5F8275C-DFFA-46E8-B182-18EF2E73DD9D}" type="sibTrans" cxnId="{CD66B8E6-9168-41FD-A69A-2463D176821B}">
      <dgm:prSet/>
      <dgm:spPr/>
      <dgm:t>
        <a:bodyPr/>
        <a:lstStyle/>
        <a:p>
          <a:endParaRPr lang="en-US"/>
        </a:p>
      </dgm:t>
    </dgm:pt>
    <dgm:pt modelId="{B48DECDD-81CD-4713-A6BB-1D5BF8CBF1B8}">
      <dgm:prSet/>
      <dgm:spPr/>
      <dgm:t>
        <a:bodyPr/>
        <a:lstStyle/>
        <a:p>
          <a:r>
            <a:rPr lang="en-GB" dirty="0"/>
            <a:t>Change of Word Forms</a:t>
          </a:r>
          <a:endParaRPr lang="en-US" dirty="0"/>
        </a:p>
      </dgm:t>
    </dgm:pt>
    <dgm:pt modelId="{9533A42C-EFD2-4D11-BF9F-D1EF23A26C69}" type="parTrans" cxnId="{3E6EBABA-1D21-4D2D-BEC2-6DB68F4A6ED1}">
      <dgm:prSet/>
      <dgm:spPr/>
      <dgm:t>
        <a:bodyPr/>
        <a:lstStyle/>
        <a:p>
          <a:endParaRPr lang="en-US"/>
        </a:p>
      </dgm:t>
    </dgm:pt>
    <dgm:pt modelId="{60053048-B4AE-4414-8D22-6905990F2C44}" type="sibTrans" cxnId="{3E6EBABA-1D21-4D2D-BEC2-6DB68F4A6ED1}">
      <dgm:prSet/>
      <dgm:spPr/>
      <dgm:t>
        <a:bodyPr/>
        <a:lstStyle/>
        <a:p>
          <a:endParaRPr lang="en-US"/>
        </a:p>
      </dgm:t>
    </dgm:pt>
    <dgm:pt modelId="{F157B326-F5DF-4C21-B5FF-9A012004296A}">
      <dgm:prSet/>
      <dgm:spPr/>
      <dgm:t>
        <a:bodyPr/>
        <a:lstStyle/>
        <a:p>
          <a:r>
            <a:rPr lang="en-GB"/>
            <a:t>Change from a Clause to a Phrase</a:t>
          </a:r>
          <a:endParaRPr lang="en-US"/>
        </a:p>
      </dgm:t>
    </dgm:pt>
    <dgm:pt modelId="{F43DCB6A-558D-4969-BABE-1148EC538E06}" type="parTrans" cxnId="{1C718020-A8A3-4F95-8AA1-E78D3FDCD793}">
      <dgm:prSet/>
      <dgm:spPr/>
      <dgm:t>
        <a:bodyPr/>
        <a:lstStyle/>
        <a:p>
          <a:endParaRPr lang="en-US"/>
        </a:p>
      </dgm:t>
    </dgm:pt>
    <dgm:pt modelId="{9BADACF7-F4F2-4D23-9915-0C545B5FB63C}" type="sibTrans" cxnId="{1C718020-A8A3-4F95-8AA1-E78D3FDCD793}">
      <dgm:prSet/>
      <dgm:spPr/>
      <dgm:t>
        <a:bodyPr/>
        <a:lstStyle/>
        <a:p>
          <a:endParaRPr lang="en-US"/>
        </a:p>
      </dgm:t>
    </dgm:pt>
    <dgm:pt modelId="{6E3000CA-78B6-4521-ADA5-83AA26650B07}">
      <dgm:prSet/>
      <dgm:spPr/>
      <dgm:t>
        <a:bodyPr/>
        <a:lstStyle/>
        <a:p>
          <a:r>
            <a:rPr lang="en-GB"/>
            <a:t>Change from active Voice to Passive Voice</a:t>
          </a:r>
          <a:endParaRPr lang="en-US"/>
        </a:p>
      </dgm:t>
    </dgm:pt>
    <dgm:pt modelId="{D49B9DB2-AE3E-4CFB-82D8-F6543D14D029}" type="parTrans" cxnId="{6C8336EE-1D5D-467B-A8B9-0CF54BD4D89B}">
      <dgm:prSet/>
      <dgm:spPr/>
      <dgm:t>
        <a:bodyPr/>
        <a:lstStyle/>
        <a:p>
          <a:endParaRPr lang="en-US"/>
        </a:p>
      </dgm:t>
    </dgm:pt>
    <dgm:pt modelId="{F8921E80-CA35-4145-81A4-5FFC1ABA9B98}" type="sibTrans" cxnId="{6C8336EE-1D5D-467B-A8B9-0CF54BD4D89B}">
      <dgm:prSet/>
      <dgm:spPr/>
      <dgm:t>
        <a:bodyPr/>
        <a:lstStyle/>
        <a:p>
          <a:endParaRPr lang="en-US"/>
        </a:p>
      </dgm:t>
    </dgm:pt>
    <dgm:pt modelId="{04B758C0-4363-42DA-BEF4-D40890889080}">
      <dgm:prSet/>
      <dgm:spPr/>
      <dgm:t>
        <a:bodyPr/>
        <a:lstStyle/>
        <a:p>
          <a:r>
            <a:rPr lang="en-GB"/>
            <a:t>Change Transitions</a:t>
          </a:r>
          <a:endParaRPr lang="en-US"/>
        </a:p>
      </dgm:t>
    </dgm:pt>
    <dgm:pt modelId="{C4A0D4DE-686C-4291-A6B3-94DE02D92F6F}" type="parTrans" cxnId="{2661936F-CECC-4C14-BB1E-0942D12B0AD7}">
      <dgm:prSet/>
      <dgm:spPr/>
      <dgm:t>
        <a:bodyPr/>
        <a:lstStyle/>
        <a:p>
          <a:endParaRPr lang="en-US"/>
        </a:p>
      </dgm:t>
    </dgm:pt>
    <dgm:pt modelId="{0B4ED758-8736-49D7-A723-F1F3DA3FD40B}" type="sibTrans" cxnId="{2661936F-CECC-4C14-BB1E-0942D12B0AD7}">
      <dgm:prSet/>
      <dgm:spPr/>
      <dgm:t>
        <a:bodyPr/>
        <a:lstStyle/>
        <a:p>
          <a:endParaRPr lang="en-US"/>
        </a:p>
      </dgm:t>
    </dgm:pt>
    <dgm:pt modelId="{E680CD28-0E71-42C1-A581-6EA97852202D}" type="pres">
      <dgm:prSet presAssocID="{08523B5E-CF22-409B-9B23-834EFDCEA93D}" presName="root" presStyleCnt="0">
        <dgm:presLayoutVars>
          <dgm:dir/>
          <dgm:resizeHandles val="exact"/>
        </dgm:presLayoutVars>
      </dgm:prSet>
      <dgm:spPr/>
    </dgm:pt>
    <dgm:pt modelId="{FF4520D5-13A9-465E-A483-324B8F0B497B}" type="pres">
      <dgm:prSet presAssocID="{EE2920AA-CA94-4B35-9634-61CE8B1B7BCC}" presName="compNode" presStyleCnt="0"/>
      <dgm:spPr/>
    </dgm:pt>
    <dgm:pt modelId="{8288B5CD-D0AF-4890-A293-A33173B8D070}" type="pres">
      <dgm:prSet presAssocID="{EE2920AA-CA94-4B35-9634-61CE8B1B7BCC}" presName="bgRect" presStyleLbl="bgShp" presStyleIdx="0" presStyleCnt="5"/>
      <dgm:spPr/>
    </dgm:pt>
    <dgm:pt modelId="{3AB474E7-CD94-4DAB-B6CD-8F21B0CEAB87}" type="pres">
      <dgm:prSet presAssocID="{EE2920AA-CA94-4B35-9634-61CE8B1B7BC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3DF4703A-8B25-4A3E-BD16-D953F407A01F}" type="pres">
      <dgm:prSet presAssocID="{EE2920AA-CA94-4B35-9634-61CE8B1B7BCC}" presName="spaceRect" presStyleCnt="0"/>
      <dgm:spPr/>
    </dgm:pt>
    <dgm:pt modelId="{EC282D32-D68D-4415-AE9E-A0EA91CB57E9}" type="pres">
      <dgm:prSet presAssocID="{EE2920AA-CA94-4B35-9634-61CE8B1B7BCC}" presName="parTx" presStyleLbl="revTx" presStyleIdx="0" presStyleCnt="5">
        <dgm:presLayoutVars>
          <dgm:chMax val="0"/>
          <dgm:chPref val="0"/>
        </dgm:presLayoutVars>
      </dgm:prSet>
      <dgm:spPr/>
    </dgm:pt>
    <dgm:pt modelId="{5AA57CAD-9BD3-4FE8-BE78-EEA828DEDA6E}" type="pres">
      <dgm:prSet presAssocID="{C5F8275C-DFFA-46E8-B182-18EF2E73DD9D}" presName="sibTrans" presStyleCnt="0"/>
      <dgm:spPr/>
    </dgm:pt>
    <dgm:pt modelId="{25DDA1B7-8696-4B83-9E3D-8471051DCE1C}" type="pres">
      <dgm:prSet presAssocID="{B48DECDD-81CD-4713-A6BB-1D5BF8CBF1B8}" presName="compNode" presStyleCnt="0"/>
      <dgm:spPr/>
    </dgm:pt>
    <dgm:pt modelId="{CA47AE35-50B8-41DB-985A-58DF5D4CDB6C}" type="pres">
      <dgm:prSet presAssocID="{B48DECDD-81CD-4713-A6BB-1D5BF8CBF1B8}" presName="bgRect" presStyleLbl="bgShp" presStyleIdx="1" presStyleCnt="5"/>
      <dgm:spPr/>
    </dgm:pt>
    <dgm:pt modelId="{BDB6EFB2-A271-4E27-AD96-72135B46448B}" type="pres">
      <dgm:prSet presAssocID="{B48DECDD-81CD-4713-A6BB-1D5BF8CBF1B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F3F21A1-F732-41AE-AD6E-91CCF265859B}" type="pres">
      <dgm:prSet presAssocID="{B48DECDD-81CD-4713-A6BB-1D5BF8CBF1B8}" presName="spaceRect" presStyleCnt="0"/>
      <dgm:spPr/>
    </dgm:pt>
    <dgm:pt modelId="{734D6A2D-5576-48D9-8786-5036A9F5B234}" type="pres">
      <dgm:prSet presAssocID="{B48DECDD-81CD-4713-A6BB-1D5BF8CBF1B8}" presName="parTx" presStyleLbl="revTx" presStyleIdx="1" presStyleCnt="5">
        <dgm:presLayoutVars>
          <dgm:chMax val="0"/>
          <dgm:chPref val="0"/>
        </dgm:presLayoutVars>
      </dgm:prSet>
      <dgm:spPr/>
    </dgm:pt>
    <dgm:pt modelId="{445FBAF1-3C4E-4D04-9BBA-17C97C17E597}" type="pres">
      <dgm:prSet presAssocID="{60053048-B4AE-4414-8D22-6905990F2C44}" presName="sibTrans" presStyleCnt="0"/>
      <dgm:spPr/>
    </dgm:pt>
    <dgm:pt modelId="{D9A6B4CA-8395-444B-A715-6B6D56661B00}" type="pres">
      <dgm:prSet presAssocID="{F157B326-F5DF-4C21-B5FF-9A012004296A}" presName="compNode" presStyleCnt="0"/>
      <dgm:spPr/>
    </dgm:pt>
    <dgm:pt modelId="{62AB6D67-17A2-450E-AA65-F739A761BA26}" type="pres">
      <dgm:prSet presAssocID="{F157B326-F5DF-4C21-B5FF-9A012004296A}" presName="bgRect" presStyleLbl="bgShp" presStyleIdx="2" presStyleCnt="5"/>
      <dgm:spPr/>
    </dgm:pt>
    <dgm:pt modelId="{5E721604-2EEB-4E5F-9249-B27DBA7302A5}" type="pres">
      <dgm:prSet presAssocID="{F157B326-F5DF-4C21-B5FF-9A012004296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A6DEAB0D-D3FC-45F3-97BF-5C2648A23DF7}" type="pres">
      <dgm:prSet presAssocID="{F157B326-F5DF-4C21-B5FF-9A012004296A}" presName="spaceRect" presStyleCnt="0"/>
      <dgm:spPr/>
    </dgm:pt>
    <dgm:pt modelId="{57E99E10-B2E8-4581-B465-84C3C52AA59B}" type="pres">
      <dgm:prSet presAssocID="{F157B326-F5DF-4C21-B5FF-9A012004296A}" presName="parTx" presStyleLbl="revTx" presStyleIdx="2" presStyleCnt="5">
        <dgm:presLayoutVars>
          <dgm:chMax val="0"/>
          <dgm:chPref val="0"/>
        </dgm:presLayoutVars>
      </dgm:prSet>
      <dgm:spPr/>
    </dgm:pt>
    <dgm:pt modelId="{AEE31768-6863-4F95-A298-C7A4967AE4E5}" type="pres">
      <dgm:prSet presAssocID="{9BADACF7-F4F2-4D23-9915-0C545B5FB63C}" presName="sibTrans" presStyleCnt="0"/>
      <dgm:spPr/>
    </dgm:pt>
    <dgm:pt modelId="{AC3173F9-6327-496E-BBCD-562244B7CF32}" type="pres">
      <dgm:prSet presAssocID="{6E3000CA-78B6-4521-ADA5-83AA26650B07}" presName="compNode" presStyleCnt="0"/>
      <dgm:spPr/>
    </dgm:pt>
    <dgm:pt modelId="{17B39904-7020-420B-AC7D-3D872CAB36EC}" type="pres">
      <dgm:prSet presAssocID="{6E3000CA-78B6-4521-ADA5-83AA26650B07}" presName="bgRect" presStyleLbl="bgShp" presStyleIdx="3" presStyleCnt="5"/>
      <dgm:spPr/>
    </dgm:pt>
    <dgm:pt modelId="{77A03DE1-3AC3-456D-8E0C-91706B05E9A9}" type="pres">
      <dgm:prSet presAssocID="{6E3000CA-78B6-4521-ADA5-83AA26650B0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ume"/>
        </a:ext>
      </dgm:extLst>
    </dgm:pt>
    <dgm:pt modelId="{BD338682-D6E6-4FC1-9050-71B41B1ED1B3}" type="pres">
      <dgm:prSet presAssocID="{6E3000CA-78B6-4521-ADA5-83AA26650B07}" presName="spaceRect" presStyleCnt="0"/>
      <dgm:spPr/>
    </dgm:pt>
    <dgm:pt modelId="{66DF7C41-AE72-42A7-82D0-020EF18A5BED}" type="pres">
      <dgm:prSet presAssocID="{6E3000CA-78B6-4521-ADA5-83AA26650B07}" presName="parTx" presStyleLbl="revTx" presStyleIdx="3" presStyleCnt="5">
        <dgm:presLayoutVars>
          <dgm:chMax val="0"/>
          <dgm:chPref val="0"/>
        </dgm:presLayoutVars>
      </dgm:prSet>
      <dgm:spPr/>
    </dgm:pt>
    <dgm:pt modelId="{E8C01CE7-C4A8-42C0-8C63-F88BAE4C9BCD}" type="pres">
      <dgm:prSet presAssocID="{F8921E80-CA35-4145-81A4-5FFC1ABA9B98}" presName="sibTrans" presStyleCnt="0"/>
      <dgm:spPr/>
    </dgm:pt>
    <dgm:pt modelId="{E2E5A777-2CE8-497D-BD53-577228EA85C3}" type="pres">
      <dgm:prSet presAssocID="{04B758C0-4363-42DA-BEF4-D40890889080}" presName="compNode" presStyleCnt="0"/>
      <dgm:spPr/>
    </dgm:pt>
    <dgm:pt modelId="{26DD6C35-72D4-4E47-B404-8CE85BDA29F7}" type="pres">
      <dgm:prSet presAssocID="{04B758C0-4363-42DA-BEF4-D40890889080}" presName="bgRect" presStyleLbl="bgShp" presStyleIdx="4" presStyleCnt="5"/>
      <dgm:spPr/>
    </dgm:pt>
    <dgm:pt modelId="{785FBF7A-2355-4252-9C54-52373CAC4C20}" type="pres">
      <dgm:prSet presAssocID="{04B758C0-4363-42DA-BEF4-D4089088908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5CF4412-E795-4EB2-815F-6B0BCCE9422E}" type="pres">
      <dgm:prSet presAssocID="{04B758C0-4363-42DA-BEF4-D40890889080}" presName="spaceRect" presStyleCnt="0"/>
      <dgm:spPr/>
    </dgm:pt>
    <dgm:pt modelId="{01A85543-A3A7-475C-9160-F98A5BA1FA61}" type="pres">
      <dgm:prSet presAssocID="{04B758C0-4363-42DA-BEF4-D4089088908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DEBE302-D714-4266-B75F-A4CD308617AF}" type="presOf" srcId="{04B758C0-4363-42DA-BEF4-D40890889080}" destId="{01A85543-A3A7-475C-9160-F98A5BA1FA61}" srcOrd="0" destOrd="0" presId="urn:microsoft.com/office/officeart/2018/2/layout/IconVerticalSolidList"/>
    <dgm:cxn modelId="{AE6E8810-7B79-4DEC-85E3-DC330B2A4B8F}" type="presOf" srcId="{08523B5E-CF22-409B-9B23-834EFDCEA93D}" destId="{E680CD28-0E71-42C1-A581-6EA97852202D}" srcOrd="0" destOrd="0" presId="urn:microsoft.com/office/officeart/2018/2/layout/IconVerticalSolidList"/>
    <dgm:cxn modelId="{1C718020-A8A3-4F95-8AA1-E78D3FDCD793}" srcId="{08523B5E-CF22-409B-9B23-834EFDCEA93D}" destId="{F157B326-F5DF-4C21-B5FF-9A012004296A}" srcOrd="2" destOrd="0" parTransId="{F43DCB6A-558D-4969-BABE-1148EC538E06}" sibTransId="{9BADACF7-F4F2-4D23-9915-0C545B5FB63C}"/>
    <dgm:cxn modelId="{6F674F6A-918B-4ED4-9E24-969A79338544}" type="presOf" srcId="{F157B326-F5DF-4C21-B5FF-9A012004296A}" destId="{57E99E10-B2E8-4581-B465-84C3C52AA59B}" srcOrd="0" destOrd="0" presId="urn:microsoft.com/office/officeart/2018/2/layout/IconVerticalSolidList"/>
    <dgm:cxn modelId="{88525B6F-22B6-4594-A0F0-8602EE14AEAB}" type="presOf" srcId="{6E3000CA-78B6-4521-ADA5-83AA26650B07}" destId="{66DF7C41-AE72-42A7-82D0-020EF18A5BED}" srcOrd="0" destOrd="0" presId="urn:microsoft.com/office/officeart/2018/2/layout/IconVerticalSolidList"/>
    <dgm:cxn modelId="{2661936F-CECC-4C14-BB1E-0942D12B0AD7}" srcId="{08523B5E-CF22-409B-9B23-834EFDCEA93D}" destId="{04B758C0-4363-42DA-BEF4-D40890889080}" srcOrd="4" destOrd="0" parTransId="{C4A0D4DE-686C-4291-A6B3-94DE02D92F6F}" sibTransId="{0B4ED758-8736-49D7-A723-F1F3DA3FD40B}"/>
    <dgm:cxn modelId="{91A47990-B2BD-4569-AB43-9A8CD5CFA096}" type="presOf" srcId="{B48DECDD-81CD-4713-A6BB-1D5BF8CBF1B8}" destId="{734D6A2D-5576-48D9-8786-5036A9F5B234}" srcOrd="0" destOrd="0" presId="urn:microsoft.com/office/officeart/2018/2/layout/IconVerticalSolidList"/>
    <dgm:cxn modelId="{61327899-2F40-4B40-816E-609C8ABFC225}" type="presOf" srcId="{EE2920AA-CA94-4B35-9634-61CE8B1B7BCC}" destId="{EC282D32-D68D-4415-AE9E-A0EA91CB57E9}" srcOrd="0" destOrd="0" presId="urn:microsoft.com/office/officeart/2018/2/layout/IconVerticalSolidList"/>
    <dgm:cxn modelId="{3E6EBABA-1D21-4D2D-BEC2-6DB68F4A6ED1}" srcId="{08523B5E-CF22-409B-9B23-834EFDCEA93D}" destId="{B48DECDD-81CD-4713-A6BB-1D5BF8CBF1B8}" srcOrd="1" destOrd="0" parTransId="{9533A42C-EFD2-4D11-BF9F-D1EF23A26C69}" sibTransId="{60053048-B4AE-4414-8D22-6905990F2C44}"/>
    <dgm:cxn modelId="{CD66B8E6-9168-41FD-A69A-2463D176821B}" srcId="{08523B5E-CF22-409B-9B23-834EFDCEA93D}" destId="{EE2920AA-CA94-4B35-9634-61CE8B1B7BCC}" srcOrd="0" destOrd="0" parTransId="{6245320F-39AD-47C0-A23B-F570C9E51BF5}" sibTransId="{C5F8275C-DFFA-46E8-B182-18EF2E73DD9D}"/>
    <dgm:cxn modelId="{6C8336EE-1D5D-467B-A8B9-0CF54BD4D89B}" srcId="{08523B5E-CF22-409B-9B23-834EFDCEA93D}" destId="{6E3000CA-78B6-4521-ADA5-83AA26650B07}" srcOrd="3" destOrd="0" parTransId="{D49B9DB2-AE3E-4CFB-82D8-F6543D14D029}" sibTransId="{F8921E80-CA35-4145-81A4-5FFC1ABA9B98}"/>
    <dgm:cxn modelId="{47AAC5F8-D84C-464A-9602-722B54CB493F}" type="presParOf" srcId="{E680CD28-0E71-42C1-A581-6EA97852202D}" destId="{FF4520D5-13A9-465E-A483-324B8F0B497B}" srcOrd="0" destOrd="0" presId="urn:microsoft.com/office/officeart/2018/2/layout/IconVerticalSolidList"/>
    <dgm:cxn modelId="{A4ED0958-ABB3-42C6-B517-9E79963A038C}" type="presParOf" srcId="{FF4520D5-13A9-465E-A483-324B8F0B497B}" destId="{8288B5CD-D0AF-4890-A293-A33173B8D070}" srcOrd="0" destOrd="0" presId="urn:microsoft.com/office/officeart/2018/2/layout/IconVerticalSolidList"/>
    <dgm:cxn modelId="{9DE58FB4-84AA-4843-A079-EF4C46922DAC}" type="presParOf" srcId="{FF4520D5-13A9-465E-A483-324B8F0B497B}" destId="{3AB474E7-CD94-4DAB-B6CD-8F21B0CEAB87}" srcOrd="1" destOrd="0" presId="urn:microsoft.com/office/officeart/2018/2/layout/IconVerticalSolidList"/>
    <dgm:cxn modelId="{920E6219-328A-4B5C-A29E-0EF6F0304D61}" type="presParOf" srcId="{FF4520D5-13A9-465E-A483-324B8F0B497B}" destId="{3DF4703A-8B25-4A3E-BD16-D953F407A01F}" srcOrd="2" destOrd="0" presId="urn:microsoft.com/office/officeart/2018/2/layout/IconVerticalSolidList"/>
    <dgm:cxn modelId="{108CE418-ECF6-4DBF-B440-E7CA7C043F0B}" type="presParOf" srcId="{FF4520D5-13A9-465E-A483-324B8F0B497B}" destId="{EC282D32-D68D-4415-AE9E-A0EA91CB57E9}" srcOrd="3" destOrd="0" presId="urn:microsoft.com/office/officeart/2018/2/layout/IconVerticalSolidList"/>
    <dgm:cxn modelId="{C4B1813B-2AF1-4D2D-923E-C0D54B21F202}" type="presParOf" srcId="{E680CD28-0E71-42C1-A581-6EA97852202D}" destId="{5AA57CAD-9BD3-4FE8-BE78-EEA828DEDA6E}" srcOrd="1" destOrd="0" presId="urn:microsoft.com/office/officeart/2018/2/layout/IconVerticalSolidList"/>
    <dgm:cxn modelId="{1BDACFB7-0E07-44AC-ADF4-07E50B1B5E77}" type="presParOf" srcId="{E680CD28-0E71-42C1-A581-6EA97852202D}" destId="{25DDA1B7-8696-4B83-9E3D-8471051DCE1C}" srcOrd="2" destOrd="0" presId="urn:microsoft.com/office/officeart/2018/2/layout/IconVerticalSolidList"/>
    <dgm:cxn modelId="{4C800585-15F9-418A-880A-1E7B07D14768}" type="presParOf" srcId="{25DDA1B7-8696-4B83-9E3D-8471051DCE1C}" destId="{CA47AE35-50B8-41DB-985A-58DF5D4CDB6C}" srcOrd="0" destOrd="0" presId="urn:microsoft.com/office/officeart/2018/2/layout/IconVerticalSolidList"/>
    <dgm:cxn modelId="{7783874A-3024-40C1-BBBB-0B498B0CC049}" type="presParOf" srcId="{25DDA1B7-8696-4B83-9E3D-8471051DCE1C}" destId="{BDB6EFB2-A271-4E27-AD96-72135B46448B}" srcOrd="1" destOrd="0" presId="urn:microsoft.com/office/officeart/2018/2/layout/IconVerticalSolidList"/>
    <dgm:cxn modelId="{F19CDD3F-7227-4443-A852-3A5C2FD9AE65}" type="presParOf" srcId="{25DDA1B7-8696-4B83-9E3D-8471051DCE1C}" destId="{0F3F21A1-F732-41AE-AD6E-91CCF265859B}" srcOrd="2" destOrd="0" presId="urn:microsoft.com/office/officeart/2018/2/layout/IconVerticalSolidList"/>
    <dgm:cxn modelId="{34A2140C-3534-4C1B-AA79-EA5EBD2D714E}" type="presParOf" srcId="{25DDA1B7-8696-4B83-9E3D-8471051DCE1C}" destId="{734D6A2D-5576-48D9-8786-5036A9F5B234}" srcOrd="3" destOrd="0" presId="urn:microsoft.com/office/officeart/2018/2/layout/IconVerticalSolidList"/>
    <dgm:cxn modelId="{700EF6EE-C482-4A45-A0DE-2118CF1D099F}" type="presParOf" srcId="{E680CD28-0E71-42C1-A581-6EA97852202D}" destId="{445FBAF1-3C4E-4D04-9BBA-17C97C17E597}" srcOrd="3" destOrd="0" presId="urn:microsoft.com/office/officeart/2018/2/layout/IconVerticalSolidList"/>
    <dgm:cxn modelId="{5EF72378-159A-4195-8CFC-4188B8FFCC5B}" type="presParOf" srcId="{E680CD28-0E71-42C1-A581-6EA97852202D}" destId="{D9A6B4CA-8395-444B-A715-6B6D56661B00}" srcOrd="4" destOrd="0" presId="urn:microsoft.com/office/officeart/2018/2/layout/IconVerticalSolidList"/>
    <dgm:cxn modelId="{5C8157B3-A4FE-4887-9194-AA6CC3B742BA}" type="presParOf" srcId="{D9A6B4CA-8395-444B-A715-6B6D56661B00}" destId="{62AB6D67-17A2-450E-AA65-F739A761BA26}" srcOrd="0" destOrd="0" presId="urn:microsoft.com/office/officeart/2018/2/layout/IconVerticalSolidList"/>
    <dgm:cxn modelId="{936C08D8-4A96-4BC2-9071-762C0DB16720}" type="presParOf" srcId="{D9A6B4CA-8395-444B-A715-6B6D56661B00}" destId="{5E721604-2EEB-4E5F-9249-B27DBA7302A5}" srcOrd="1" destOrd="0" presId="urn:microsoft.com/office/officeart/2018/2/layout/IconVerticalSolidList"/>
    <dgm:cxn modelId="{5B5B663A-825F-405B-AE1C-218E1D39017F}" type="presParOf" srcId="{D9A6B4CA-8395-444B-A715-6B6D56661B00}" destId="{A6DEAB0D-D3FC-45F3-97BF-5C2648A23DF7}" srcOrd="2" destOrd="0" presId="urn:microsoft.com/office/officeart/2018/2/layout/IconVerticalSolidList"/>
    <dgm:cxn modelId="{7647D967-C6EA-4D48-8C91-7BF5D53BD6F8}" type="presParOf" srcId="{D9A6B4CA-8395-444B-A715-6B6D56661B00}" destId="{57E99E10-B2E8-4581-B465-84C3C52AA59B}" srcOrd="3" destOrd="0" presId="urn:microsoft.com/office/officeart/2018/2/layout/IconVerticalSolidList"/>
    <dgm:cxn modelId="{C8E769A8-E333-4540-B336-5E833254E60B}" type="presParOf" srcId="{E680CD28-0E71-42C1-A581-6EA97852202D}" destId="{AEE31768-6863-4F95-A298-C7A4967AE4E5}" srcOrd="5" destOrd="0" presId="urn:microsoft.com/office/officeart/2018/2/layout/IconVerticalSolidList"/>
    <dgm:cxn modelId="{2F653DED-07C2-4A2E-A2C9-4D3CB83EA343}" type="presParOf" srcId="{E680CD28-0E71-42C1-A581-6EA97852202D}" destId="{AC3173F9-6327-496E-BBCD-562244B7CF32}" srcOrd="6" destOrd="0" presId="urn:microsoft.com/office/officeart/2018/2/layout/IconVerticalSolidList"/>
    <dgm:cxn modelId="{66EBBB67-E137-4823-8004-6A919FC1542E}" type="presParOf" srcId="{AC3173F9-6327-496E-BBCD-562244B7CF32}" destId="{17B39904-7020-420B-AC7D-3D872CAB36EC}" srcOrd="0" destOrd="0" presId="urn:microsoft.com/office/officeart/2018/2/layout/IconVerticalSolidList"/>
    <dgm:cxn modelId="{1D1945F8-605F-4AD8-80F3-1B797623D296}" type="presParOf" srcId="{AC3173F9-6327-496E-BBCD-562244B7CF32}" destId="{77A03DE1-3AC3-456D-8E0C-91706B05E9A9}" srcOrd="1" destOrd="0" presId="urn:microsoft.com/office/officeart/2018/2/layout/IconVerticalSolidList"/>
    <dgm:cxn modelId="{BB2D2C6A-DB74-40D1-9A51-0D941BAEFA4D}" type="presParOf" srcId="{AC3173F9-6327-496E-BBCD-562244B7CF32}" destId="{BD338682-D6E6-4FC1-9050-71B41B1ED1B3}" srcOrd="2" destOrd="0" presId="urn:microsoft.com/office/officeart/2018/2/layout/IconVerticalSolidList"/>
    <dgm:cxn modelId="{0D4F5DF0-9D00-4CFB-A1A6-7B20F5B514EA}" type="presParOf" srcId="{AC3173F9-6327-496E-BBCD-562244B7CF32}" destId="{66DF7C41-AE72-42A7-82D0-020EF18A5BED}" srcOrd="3" destOrd="0" presId="urn:microsoft.com/office/officeart/2018/2/layout/IconVerticalSolidList"/>
    <dgm:cxn modelId="{2966AE50-4C22-42BE-8388-9B27EEEF20DB}" type="presParOf" srcId="{E680CD28-0E71-42C1-A581-6EA97852202D}" destId="{E8C01CE7-C4A8-42C0-8C63-F88BAE4C9BCD}" srcOrd="7" destOrd="0" presId="urn:microsoft.com/office/officeart/2018/2/layout/IconVerticalSolidList"/>
    <dgm:cxn modelId="{27A805F7-996F-483D-8AAA-C2FD43B7EE76}" type="presParOf" srcId="{E680CD28-0E71-42C1-A581-6EA97852202D}" destId="{E2E5A777-2CE8-497D-BD53-577228EA85C3}" srcOrd="8" destOrd="0" presId="urn:microsoft.com/office/officeart/2018/2/layout/IconVerticalSolidList"/>
    <dgm:cxn modelId="{3A14536F-9D60-45E7-A191-25E75CF22912}" type="presParOf" srcId="{E2E5A777-2CE8-497D-BD53-577228EA85C3}" destId="{26DD6C35-72D4-4E47-B404-8CE85BDA29F7}" srcOrd="0" destOrd="0" presId="urn:microsoft.com/office/officeart/2018/2/layout/IconVerticalSolidList"/>
    <dgm:cxn modelId="{544F0FD1-6F26-4F71-85DE-182BDAD49716}" type="presParOf" srcId="{E2E5A777-2CE8-497D-BD53-577228EA85C3}" destId="{785FBF7A-2355-4252-9C54-52373CAC4C20}" srcOrd="1" destOrd="0" presId="urn:microsoft.com/office/officeart/2018/2/layout/IconVerticalSolidList"/>
    <dgm:cxn modelId="{32B9DB4E-93D6-482A-9E94-EA725930C364}" type="presParOf" srcId="{E2E5A777-2CE8-497D-BD53-577228EA85C3}" destId="{E5CF4412-E795-4EB2-815F-6B0BCCE9422E}" srcOrd="2" destOrd="0" presId="urn:microsoft.com/office/officeart/2018/2/layout/IconVerticalSolidList"/>
    <dgm:cxn modelId="{9C17CA13-2D8D-4760-B684-CDBAC88A5207}" type="presParOf" srcId="{E2E5A777-2CE8-497D-BD53-577228EA85C3}" destId="{01A85543-A3A7-475C-9160-F98A5BA1FA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53B04C-7E4A-4080-A29D-0B9F31B13A4A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DA8C4F9-E92B-4DD4-A999-CEF20C136D1B}">
      <dgm:prSet custT="1"/>
      <dgm:spPr/>
      <dgm:t>
        <a:bodyPr/>
        <a:lstStyle/>
        <a:p>
          <a:r>
            <a:rPr lang="en-GB" sz="2000" dirty="0"/>
            <a:t>John is an accurate typist</a:t>
          </a:r>
          <a:endParaRPr lang="en-US" sz="2000" dirty="0"/>
        </a:p>
      </dgm:t>
    </dgm:pt>
    <dgm:pt modelId="{A035AE97-33F1-4F58-A969-D3277ACEEC06}" type="parTrans" cxnId="{209E57E8-03B4-46BB-8210-5711491F1DD6}">
      <dgm:prSet/>
      <dgm:spPr/>
      <dgm:t>
        <a:bodyPr/>
        <a:lstStyle/>
        <a:p>
          <a:endParaRPr lang="en-US"/>
        </a:p>
      </dgm:t>
    </dgm:pt>
    <dgm:pt modelId="{C2238F7A-ADB7-47BC-80CE-C49889E5EADA}" type="sibTrans" cxnId="{209E57E8-03B4-46BB-8210-5711491F1DD6}">
      <dgm:prSet/>
      <dgm:spPr/>
      <dgm:t>
        <a:bodyPr/>
        <a:lstStyle/>
        <a:p>
          <a:endParaRPr lang="en-US"/>
        </a:p>
      </dgm:t>
    </dgm:pt>
    <dgm:pt modelId="{4231FA8C-5D20-4E6E-9D4D-4E0BB40AB956}">
      <dgm:prSet custT="1"/>
      <dgm:spPr/>
      <dgm:t>
        <a:bodyPr/>
        <a:lstStyle/>
        <a:p>
          <a:r>
            <a:rPr lang="en-GB" sz="2000" dirty="0"/>
            <a:t>John types accurately</a:t>
          </a:r>
          <a:endParaRPr lang="en-US" sz="2000" dirty="0"/>
        </a:p>
      </dgm:t>
    </dgm:pt>
    <dgm:pt modelId="{6FED5B79-DB2E-4A6A-926C-C1C3E16A0AEE}" type="parTrans" cxnId="{3B29F81F-4EEF-4109-8585-509FE69057BF}">
      <dgm:prSet/>
      <dgm:spPr/>
      <dgm:t>
        <a:bodyPr/>
        <a:lstStyle/>
        <a:p>
          <a:endParaRPr lang="en-US"/>
        </a:p>
      </dgm:t>
    </dgm:pt>
    <dgm:pt modelId="{09377A24-9789-43DB-A88C-0B292FD7D29C}" type="sibTrans" cxnId="{3B29F81F-4EEF-4109-8585-509FE69057BF}">
      <dgm:prSet/>
      <dgm:spPr/>
      <dgm:t>
        <a:bodyPr/>
        <a:lstStyle/>
        <a:p>
          <a:endParaRPr lang="en-US"/>
        </a:p>
      </dgm:t>
    </dgm:pt>
    <dgm:pt modelId="{41D90AFD-58EA-452B-9CD7-5A8EEAA680DD}" type="pres">
      <dgm:prSet presAssocID="{1F53B04C-7E4A-4080-A29D-0B9F31B13A4A}" presName="linear" presStyleCnt="0">
        <dgm:presLayoutVars>
          <dgm:dir/>
          <dgm:animLvl val="lvl"/>
          <dgm:resizeHandles val="exact"/>
        </dgm:presLayoutVars>
      </dgm:prSet>
      <dgm:spPr/>
    </dgm:pt>
    <dgm:pt modelId="{C05A100A-0F2D-4E1A-96DD-C5B56427FB0E}" type="pres">
      <dgm:prSet presAssocID="{2DA8C4F9-E92B-4DD4-A999-CEF20C136D1B}" presName="parentLin" presStyleCnt="0"/>
      <dgm:spPr/>
    </dgm:pt>
    <dgm:pt modelId="{1612C110-01D4-4F47-BEEF-338CB861A72E}" type="pres">
      <dgm:prSet presAssocID="{2DA8C4F9-E92B-4DD4-A999-CEF20C136D1B}" presName="parentLeftMargin" presStyleLbl="node1" presStyleIdx="0" presStyleCnt="1"/>
      <dgm:spPr/>
    </dgm:pt>
    <dgm:pt modelId="{6FB92702-3E58-4A8D-93F3-914C1819F57B}" type="pres">
      <dgm:prSet presAssocID="{2DA8C4F9-E92B-4DD4-A999-CEF20C136D1B}" presName="parentText" presStyleLbl="node1" presStyleIdx="0" presStyleCnt="1" custScaleX="85901" custScaleY="56566">
        <dgm:presLayoutVars>
          <dgm:chMax val="0"/>
          <dgm:bulletEnabled val="1"/>
        </dgm:presLayoutVars>
      </dgm:prSet>
      <dgm:spPr/>
    </dgm:pt>
    <dgm:pt modelId="{86FEC148-647E-48E4-BA73-DD540AC6CDB7}" type="pres">
      <dgm:prSet presAssocID="{2DA8C4F9-E92B-4DD4-A999-CEF20C136D1B}" presName="negativeSpace" presStyleCnt="0"/>
      <dgm:spPr/>
    </dgm:pt>
    <dgm:pt modelId="{65BF2790-3D96-458D-8525-B3529BB9A9A1}" type="pres">
      <dgm:prSet presAssocID="{2DA8C4F9-E92B-4DD4-A999-CEF20C136D1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B29F81F-4EEF-4109-8585-509FE69057BF}" srcId="{2DA8C4F9-E92B-4DD4-A999-CEF20C136D1B}" destId="{4231FA8C-5D20-4E6E-9D4D-4E0BB40AB956}" srcOrd="0" destOrd="0" parTransId="{6FED5B79-DB2E-4A6A-926C-C1C3E16A0AEE}" sibTransId="{09377A24-9789-43DB-A88C-0B292FD7D29C}"/>
    <dgm:cxn modelId="{16495531-2CA1-466A-A61C-BBC9C04C2085}" type="presOf" srcId="{1F53B04C-7E4A-4080-A29D-0B9F31B13A4A}" destId="{41D90AFD-58EA-452B-9CD7-5A8EEAA680DD}" srcOrd="0" destOrd="0" presId="urn:microsoft.com/office/officeart/2005/8/layout/list1"/>
    <dgm:cxn modelId="{BABBD6CD-EFEB-4255-8741-05D5A3DE5ADF}" type="presOf" srcId="{2DA8C4F9-E92B-4DD4-A999-CEF20C136D1B}" destId="{1612C110-01D4-4F47-BEEF-338CB861A72E}" srcOrd="0" destOrd="0" presId="urn:microsoft.com/office/officeart/2005/8/layout/list1"/>
    <dgm:cxn modelId="{C46320D2-0C06-4DD2-80F3-DB6C4B6585FA}" type="presOf" srcId="{2DA8C4F9-E92B-4DD4-A999-CEF20C136D1B}" destId="{6FB92702-3E58-4A8D-93F3-914C1819F57B}" srcOrd="1" destOrd="0" presId="urn:microsoft.com/office/officeart/2005/8/layout/list1"/>
    <dgm:cxn modelId="{209E57E8-03B4-46BB-8210-5711491F1DD6}" srcId="{1F53B04C-7E4A-4080-A29D-0B9F31B13A4A}" destId="{2DA8C4F9-E92B-4DD4-A999-CEF20C136D1B}" srcOrd="0" destOrd="0" parTransId="{A035AE97-33F1-4F58-A969-D3277ACEEC06}" sibTransId="{C2238F7A-ADB7-47BC-80CE-C49889E5EADA}"/>
    <dgm:cxn modelId="{CF0B7FF6-C49F-488E-B66B-042A88A43B63}" type="presOf" srcId="{4231FA8C-5D20-4E6E-9D4D-4E0BB40AB956}" destId="{65BF2790-3D96-458D-8525-B3529BB9A9A1}" srcOrd="0" destOrd="0" presId="urn:microsoft.com/office/officeart/2005/8/layout/list1"/>
    <dgm:cxn modelId="{389EB93A-DCAB-492A-9BC3-638FF3B552BC}" type="presParOf" srcId="{41D90AFD-58EA-452B-9CD7-5A8EEAA680DD}" destId="{C05A100A-0F2D-4E1A-96DD-C5B56427FB0E}" srcOrd="0" destOrd="0" presId="urn:microsoft.com/office/officeart/2005/8/layout/list1"/>
    <dgm:cxn modelId="{204B0ED8-42B0-4F49-90A1-E05EC7054EF4}" type="presParOf" srcId="{C05A100A-0F2D-4E1A-96DD-C5B56427FB0E}" destId="{1612C110-01D4-4F47-BEEF-338CB861A72E}" srcOrd="0" destOrd="0" presId="urn:microsoft.com/office/officeart/2005/8/layout/list1"/>
    <dgm:cxn modelId="{1FA52C6B-A1CE-4E22-BF8F-3B5D0096AA9A}" type="presParOf" srcId="{C05A100A-0F2D-4E1A-96DD-C5B56427FB0E}" destId="{6FB92702-3E58-4A8D-93F3-914C1819F57B}" srcOrd="1" destOrd="0" presId="urn:microsoft.com/office/officeart/2005/8/layout/list1"/>
    <dgm:cxn modelId="{6B299996-FE5C-440C-A06E-42CC642C409C}" type="presParOf" srcId="{41D90AFD-58EA-452B-9CD7-5A8EEAA680DD}" destId="{86FEC148-647E-48E4-BA73-DD540AC6CDB7}" srcOrd="1" destOrd="0" presId="urn:microsoft.com/office/officeart/2005/8/layout/list1"/>
    <dgm:cxn modelId="{3279D160-3147-458A-A2AB-91ABCD21385E}" type="presParOf" srcId="{41D90AFD-58EA-452B-9CD7-5A8EEAA680DD}" destId="{65BF2790-3D96-458D-8525-B3529BB9A9A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C511C6-3041-4BB6-8264-C9908103D0C2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329BA9D-9CF0-4CB6-8277-A1C5FE2217A1}">
      <dgm:prSet custT="1"/>
      <dgm:spPr/>
      <dgm:t>
        <a:bodyPr/>
        <a:lstStyle/>
        <a:p>
          <a:r>
            <a:rPr lang="en-GB" sz="1600" dirty="0">
              <a:latin typeface="+mn-lt"/>
            </a:rPr>
            <a:t>After he ate the lunch, john took a nap</a:t>
          </a:r>
          <a:endParaRPr lang="en-US" sz="1600" dirty="0">
            <a:latin typeface="+mn-lt"/>
          </a:endParaRPr>
        </a:p>
      </dgm:t>
    </dgm:pt>
    <dgm:pt modelId="{4FB5E911-1B78-4FFF-9CA6-7F6B90A8DF78}" type="parTrans" cxnId="{D0863E5D-3607-4036-A362-726A300F1721}">
      <dgm:prSet/>
      <dgm:spPr/>
      <dgm:t>
        <a:bodyPr/>
        <a:lstStyle/>
        <a:p>
          <a:endParaRPr lang="en-US"/>
        </a:p>
      </dgm:t>
    </dgm:pt>
    <dgm:pt modelId="{F10CDCCA-BAA7-4C8F-A907-00EC033D09AF}" type="sibTrans" cxnId="{D0863E5D-3607-4036-A362-726A300F1721}">
      <dgm:prSet/>
      <dgm:spPr/>
      <dgm:t>
        <a:bodyPr/>
        <a:lstStyle/>
        <a:p>
          <a:endParaRPr lang="en-US"/>
        </a:p>
      </dgm:t>
    </dgm:pt>
    <dgm:pt modelId="{A96F7207-1F12-4AE4-B19A-A1474CC14BB5}">
      <dgm:prSet/>
      <dgm:spPr/>
      <dgm:t>
        <a:bodyPr/>
        <a:lstStyle/>
        <a:p>
          <a:r>
            <a:rPr lang="en-GB" dirty="0"/>
            <a:t>After eating lunch, john took a nap.</a:t>
          </a:r>
          <a:endParaRPr lang="en-US" dirty="0"/>
        </a:p>
      </dgm:t>
    </dgm:pt>
    <dgm:pt modelId="{E1C530C3-298F-45EE-AC0A-7906F14FD69D}" type="parTrans" cxnId="{551E903C-D6CE-4716-850C-A9B165C00999}">
      <dgm:prSet/>
      <dgm:spPr/>
      <dgm:t>
        <a:bodyPr/>
        <a:lstStyle/>
        <a:p>
          <a:endParaRPr lang="en-US"/>
        </a:p>
      </dgm:t>
    </dgm:pt>
    <dgm:pt modelId="{FCF8CBC2-68F1-4FA9-93C1-48154E438EA1}" type="sibTrans" cxnId="{551E903C-D6CE-4716-850C-A9B165C00999}">
      <dgm:prSet/>
      <dgm:spPr/>
      <dgm:t>
        <a:bodyPr/>
        <a:lstStyle/>
        <a:p>
          <a:endParaRPr lang="en-US"/>
        </a:p>
      </dgm:t>
    </dgm:pt>
    <dgm:pt modelId="{18F37165-C916-40FD-86F0-ADA2C3C42971}" type="pres">
      <dgm:prSet presAssocID="{18C511C6-3041-4BB6-8264-C9908103D0C2}" presName="Name0" presStyleCnt="0">
        <dgm:presLayoutVars>
          <dgm:chMax/>
          <dgm:chPref/>
          <dgm:dir/>
          <dgm:animLvl val="lvl"/>
        </dgm:presLayoutVars>
      </dgm:prSet>
      <dgm:spPr/>
    </dgm:pt>
    <dgm:pt modelId="{058478F2-061F-4FB2-8DDA-DB957073547B}" type="pres">
      <dgm:prSet presAssocID="{9329BA9D-9CF0-4CB6-8277-A1C5FE2217A1}" presName="composite" presStyleCnt="0"/>
      <dgm:spPr/>
    </dgm:pt>
    <dgm:pt modelId="{2B200775-67F4-4E71-A212-F9910FEEBE39}" type="pres">
      <dgm:prSet presAssocID="{9329BA9D-9CF0-4CB6-8277-A1C5FE2217A1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90770905-4913-4946-A2F9-2D183B94DCD4}" type="pres">
      <dgm:prSet presAssocID="{9329BA9D-9CF0-4CB6-8277-A1C5FE2217A1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DB2B32FC-8AE7-40A7-9AFB-C2DEDE59342E}" type="pres">
      <dgm:prSet presAssocID="{9329BA9D-9CF0-4CB6-8277-A1C5FE2217A1}" presName="BalanceSpacing" presStyleCnt="0"/>
      <dgm:spPr/>
    </dgm:pt>
    <dgm:pt modelId="{D99043A6-4C92-4E23-984F-37FD3758BBE0}" type="pres">
      <dgm:prSet presAssocID="{9329BA9D-9CF0-4CB6-8277-A1C5FE2217A1}" presName="BalanceSpacing1" presStyleCnt="0"/>
      <dgm:spPr/>
    </dgm:pt>
    <dgm:pt modelId="{9F551888-1262-42EC-A646-AB992ECDF8CC}" type="pres">
      <dgm:prSet presAssocID="{F10CDCCA-BAA7-4C8F-A907-00EC033D09AF}" presName="Accent1Text" presStyleLbl="node1" presStyleIdx="1" presStyleCnt="4"/>
      <dgm:spPr/>
    </dgm:pt>
    <dgm:pt modelId="{4229A964-2ED8-4B8E-8F16-8258F3AF4E08}" type="pres">
      <dgm:prSet presAssocID="{F10CDCCA-BAA7-4C8F-A907-00EC033D09AF}" presName="spaceBetweenRectangles" presStyleCnt="0"/>
      <dgm:spPr/>
    </dgm:pt>
    <dgm:pt modelId="{A42EE601-E4BC-4A38-BDCE-C224D7F60B25}" type="pres">
      <dgm:prSet presAssocID="{A96F7207-1F12-4AE4-B19A-A1474CC14BB5}" presName="composite" presStyleCnt="0"/>
      <dgm:spPr/>
    </dgm:pt>
    <dgm:pt modelId="{D2F0BDDE-E2FC-4023-B560-D37D3A77AA0B}" type="pres">
      <dgm:prSet presAssocID="{A96F7207-1F12-4AE4-B19A-A1474CC14BB5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4E5A6D5E-F5D6-41B5-ACAA-F98353878FD5}" type="pres">
      <dgm:prSet presAssocID="{A96F7207-1F12-4AE4-B19A-A1474CC14BB5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125D232A-A543-4FC8-A75A-2A4F2542AF86}" type="pres">
      <dgm:prSet presAssocID="{A96F7207-1F12-4AE4-B19A-A1474CC14BB5}" presName="BalanceSpacing" presStyleCnt="0"/>
      <dgm:spPr/>
    </dgm:pt>
    <dgm:pt modelId="{E629B862-1DF3-48C8-B8AA-89157F052FE7}" type="pres">
      <dgm:prSet presAssocID="{A96F7207-1F12-4AE4-B19A-A1474CC14BB5}" presName="BalanceSpacing1" presStyleCnt="0"/>
      <dgm:spPr/>
    </dgm:pt>
    <dgm:pt modelId="{904854AB-2EFA-402B-AB10-E108DAF407DD}" type="pres">
      <dgm:prSet presAssocID="{FCF8CBC2-68F1-4FA9-93C1-48154E438EA1}" presName="Accent1Text" presStyleLbl="node1" presStyleIdx="3" presStyleCnt="4"/>
      <dgm:spPr/>
    </dgm:pt>
  </dgm:ptLst>
  <dgm:cxnLst>
    <dgm:cxn modelId="{0975CE00-BC06-4D82-8C72-F25A648C3DAD}" type="presOf" srcId="{F10CDCCA-BAA7-4C8F-A907-00EC033D09AF}" destId="{9F551888-1262-42EC-A646-AB992ECDF8CC}" srcOrd="0" destOrd="0" presId="urn:microsoft.com/office/officeart/2008/layout/AlternatingHexagons"/>
    <dgm:cxn modelId="{2905760D-6655-40F0-B19A-9768FC1880A7}" type="presOf" srcId="{FCF8CBC2-68F1-4FA9-93C1-48154E438EA1}" destId="{904854AB-2EFA-402B-AB10-E108DAF407DD}" srcOrd="0" destOrd="0" presId="urn:microsoft.com/office/officeart/2008/layout/AlternatingHexagons"/>
    <dgm:cxn modelId="{7D08C93B-26CD-496E-85B7-A00CAB28E9FA}" type="presOf" srcId="{A96F7207-1F12-4AE4-B19A-A1474CC14BB5}" destId="{D2F0BDDE-E2FC-4023-B560-D37D3A77AA0B}" srcOrd="0" destOrd="0" presId="urn:microsoft.com/office/officeart/2008/layout/AlternatingHexagons"/>
    <dgm:cxn modelId="{551E903C-D6CE-4716-850C-A9B165C00999}" srcId="{18C511C6-3041-4BB6-8264-C9908103D0C2}" destId="{A96F7207-1F12-4AE4-B19A-A1474CC14BB5}" srcOrd="1" destOrd="0" parTransId="{E1C530C3-298F-45EE-AC0A-7906F14FD69D}" sibTransId="{FCF8CBC2-68F1-4FA9-93C1-48154E438EA1}"/>
    <dgm:cxn modelId="{D0863E5D-3607-4036-A362-726A300F1721}" srcId="{18C511C6-3041-4BB6-8264-C9908103D0C2}" destId="{9329BA9D-9CF0-4CB6-8277-A1C5FE2217A1}" srcOrd="0" destOrd="0" parTransId="{4FB5E911-1B78-4FFF-9CA6-7F6B90A8DF78}" sibTransId="{F10CDCCA-BAA7-4C8F-A907-00EC033D09AF}"/>
    <dgm:cxn modelId="{2B8E1BA5-2E54-4A5F-AEC9-F7BD1B5081CC}" type="presOf" srcId="{9329BA9D-9CF0-4CB6-8277-A1C5FE2217A1}" destId="{2B200775-67F4-4E71-A212-F9910FEEBE39}" srcOrd="0" destOrd="0" presId="urn:microsoft.com/office/officeart/2008/layout/AlternatingHexagons"/>
    <dgm:cxn modelId="{B418FFB8-B76F-4B93-A041-CCC2E8732441}" type="presOf" srcId="{18C511C6-3041-4BB6-8264-C9908103D0C2}" destId="{18F37165-C916-40FD-86F0-ADA2C3C42971}" srcOrd="0" destOrd="0" presId="urn:microsoft.com/office/officeart/2008/layout/AlternatingHexagons"/>
    <dgm:cxn modelId="{B683FE47-941D-400F-B795-7C8D9F5C0884}" type="presParOf" srcId="{18F37165-C916-40FD-86F0-ADA2C3C42971}" destId="{058478F2-061F-4FB2-8DDA-DB957073547B}" srcOrd="0" destOrd="0" presId="urn:microsoft.com/office/officeart/2008/layout/AlternatingHexagons"/>
    <dgm:cxn modelId="{7B2A6E0F-4B6E-48AB-A784-48A782452357}" type="presParOf" srcId="{058478F2-061F-4FB2-8DDA-DB957073547B}" destId="{2B200775-67F4-4E71-A212-F9910FEEBE39}" srcOrd="0" destOrd="0" presId="urn:microsoft.com/office/officeart/2008/layout/AlternatingHexagons"/>
    <dgm:cxn modelId="{FF21642B-7D92-40C2-A682-AF16DCFE6FB8}" type="presParOf" srcId="{058478F2-061F-4FB2-8DDA-DB957073547B}" destId="{90770905-4913-4946-A2F9-2D183B94DCD4}" srcOrd="1" destOrd="0" presId="urn:microsoft.com/office/officeart/2008/layout/AlternatingHexagons"/>
    <dgm:cxn modelId="{702BD711-F622-4833-98A2-C63C4D95D49C}" type="presParOf" srcId="{058478F2-061F-4FB2-8DDA-DB957073547B}" destId="{DB2B32FC-8AE7-40A7-9AFB-C2DEDE59342E}" srcOrd="2" destOrd="0" presId="urn:microsoft.com/office/officeart/2008/layout/AlternatingHexagons"/>
    <dgm:cxn modelId="{48BF4C22-0402-4D60-B517-689C964E0BE4}" type="presParOf" srcId="{058478F2-061F-4FB2-8DDA-DB957073547B}" destId="{D99043A6-4C92-4E23-984F-37FD3758BBE0}" srcOrd="3" destOrd="0" presId="urn:microsoft.com/office/officeart/2008/layout/AlternatingHexagons"/>
    <dgm:cxn modelId="{94BC6E3E-C1A0-4596-9184-16C75BA4625C}" type="presParOf" srcId="{058478F2-061F-4FB2-8DDA-DB957073547B}" destId="{9F551888-1262-42EC-A646-AB992ECDF8CC}" srcOrd="4" destOrd="0" presId="urn:microsoft.com/office/officeart/2008/layout/AlternatingHexagons"/>
    <dgm:cxn modelId="{8D98B7E3-44CB-44F8-90CF-1DE71AA89494}" type="presParOf" srcId="{18F37165-C916-40FD-86F0-ADA2C3C42971}" destId="{4229A964-2ED8-4B8E-8F16-8258F3AF4E08}" srcOrd="1" destOrd="0" presId="urn:microsoft.com/office/officeart/2008/layout/AlternatingHexagons"/>
    <dgm:cxn modelId="{C0DDB415-682F-4881-B508-7D2A7115ECA4}" type="presParOf" srcId="{18F37165-C916-40FD-86F0-ADA2C3C42971}" destId="{A42EE601-E4BC-4A38-BDCE-C224D7F60B25}" srcOrd="2" destOrd="0" presId="urn:microsoft.com/office/officeart/2008/layout/AlternatingHexagons"/>
    <dgm:cxn modelId="{E34FDD63-7739-472C-970C-9C515205E082}" type="presParOf" srcId="{A42EE601-E4BC-4A38-BDCE-C224D7F60B25}" destId="{D2F0BDDE-E2FC-4023-B560-D37D3A77AA0B}" srcOrd="0" destOrd="0" presId="urn:microsoft.com/office/officeart/2008/layout/AlternatingHexagons"/>
    <dgm:cxn modelId="{67163C54-79E1-449A-B43C-14E115FED1F2}" type="presParOf" srcId="{A42EE601-E4BC-4A38-BDCE-C224D7F60B25}" destId="{4E5A6D5E-F5D6-41B5-ACAA-F98353878FD5}" srcOrd="1" destOrd="0" presId="urn:microsoft.com/office/officeart/2008/layout/AlternatingHexagons"/>
    <dgm:cxn modelId="{5D861F76-F282-4641-B220-FC51FB65D136}" type="presParOf" srcId="{A42EE601-E4BC-4A38-BDCE-C224D7F60B25}" destId="{125D232A-A543-4FC8-A75A-2A4F2542AF86}" srcOrd="2" destOrd="0" presId="urn:microsoft.com/office/officeart/2008/layout/AlternatingHexagons"/>
    <dgm:cxn modelId="{C313C0CA-8824-4D70-956B-9FDEFFFABA0C}" type="presParOf" srcId="{A42EE601-E4BC-4A38-BDCE-C224D7F60B25}" destId="{E629B862-1DF3-48C8-B8AA-89157F052FE7}" srcOrd="3" destOrd="0" presId="urn:microsoft.com/office/officeart/2008/layout/AlternatingHexagons"/>
    <dgm:cxn modelId="{231C4723-6F0F-49E6-B6B8-F6BE017A2FE1}" type="presParOf" srcId="{A42EE601-E4BC-4A38-BDCE-C224D7F60B25}" destId="{904854AB-2EFA-402B-AB10-E108DAF407D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C49B20-75E8-4EE1-819D-C4A7BFB52FE1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8675DC1-CF6E-4342-AD3A-CF7C2F2DD917}">
      <dgm:prSet/>
      <dgm:spPr/>
      <dgm:t>
        <a:bodyPr/>
        <a:lstStyle/>
        <a:p>
          <a:r>
            <a:rPr lang="en-GB" dirty="0"/>
            <a:t>A hotel employee will carry your bag.</a:t>
          </a:r>
          <a:endParaRPr lang="en-US" dirty="0"/>
        </a:p>
      </dgm:t>
    </dgm:pt>
    <dgm:pt modelId="{79DC1333-F211-4709-AD2D-D6AFC5BF49F2}" type="parTrans" cxnId="{5377C2A2-6021-4FB6-AFB6-1196F0D9DB9A}">
      <dgm:prSet/>
      <dgm:spPr/>
      <dgm:t>
        <a:bodyPr/>
        <a:lstStyle/>
        <a:p>
          <a:endParaRPr lang="en-US"/>
        </a:p>
      </dgm:t>
    </dgm:pt>
    <dgm:pt modelId="{64881CCD-A614-43A4-8E88-C41678C9B774}" type="sibTrans" cxnId="{5377C2A2-6021-4FB6-AFB6-1196F0D9DB9A}">
      <dgm:prSet/>
      <dgm:spPr/>
      <dgm:t>
        <a:bodyPr/>
        <a:lstStyle/>
        <a:p>
          <a:endParaRPr lang="en-US"/>
        </a:p>
      </dgm:t>
    </dgm:pt>
    <dgm:pt modelId="{DEEABB31-A43F-499A-84CF-507858DFD9AB}">
      <dgm:prSet/>
      <dgm:spPr/>
      <dgm:t>
        <a:bodyPr/>
        <a:lstStyle/>
        <a:p>
          <a:r>
            <a:rPr lang="en-GB" dirty="0"/>
            <a:t>Your bags will be carried by a hotel employee.</a:t>
          </a:r>
          <a:endParaRPr lang="en-US" dirty="0"/>
        </a:p>
      </dgm:t>
    </dgm:pt>
    <dgm:pt modelId="{26FB7E90-B7D0-4C02-8580-06D41183E7FC}" type="parTrans" cxnId="{5E974F5B-D165-4124-A52E-8761352D5BC4}">
      <dgm:prSet/>
      <dgm:spPr/>
      <dgm:t>
        <a:bodyPr/>
        <a:lstStyle/>
        <a:p>
          <a:endParaRPr lang="en-US"/>
        </a:p>
      </dgm:t>
    </dgm:pt>
    <dgm:pt modelId="{37A91A1F-3881-411D-A448-13124381BDCC}" type="sibTrans" cxnId="{5E974F5B-D165-4124-A52E-8761352D5BC4}">
      <dgm:prSet/>
      <dgm:spPr/>
      <dgm:t>
        <a:bodyPr/>
        <a:lstStyle/>
        <a:p>
          <a:endParaRPr lang="en-US"/>
        </a:p>
      </dgm:t>
    </dgm:pt>
    <dgm:pt modelId="{D2FA8D78-EFEC-44C1-976E-D7B33F1AEC00}" type="pres">
      <dgm:prSet presAssocID="{85C49B20-75E8-4EE1-819D-C4A7BFB52FE1}" presName="Name0" presStyleCnt="0">
        <dgm:presLayoutVars>
          <dgm:dir/>
          <dgm:animLvl val="lvl"/>
          <dgm:resizeHandles val="exact"/>
        </dgm:presLayoutVars>
      </dgm:prSet>
      <dgm:spPr/>
    </dgm:pt>
    <dgm:pt modelId="{419A6732-3DC5-49F3-A2FB-4949B6D129E6}" type="pres">
      <dgm:prSet presAssocID="{A8675DC1-CF6E-4342-AD3A-CF7C2F2DD91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EF4F8242-56E1-43D1-8A8B-00D20DCC3A17}" type="pres">
      <dgm:prSet presAssocID="{64881CCD-A614-43A4-8E88-C41678C9B774}" presName="parTxOnlySpace" presStyleCnt="0"/>
      <dgm:spPr/>
    </dgm:pt>
    <dgm:pt modelId="{F1728F3B-0DD7-4AA3-BFC4-8EE7B22B236C}" type="pres">
      <dgm:prSet presAssocID="{DEEABB31-A43F-499A-84CF-507858DFD9AB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82D79438-0AEF-4E52-9681-D55E19C9CB35}" type="presOf" srcId="{A8675DC1-CF6E-4342-AD3A-CF7C2F2DD917}" destId="{419A6732-3DC5-49F3-A2FB-4949B6D129E6}" srcOrd="0" destOrd="0" presId="urn:microsoft.com/office/officeart/2005/8/layout/chevron1"/>
    <dgm:cxn modelId="{5E974F5B-D165-4124-A52E-8761352D5BC4}" srcId="{85C49B20-75E8-4EE1-819D-C4A7BFB52FE1}" destId="{DEEABB31-A43F-499A-84CF-507858DFD9AB}" srcOrd="1" destOrd="0" parTransId="{26FB7E90-B7D0-4C02-8580-06D41183E7FC}" sibTransId="{37A91A1F-3881-411D-A448-13124381BDCC}"/>
    <dgm:cxn modelId="{77FABF41-B9F5-448B-A9D1-F34A2892323A}" type="presOf" srcId="{DEEABB31-A43F-499A-84CF-507858DFD9AB}" destId="{F1728F3B-0DD7-4AA3-BFC4-8EE7B22B236C}" srcOrd="0" destOrd="0" presId="urn:microsoft.com/office/officeart/2005/8/layout/chevron1"/>
    <dgm:cxn modelId="{5377C2A2-6021-4FB6-AFB6-1196F0D9DB9A}" srcId="{85C49B20-75E8-4EE1-819D-C4A7BFB52FE1}" destId="{A8675DC1-CF6E-4342-AD3A-CF7C2F2DD917}" srcOrd="0" destOrd="0" parTransId="{79DC1333-F211-4709-AD2D-D6AFC5BF49F2}" sibTransId="{64881CCD-A614-43A4-8E88-C41678C9B774}"/>
    <dgm:cxn modelId="{4D97A9E4-A4D8-4F19-8B4A-C990C2C7D399}" type="presOf" srcId="{85C49B20-75E8-4EE1-819D-C4A7BFB52FE1}" destId="{D2FA8D78-EFEC-44C1-976E-D7B33F1AEC00}" srcOrd="0" destOrd="0" presId="urn:microsoft.com/office/officeart/2005/8/layout/chevron1"/>
    <dgm:cxn modelId="{BBD6428E-0B74-4DFD-89F3-DF3E609F1F25}" type="presParOf" srcId="{D2FA8D78-EFEC-44C1-976E-D7B33F1AEC00}" destId="{419A6732-3DC5-49F3-A2FB-4949B6D129E6}" srcOrd="0" destOrd="0" presId="urn:microsoft.com/office/officeart/2005/8/layout/chevron1"/>
    <dgm:cxn modelId="{0E59FD5C-1ADF-4A4B-B994-A6BC10ABFC4E}" type="presParOf" srcId="{D2FA8D78-EFEC-44C1-976E-D7B33F1AEC00}" destId="{EF4F8242-56E1-43D1-8A8B-00D20DCC3A17}" srcOrd="1" destOrd="0" presId="urn:microsoft.com/office/officeart/2005/8/layout/chevron1"/>
    <dgm:cxn modelId="{F5C26EC8-E088-4AB9-AC5F-6044C2C70D97}" type="presParOf" srcId="{D2FA8D78-EFEC-44C1-976E-D7B33F1AEC00}" destId="{F1728F3B-0DD7-4AA3-BFC4-8EE7B22B236C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9270A1-3237-4427-A278-293CBCD66BB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BFDCB6C-70C6-4E84-B24D-E980E5581421}">
      <dgm:prSet/>
      <dgm:spPr/>
      <dgm:t>
        <a:bodyPr/>
        <a:lstStyle/>
        <a:p>
          <a:r>
            <a:rPr lang="en-GB" dirty="0"/>
            <a:t>Although it was raining, bob walked to work.</a:t>
          </a:r>
          <a:endParaRPr lang="en-US" dirty="0"/>
        </a:p>
      </dgm:t>
    </dgm:pt>
    <dgm:pt modelId="{6287E177-DF47-4C3F-B01E-4550FB48B268}" type="parTrans" cxnId="{32C9CACA-8058-4447-A137-7523C7FBDC95}">
      <dgm:prSet/>
      <dgm:spPr/>
      <dgm:t>
        <a:bodyPr/>
        <a:lstStyle/>
        <a:p>
          <a:endParaRPr lang="en-US"/>
        </a:p>
      </dgm:t>
    </dgm:pt>
    <dgm:pt modelId="{977FBEFC-B2F7-4DB2-A6CE-7B5A73F279A0}" type="sibTrans" cxnId="{32C9CACA-8058-4447-A137-7523C7FBDC95}">
      <dgm:prSet/>
      <dgm:spPr/>
      <dgm:t>
        <a:bodyPr/>
        <a:lstStyle/>
        <a:p>
          <a:endParaRPr lang="en-US"/>
        </a:p>
      </dgm:t>
    </dgm:pt>
    <dgm:pt modelId="{0C329445-4AA6-44CF-9CCA-6F97D375381E}">
      <dgm:prSet/>
      <dgm:spPr/>
      <dgm:t>
        <a:bodyPr/>
        <a:lstStyle/>
        <a:p>
          <a:r>
            <a:rPr lang="en-GB" dirty="0"/>
            <a:t>It was raining, but bob walked to work</a:t>
          </a:r>
          <a:endParaRPr lang="en-US" dirty="0"/>
        </a:p>
      </dgm:t>
    </dgm:pt>
    <dgm:pt modelId="{F3A1E2D7-851A-4B12-B17F-46FBB166A957}" type="parTrans" cxnId="{C8F9AA5F-960D-4477-94D2-2A297389023D}">
      <dgm:prSet/>
      <dgm:spPr/>
      <dgm:t>
        <a:bodyPr/>
        <a:lstStyle/>
        <a:p>
          <a:endParaRPr lang="en-US"/>
        </a:p>
      </dgm:t>
    </dgm:pt>
    <dgm:pt modelId="{6BEDCC2A-8848-4CB4-BCA8-B2FFFB95FB42}" type="sibTrans" cxnId="{C8F9AA5F-960D-4477-94D2-2A297389023D}">
      <dgm:prSet/>
      <dgm:spPr/>
      <dgm:t>
        <a:bodyPr/>
        <a:lstStyle/>
        <a:p>
          <a:endParaRPr lang="en-US"/>
        </a:p>
      </dgm:t>
    </dgm:pt>
    <dgm:pt modelId="{A63A8F32-4C32-4B9E-8634-651C243106E8}">
      <dgm:prSet/>
      <dgm:spPr/>
      <dgm:t>
        <a:bodyPr/>
        <a:lstStyle/>
        <a:p>
          <a:r>
            <a:rPr lang="en-GB"/>
            <a:t>It was raining; however , Bob walked to work </a:t>
          </a:r>
          <a:endParaRPr lang="en-US"/>
        </a:p>
      </dgm:t>
    </dgm:pt>
    <dgm:pt modelId="{FB2036FE-EAFB-4016-AC24-5DB977C9B2F6}" type="parTrans" cxnId="{5A85F949-F8BB-4DAD-AD2B-9F535F3AADFD}">
      <dgm:prSet/>
      <dgm:spPr/>
      <dgm:t>
        <a:bodyPr/>
        <a:lstStyle/>
        <a:p>
          <a:endParaRPr lang="en-US"/>
        </a:p>
      </dgm:t>
    </dgm:pt>
    <dgm:pt modelId="{1A2A4916-2718-4420-866A-2373D73FB208}" type="sibTrans" cxnId="{5A85F949-F8BB-4DAD-AD2B-9F535F3AADFD}">
      <dgm:prSet/>
      <dgm:spPr/>
      <dgm:t>
        <a:bodyPr/>
        <a:lstStyle/>
        <a:p>
          <a:endParaRPr lang="en-US"/>
        </a:p>
      </dgm:t>
    </dgm:pt>
    <dgm:pt modelId="{9975BEE4-790B-4098-8979-80B779676A00}" type="pres">
      <dgm:prSet presAssocID="{669270A1-3237-4427-A278-293CBCD66BB4}" presName="root" presStyleCnt="0">
        <dgm:presLayoutVars>
          <dgm:dir/>
          <dgm:resizeHandles val="exact"/>
        </dgm:presLayoutVars>
      </dgm:prSet>
      <dgm:spPr/>
    </dgm:pt>
    <dgm:pt modelId="{C41C9D45-73A2-42DD-8111-B26E247A090F}" type="pres">
      <dgm:prSet presAssocID="{CBFDCB6C-70C6-4E84-B24D-E980E5581421}" presName="compNode" presStyleCnt="0"/>
      <dgm:spPr/>
    </dgm:pt>
    <dgm:pt modelId="{45E841C7-7DBE-4B32-BD1C-43B00EC2439A}" type="pres">
      <dgm:prSet presAssocID="{CBFDCB6C-70C6-4E84-B24D-E980E5581421}" presName="bgRect" presStyleLbl="bgShp" presStyleIdx="0" presStyleCnt="3"/>
      <dgm:spPr/>
    </dgm:pt>
    <dgm:pt modelId="{F1D9FFBD-DF1A-48AC-A137-F00FE56DFF08}" type="pres">
      <dgm:prSet presAssocID="{CBFDCB6C-70C6-4E84-B24D-E980E558142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t"/>
        </a:ext>
      </dgm:extLst>
    </dgm:pt>
    <dgm:pt modelId="{D03C47C9-DF86-4601-B76D-8C2CEA91E26A}" type="pres">
      <dgm:prSet presAssocID="{CBFDCB6C-70C6-4E84-B24D-E980E5581421}" presName="spaceRect" presStyleCnt="0"/>
      <dgm:spPr/>
    </dgm:pt>
    <dgm:pt modelId="{543AC885-A4D5-4649-BEB3-2CB2846289FD}" type="pres">
      <dgm:prSet presAssocID="{CBFDCB6C-70C6-4E84-B24D-E980E5581421}" presName="parTx" presStyleLbl="revTx" presStyleIdx="0" presStyleCnt="3">
        <dgm:presLayoutVars>
          <dgm:chMax val="0"/>
          <dgm:chPref val="0"/>
        </dgm:presLayoutVars>
      </dgm:prSet>
      <dgm:spPr/>
    </dgm:pt>
    <dgm:pt modelId="{D3928792-E8D2-4F7F-8333-CCFCB1111BF0}" type="pres">
      <dgm:prSet presAssocID="{977FBEFC-B2F7-4DB2-A6CE-7B5A73F279A0}" presName="sibTrans" presStyleCnt="0"/>
      <dgm:spPr/>
    </dgm:pt>
    <dgm:pt modelId="{E39592AD-4C03-496C-ABB9-5BFE334F82FF}" type="pres">
      <dgm:prSet presAssocID="{0C329445-4AA6-44CF-9CCA-6F97D375381E}" presName="compNode" presStyleCnt="0"/>
      <dgm:spPr/>
    </dgm:pt>
    <dgm:pt modelId="{A3FAAC01-47FE-4FAA-BA36-F20C622A3F1B}" type="pres">
      <dgm:prSet presAssocID="{0C329445-4AA6-44CF-9CCA-6F97D375381E}" presName="bgRect" presStyleLbl="bgShp" presStyleIdx="1" presStyleCnt="3"/>
      <dgm:spPr/>
    </dgm:pt>
    <dgm:pt modelId="{C754F532-4DA6-48EE-9332-AEE6D1046BAF}" type="pres">
      <dgm:prSet presAssocID="{0C329445-4AA6-44CF-9CCA-6F97D375381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k"/>
        </a:ext>
      </dgm:extLst>
    </dgm:pt>
    <dgm:pt modelId="{2AEC497C-E4CE-4B1D-9A2A-DBF3FA35ECDC}" type="pres">
      <dgm:prSet presAssocID="{0C329445-4AA6-44CF-9CCA-6F97D375381E}" presName="spaceRect" presStyleCnt="0"/>
      <dgm:spPr/>
    </dgm:pt>
    <dgm:pt modelId="{FCA59574-91E9-46B7-A53B-12998F58BBE0}" type="pres">
      <dgm:prSet presAssocID="{0C329445-4AA6-44CF-9CCA-6F97D375381E}" presName="parTx" presStyleLbl="revTx" presStyleIdx="1" presStyleCnt="3">
        <dgm:presLayoutVars>
          <dgm:chMax val="0"/>
          <dgm:chPref val="0"/>
        </dgm:presLayoutVars>
      </dgm:prSet>
      <dgm:spPr/>
    </dgm:pt>
    <dgm:pt modelId="{0633A990-4917-4819-A041-D84AE21B92DA}" type="pres">
      <dgm:prSet presAssocID="{6BEDCC2A-8848-4CB4-BCA8-B2FFFB95FB42}" presName="sibTrans" presStyleCnt="0"/>
      <dgm:spPr/>
    </dgm:pt>
    <dgm:pt modelId="{90E5D00C-F24F-4F7C-A89D-4BB260A8F770}" type="pres">
      <dgm:prSet presAssocID="{A63A8F32-4C32-4B9E-8634-651C243106E8}" presName="compNode" presStyleCnt="0"/>
      <dgm:spPr/>
    </dgm:pt>
    <dgm:pt modelId="{967FED95-545E-4E00-B21A-D20401A84AA0}" type="pres">
      <dgm:prSet presAssocID="{A63A8F32-4C32-4B9E-8634-651C243106E8}" presName="bgRect" presStyleLbl="bgShp" presStyleIdx="2" presStyleCnt="3"/>
      <dgm:spPr/>
    </dgm:pt>
    <dgm:pt modelId="{AC8C4FEF-D2EB-47E5-80BF-4B041FC21C72}" type="pres">
      <dgm:prSet presAssocID="{A63A8F32-4C32-4B9E-8634-651C243106E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2A5C80D5-5A3B-4F1B-92CE-10E5A916D27A}" type="pres">
      <dgm:prSet presAssocID="{A63A8F32-4C32-4B9E-8634-651C243106E8}" presName="spaceRect" presStyleCnt="0"/>
      <dgm:spPr/>
    </dgm:pt>
    <dgm:pt modelId="{05536471-5809-4213-B1AD-2A5EF46F74CA}" type="pres">
      <dgm:prSet presAssocID="{A63A8F32-4C32-4B9E-8634-651C243106E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8F9AA5F-960D-4477-94D2-2A297389023D}" srcId="{669270A1-3237-4427-A278-293CBCD66BB4}" destId="{0C329445-4AA6-44CF-9CCA-6F97D375381E}" srcOrd="1" destOrd="0" parTransId="{F3A1E2D7-851A-4B12-B17F-46FBB166A957}" sibTransId="{6BEDCC2A-8848-4CB4-BCA8-B2FFFB95FB42}"/>
    <dgm:cxn modelId="{5A85F949-F8BB-4DAD-AD2B-9F535F3AADFD}" srcId="{669270A1-3237-4427-A278-293CBCD66BB4}" destId="{A63A8F32-4C32-4B9E-8634-651C243106E8}" srcOrd="2" destOrd="0" parTransId="{FB2036FE-EAFB-4016-AC24-5DB977C9B2F6}" sibTransId="{1A2A4916-2718-4420-866A-2373D73FB208}"/>
    <dgm:cxn modelId="{A135B187-134F-4265-A4EC-ADFEABC0C1CA}" type="presOf" srcId="{0C329445-4AA6-44CF-9CCA-6F97D375381E}" destId="{FCA59574-91E9-46B7-A53B-12998F58BBE0}" srcOrd="0" destOrd="0" presId="urn:microsoft.com/office/officeart/2018/2/layout/IconVerticalSolidList"/>
    <dgm:cxn modelId="{3F09BEA6-408D-4C50-ABC7-F6F1F7807312}" type="presOf" srcId="{669270A1-3237-4427-A278-293CBCD66BB4}" destId="{9975BEE4-790B-4098-8979-80B779676A00}" srcOrd="0" destOrd="0" presId="urn:microsoft.com/office/officeart/2018/2/layout/IconVerticalSolidList"/>
    <dgm:cxn modelId="{C3F9C4BA-3C29-4EE1-B0F4-1829D7ED8A66}" type="presOf" srcId="{CBFDCB6C-70C6-4E84-B24D-E980E5581421}" destId="{543AC885-A4D5-4649-BEB3-2CB2846289FD}" srcOrd="0" destOrd="0" presId="urn:microsoft.com/office/officeart/2018/2/layout/IconVerticalSolidList"/>
    <dgm:cxn modelId="{32C9CACA-8058-4447-A137-7523C7FBDC95}" srcId="{669270A1-3237-4427-A278-293CBCD66BB4}" destId="{CBFDCB6C-70C6-4E84-B24D-E980E5581421}" srcOrd="0" destOrd="0" parTransId="{6287E177-DF47-4C3F-B01E-4550FB48B268}" sibTransId="{977FBEFC-B2F7-4DB2-A6CE-7B5A73F279A0}"/>
    <dgm:cxn modelId="{B6F64CD2-9F57-4CE0-B5EF-C1DB1EF7F0DB}" type="presOf" srcId="{A63A8F32-4C32-4B9E-8634-651C243106E8}" destId="{05536471-5809-4213-B1AD-2A5EF46F74CA}" srcOrd="0" destOrd="0" presId="urn:microsoft.com/office/officeart/2018/2/layout/IconVerticalSolidList"/>
    <dgm:cxn modelId="{63BD89A6-6F17-4966-90F8-32B9C2F40F54}" type="presParOf" srcId="{9975BEE4-790B-4098-8979-80B779676A00}" destId="{C41C9D45-73A2-42DD-8111-B26E247A090F}" srcOrd="0" destOrd="0" presId="urn:microsoft.com/office/officeart/2018/2/layout/IconVerticalSolidList"/>
    <dgm:cxn modelId="{A66125E5-A8C2-4C98-8AB6-60A6D0C9BEAB}" type="presParOf" srcId="{C41C9D45-73A2-42DD-8111-B26E247A090F}" destId="{45E841C7-7DBE-4B32-BD1C-43B00EC2439A}" srcOrd="0" destOrd="0" presId="urn:microsoft.com/office/officeart/2018/2/layout/IconVerticalSolidList"/>
    <dgm:cxn modelId="{92DDD512-ABAF-4BD6-A15A-0B1DA549FBF4}" type="presParOf" srcId="{C41C9D45-73A2-42DD-8111-B26E247A090F}" destId="{F1D9FFBD-DF1A-48AC-A137-F00FE56DFF08}" srcOrd="1" destOrd="0" presId="urn:microsoft.com/office/officeart/2018/2/layout/IconVerticalSolidList"/>
    <dgm:cxn modelId="{4CEB073D-7730-4CC9-80A0-79902C918AD5}" type="presParOf" srcId="{C41C9D45-73A2-42DD-8111-B26E247A090F}" destId="{D03C47C9-DF86-4601-B76D-8C2CEA91E26A}" srcOrd="2" destOrd="0" presId="urn:microsoft.com/office/officeart/2018/2/layout/IconVerticalSolidList"/>
    <dgm:cxn modelId="{3E8C6458-ABCE-4C1D-B6E5-EE88AF1D17AF}" type="presParOf" srcId="{C41C9D45-73A2-42DD-8111-B26E247A090F}" destId="{543AC885-A4D5-4649-BEB3-2CB2846289FD}" srcOrd="3" destOrd="0" presId="urn:microsoft.com/office/officeart/2018/2/layout/IconVerticalSolidList"/>
    <dgm:cxn modelId="{6914A9A2-2E55-414D-AFE7-BBD2654B86CF}" type="presParOf" srcId="{9975BEE4-790B-4098-8979-80B779676A00}" destId="{D3928792-E8D2-4F7F-8333-CCFCB1111BF0}" srcOrd="1" destOrd="0" presId="urn:microsoft.com/office/officeart/2018/2/layout/IconVerticalSolidList"/>
    <dgm:cxn modelId="{DA47560C-F9A7-4A7B-8CD0-EFD6AFAE5868}" type="presParOf" srcId="{9975BEE4-790B-4098-8979-80B779676A00}" destId="{E39592AD-4C03-496C-ABB9-5BFE334F82FF}" srcOrd="2" destOrd="0" presId="urn:microsoft.com/office/officeart/2018/2/layout/IconVerticalSolidList"/>
    <dgm:cxn modelId="{04ED9558-5F90-4711-9B0E-C75C547DA333}" type="presParOf" srcId="{E39592AD-4C03-496C-ABB9-5BFE334F82FF}" destId="{A3FAAC01-47FE-4FAA-BA36-F20C622A3F1B}" srcOrd="0" destOrd="0" presId="urn:microsoft.com/office/officeart/2018/2/layout/IconVerticalSolidList"/>
    <dgm:cxn modelId="{D34095BB-2BBA-4759-A675-BBEF90F4ACFB}" type="presParOf" srcId="{E39592AD-4C03-496C-ABB9-5BFE334F82FF}" destId="{C754F532-4DA6-48EE-9332-AEE6D1046BAF}" srcOrd="1" destOrd="0" presId="urn:microsoft.com/office/officeart/2018/2/layout/IconVerticalSolidList"/>
    <dgm:cxn modelId="{E3AADFD0-42FB-4F22-A1FA-B7714E32274B}" type="presParOf" srcId="{E39592AD-4C03-496C-ABB9-5BFE334F82FF}" destId="{2AEC497C-E4CE-4B1D-9A2A-DBF3FA35ECDC}" srcOrd="2" destOrd="0" presId="urn:microsoft.com/office/officeart/2018/2/layout/IconVerticalSolidList"/>
    <dgm:cxn modelId="{9D4996CC-52B5-444C-8D10-968F6D047D0C}" type="presParOf" srcId="{E39592AD-4C03-496C-ABB9-5BFE334F82FF}" destId="{FCA59574-91E9-46B7-A53B-12998F58BBE0}" srcOrd="3" destOrd="0" presId="urn:microsoft.com/office/officeart/2018/2/layout/IconVerticalSolidList"/>
    <dgm:cxn modelId="{EFFEFB55-0569-449E-A4B1-BDCBDDF9EDCD}" type="presParOf" srcId="{9975BEE4-790B-4098-8979-80B779676A00}" destId="{0633A990-4917-4819-A041-D84AE21B92DA}" srcOrd="3" destOrd="0" presId="urn:microsoft.com/office/officeart/2018/2/layout/IconVerticalSolidList"/>
    <dgm:cxn modelId="{2AD1141C-421D-41D0-84A9-B057CA928B61}" type="presParOf" srcId="{9975BEE4-790B-4098-8979-80B779676A00}" destId="{90E5D00C-F24F-4F7C-A89D-4BB260A8F770}" srcOrd="4" destOrd="0" presId="urn:microsoft.com/office/officeart/2018/2/layout/IconVerticalSolidList"/>
    <dgm:cxn modelId="{D1A64569-F827-470F-AC01-B7C689469A2D}" type="presParOf" srcId="{90E5D00C-F24F-4F7C-A89D-4BB260A8F770}" destId="{967FED95-545E-4E00-B21A-D20401A84AA0}" srcOrd="0" destOrd="0" presId="urn:microsoft.com/office/officeart/2018/2/layout/IconVerticalSolidList"/>
    <dgm:cxn modelId="{C7514024-AA8C-4FE0-BA90-AABD077FCC28}" type="presParOf" srcId="{90E5D00C-F24F-4F7C-A89D-4BB260A8F770}" destId="{AC8C4FEF-D2EB-47E5-80BF-4B041FC21C72}" srcOrd="1" destOrd="0" presId="urn:microsoft.com/office/officeart/2018/2/layout/IconVerticalSolidList"/>
    <dgm:cxn modelId="{C5F738A0-902C-46E2-B146-CC8E2EC7485A}" type="presParOf" srcId="{90E5D00C-F24F-4F7C-A89D-4BB260A8F770}" destId="{2A5C80D5-5A3B-4F1B-92CE-10E5A916D27A}" srcOrd="2" destOrd="0" presId="urn:microsoft.com/office/officeart/2018/2/layout/IconVerticalSolidList"/>
    <dgm:cxn modelId="{D1E54127-14B2-4215-AD69-8C95B266725C}" type="presParOf" srcId="{90E5D00C-F24F-4F7C-A89D-4BB260A8F770}" destId="{05536471-5809-4213-B1AD-2A5EF46F74C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DCCF1-84C8-44DB-A1DE-A592470FEEC4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1E61FF-908A-49D3-9A3F-72727D0B8972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D15F17-201E-4ED5-8DB1-EB6DB9A83182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What is Paraphrasing?</a:t>
          </a:r>
          <a:endParaRPr lang="en-US" sz="2500" kern="1200"/>
        </a:p>
      </dsp:txBody>
      <dsp:txXfrm>
        <a:off x="1819120" y="673"/>
        <a:ext cx="4545103" cy="1574995"/>
      </dsp:txXfrm>
    </dsp:sp>
    <dsp:sp modelId="{C05C88D0-D98B-4475-876F-8F83F7231242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999710-44BB-4F60-AE61-CD667E650F5D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9C669-7E70-40EA-8F35-587A6194FBCC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Why use it?</a:t>
          </a:r>
          <a:endParaRPr lang="en-US" sz="2500" kern="1200"/>
        </a:p>
      </dsp:txBody>
      <dsp:txXfrm>
        <a:off x="1819120" y="1969418"/>
        <a:ext cx="4545103" cy="1574995"/>
      </dsp:txXfrm>
    </dsp:sp>
    <dsp:sp modelId="{74623048-AFA3-4567-AE8A-D647F22F3FA2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4B032-562B-4AEF-9DB0-71ABCDFF96F0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AC6113-76E2-4420-A9C1-2A5941AEC3D8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Paraphrasing techniques?</a:t>
          </a:r>
          <a:endParaRPr lang="en-US" sz="2500" kern="1200"/>
        </a:p>
      </dsp:txBody>
      <dsp:txXfrm>
        <a:off x="1819120" y="3938162"/>
        <a:ext cx="4545103" cy="15749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8B5CD-D0AF-4890-A293-A33173B8D070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B474E7-CD94-4DAB-B6CD-8F21B0CEAB87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82D32-D68D-4415-AE9E-A0EA91CB57E9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Change of Synonyms.</a:t>
          </a:r>
          <a:endParaRPr lang="en-US" sz="1900" kern="1200" dirty="0"/>
        </a:p>
      </dsp:txBody>
      <dsp:txXfrm>
        <a:off x="1059754" y="4307"/>
        <a:ext cx="5304469" cy="917536"/>
      </dsp:txXfrm>
    </dsp:sp>
    <dsp:sp modelId="{CA47AE35-50B8-41DB-985A-58DF5D4CDB6C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B6EFB2-A271-4E27-AD96-72135B46448B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D6A2D-5576-48D9-8786-5036A9F5B234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Change of Word Forms</a:t>
          </a:r>
          <a:endParaRPr lang="en-US" sz="1900" kern="1200" dirty="0"/>
        </a:p>
      </dsp:txBody>
      <dsp:txXfrm>
        <a:off x="1059754" y="1151227"/>
        <a:ext cx="5304469" cy="917536"/>
      </dsp:txXfrm>
    </dsp:sp>
    <dsp:sp modelId="{62AB6D67-17A2-450E-AA65-F739A761BA26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721604-2EEB-4E5F-9249-B27DBA7302A5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99E10-B2E8-4581-B465-84C3C52AA59B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Change from a Clause to a Phrase</a:t>
          </a:r>
          <a:endParaRPr lang="en-US" sz="1900" kern="1200"/>
        </a:p>
      </dsp:txBody>
      <dsp:txXfrm>
        <a:off x="1059754" y="2298147"/>
        <a:ext cx="5304469" cy="917536"/>
      </dsp:txXfrm>
    </dsp:sp>
    <dsp:sp modelId="{17B39904-7020-420B-AC7D-3D872CAB36EC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03DE1-3AC3-456D-8E0C-91706B05E9A9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F7C41-AE72-42A7-82D0-020EF18A5BED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Change from active Voice to Passive Voice</a:t>
          </a:r>
          <a:endParaRPr lang="en-US" sz="1900" kern="1200"/>
        </a:p>
      </dsp:txBody>
      <dsp:txXfrm>
        <a:off x="1059754" y="3445068"/>
        <a:ext cx="5304469" cy="917536"/>
      </dsp:txXfrm>
    </dsp:sp>
    <dsp:sp modelId="{26DD6C35-72D4-4E47-B404-8CE85BDA29F7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5FBF7A-2355-4252-9C54-52373CAC4C20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85543-A3A7-475C-9160-F98A5BA1FA61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Change Transitions</a:t>
          </a:r>
          <a:endParaRPr lang="en-US" sz="1900" kern="1200"/>
        </a:p>
      </dsp:txBody>
      <dsp:txXfrm>
        <a:off x="1059754" y="4591988"/>
        <a:ext cx="5304469" cy="9175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BF2790-3D96-458D-8525-B3529BB9A9A1}">
      <dsp:nvSpPr>
        <dsp:cNvPr id="0" name=""/>
        <dsp:cNvSpPr/>
      </dsp:nvSpPr>
      <dsp:spPr>
        <a:xfrm>
          <a:off x="0" y="1887552"/>
          <a:ext cx="6528163" cy="17915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6658" tIns="1353820" rIns="50665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John types accurately</a:t>
          </a:r>
          <a:endParaRPr lang="en-US" sz="2000" kern="1200" dirty="0"/>
        </a:p>
      </dsp:txBody>
      <dsp:txXfrm>
        <a:off x="0" y="1887552"/>
        <a:ext cx="6528163" cy="1791562"/>
      </dsp:txXfrm>
    </dsp:sp>
    <dsp:sp modelId="{6FB92702-3E58-4A8D-93F3-914C1819F57B}">
      <dsp:nvSpPr>
        <dsp:cNvPr id="0" name=""/>
        <dsp:cNvSpPr/>
      </dsp:nvSpPr>
      <dsp:spPr>
        <a:xfrm>
          <a:off x="326408" y="1761564"/>
          <a:ext cx="3925430" cy="108538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724" tIns="0" rIns="1727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John is an accurate typist</a:t>
          </a:r>
          <a:endParaRPr lang="en-US" sz="2000" kern="1200" dirty="0"/>
        </a:p>
      </dsp:txBody>
      <dsp:txXfrm>
        <a:off x="379392" y="1814548"/>
        <a:ext cx="3819462" cy="9794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200775-67F4-4E71-A212-F9910FEEBE39}">
      <dsp:nvSpPr>
        <dsp:cNvPr id="0" name=""/>
        <dsp:cNvSpPr/>
      </dsp:nvSpPr>
      <dsp:spPr>
        <a:xfrm rot="5400000">
          <a:off x="2881215" y="1144389"/>
          <a:ext cx="1892299" cy="1646301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+mn-lt"/>
            </a:rPr>
            <a:t>After he ate the lunch, john took a nap</a:t>
          </a:r>
          <a:endParaRPr lang="en-US" sz="1600" kern="1200" dirty="0">
            <a:latin typeface="+mn-lt"/>
          </a:endParaRPr>
        </a:p>
      </dsp:txBody>
      <dsp:txXfrm rot="-5400000">
        <a:off x="3260763" y="1316273"/>
        <a:ext cx="1133203" cy="1302533"/>
      </dsp:txXfrm>
    </dsp:sp>
    <dsp:sp modelId="{90770905-4913-4946-A2F9-2D183B94DCD4}">
      <dsp:nvSpPr>
        <dsp:cNvPr id="0" name=""/>
        <dsp:cNvSpPr/>
      </dsp:nvSpPr>
      <dsp:spPr>
        <a:xfrm>
          <a:off x="4700473" y="1399849"/>
          <a:ext cx="2111806" cy="1135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551888-1262-42EC-A646-AB992ECDF8CC}">
      <dsp:nvSpPr>
        <dsp:cNvPr id="0" name=""/>
        <dsp:cNvSpPr/>
      </dsp:nvSpPr>
      <dsp:spPr>
        <a:xfrm rot="5400000">
          <a:off x="1103210" y="1144389"/>
          <a:ext cx="1892299" cy="1646301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506119"/>
            <a:satOff val="-173"/>
            <a:lumOff val="22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482758" y="1316273"/>
        <a:ext cx="1133203" cy="1302533"/>
      </dsp:txXfrm>
    </dsp:sp>
    <dsp:sp modelId="{D2F0BDDE-E2FC-4023-B560-D37D3A77AA0B}">
      <dsp:nvSpPr>
        <dsp:cNvPr id="0" name=""/>
        <dsp:cNvSpPr/>
      </dsp:nvSpPr>
      <dsp:spPr>
        <a:xfrm rot="5400000">
          <a:off x="1988807" y="2750573"/>
          <a:ext cx="1892299" cy="1646301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1012239"/>
            <a:satOff val="-346"/>
            <a:lumOff val="44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After eating lunch, john took a nap.</a:t>
          </a:r>
          <a:endParaRPr lang="en-US" sz="1600" kern="1200" dirty="0"/>
        </a:p>
      </dsp:txBody>
      <dsp:txXfrm rot="-5400000">
        <a:off x="2368355" y="2922457"/>
        <a:ext cx="1133203" cy="1302533"/>
      </dsp:txXfrm>
    </dsp:sp>
    <dsp:sp modelId="{4E5A6D5E-F5D6-41B5-ACAA-F98353878FD5}">
      <dsp:nvSpPr>
        <dsp:cNvPr id="0" name=""/>
        <dsp:cNvSpPr/>
      </dsp:nvSpPr>
      <dsp:spPr>
        <a:xfrm>
          <a:off x="0" y="3006034"/>
          <a:ext cx="2043684" cy="1135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4854AB-2EFA-402B-AB10-E108DAF407DD}">
      <dsp:nvSpPr>
        <dsp:cNvPr id="0" name=""/>
        <dsp:cNvSpPr/>
      </dsp:nvSpPr>
      <dsp:spPr>
        <a:xfrm rot="5400000">
          <a:off x="3766812" y="2750573"/>
          <a:ext cx="1892299" cy="1646301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1518358"/>
            <a:satOff val="-519"/>
            <a:lumOff val="6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4146360" y="2922457"/>
        <a:ext cx="1133203" cy="13025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9A6732-3DC5-49F3-A2FB-4949B6D129E6}">
      <dsp:nvSpPr>
        <dsp:cNvPr id="0" name=""/>
        <dsp:cNvSpPr/>
      </dsp:nvSpPr>
      <dsp:spPr>
        <a:xfrm>
          <a:off x="6003" y="2002596"/>
          <a:ext cx="3588716" cy="143548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A hotel employee will carry your bag.</a:t>
          </a:r>
          <a:endParaRPr lang="en-US" sz="2400" kern="1200" dirty="0"/>
        </a:p>
      </dsp:txBody>
      <dsp:txXfrm>
        <a:off x="723746" y="2002596"/>
        <a:ext cx="2153230" cy="1435486"/>
      </dsp:txXfrm>
    </dsp:sp>
    <dsp:sp modelId="{F1728F3B-0DD7-4AA3-BFC4-8EE7B22B236C}">
      <dsp:nvSpPr>
        <dsp:cNvPr id="0" name=""/>
        <dsp:cNvSpPr/>
      </dsp:nvSpPr>
      <dsp:spPr>
        <a:xfrm>
          <a:off x="3235848" y="2002596"/>
          <a:ext cx="3588716" cy="1435486"/>
        </a:xfrm>
        <a:prstGeom prst="chevron">
          <a:avLst/>
        </a:prstGeom>
        <a:solidFill>
          <a:schemeClr val="accent5">
            <a:hueOff val="-1523611"/>
            <a:satOff val="-7782"/>
            <a:lumOff val="-31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Your bags will be carried by a hotel employee.</a:t>
          </a:r>
          <a:endParaRPr lang="en-US" sz="2400" kern="1200" dirty="0"/>
        </a:p>
      </dsp:txBody>
      <dsp:txXfrm>
        <a:off x="3953591" y="2002596"/>
        <a:ext cx="2153230" cy="14354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841C7-7DBE-4B32-BD1C-43B00EC2439A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9FFBD-DF1A-48AC-A137-F00FE56DFF08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3AC885-A4D5-4649-BEB3-2CB2846289FD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Although it was raining, bob walked to work.</a:t>
          </a:r>
          <a:endParaRPr lang="en-US" sz="2500" kern="1200" dirty="0"/>
        </a:p>
      </dsp:txBody>
      <dsp:txXfrm>
        <a:off x="1819120" y="673"/>
        <a:ext cx="4545103" cy="1574995"/>
      </dsp:txXfrm>
    </dsp:sp>
    <dsp:sp modelId="{A3FAAC01-47FE-4FAA-BA36-F20C622A3F1B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54F532-4DA6-48EE-9332-AEE6D1046BAF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A59574-91E9-46B7-A53B-12998F58BBE0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It was raining, but bob walked to work</a:t>
          </a:r>
          <a:endParaRPr lang="en-US" sz="2500" kern="1200" dirty="0"/>
        </a:p>
      </dsp:txBody>
      <dsp:txXfrm>
        <a:off x="1819120" y="1969418"/>
        <a:ext cx="4545103" cy="1574995"/>
      </dsp:txXfrm>
    </dsp:sp>
    <dsp:sp modelId="{967FED95-545E-4E00-B21A-D20401A84AA0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C4FEF-D2EB-47E5-80BF-4B041FC21C72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36471-5809-4213-B1AD-2A5EF46F74CA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It was raining; however , Bob walked to work </a:t>
          </a:r>
          <a:endParaRPr lang="en-US" sz="2500" kern="1200"/>
        </a:p>
      </dsp:txBody>
      <dsp:txXfrm>
        <a:off x="1819120" y="3938162"/>
        <a:ext cx="4545103" cy="1574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025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8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9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2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2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3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6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1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3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wl.excelsior.edu/orc/what-to-do-after-reading/paraphrasin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CCBBF7-4FC8-41F1-ADB9-E254D98180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60" r="6753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51CF60-5E60-4848-95FC-F1033076A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4400" dirty="0"/>
              <a:t>Paraphrasing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40E36-F41F-471E-8376-E6A2B493A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GB" sz="2000" dirty="0"/>
              <a:t>Muhammad Haris Riaz</a:t>
            </a:r>
            <a:endParaRPr lang="en-US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479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852F5-6EC6-49C9-B17C-5C26D717D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GB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Change Transitions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8CE2D2-4378-480D-BFCD-C0B5AE3423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641733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9302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DB968-5C67-4D56-A341-D5BD6FDA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Thank You!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1582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59BC9-C961-4AB5-8166-7B4B522F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GB" dirty="0"/>
              <a:t>Outline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3290715-DCDC-4AB0-85F5-EF94493676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810324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473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D90A3-B3E5-48EA-8C6F-9B5311A6D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GB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 is Paraphrasing?</a:t>
            </a:r>
            <a:endParaRPr lang="en-US" sz="3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E9303-E2E2-4802-A67B-27407E9B4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Restating the important points in your own voice according to sentence structure of your document.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Your own rendition of essential information and ideas expressed by someone else, presented in a new form.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One legitimate way to borrow from a source.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030B94-3D96-4D05-AC7F-108889BFBB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77" r="1" b="1"/>
          <a:stretch/>
        </p:blipFill>
        <p:spPr>
          <a:xfrm>
            <a:off x="7679814" y="1337603"/>
            <a:ext cx="4097657" cy="4082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00F1F1-A2EC-4861-8BED-B891C2111960}"/>
              </a:ext>
            </a:extLst>
          </p:cNvPr>
          <p:cNvSpPr txBox="1"/>
          <p:nvPr/>
        </p:nvSpPr>
        <p:spPr>
          <a:xfrm>
            <a:off x="11592741" y="5219757"/>
            <a:ext cx="184730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905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E8D47-DEC8-4073-BCF5-5D5A62F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GB" sz="52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Why </a:t>
            </a:r>
            <a:r>
              <a:rPr lang="en-GB" sz="5200">
                <a:ea typeface="Calibri" panose="020F0502020204030204" pitchFamily="34" charset="0"/>
                <a:cs typeface="Times New Roman" panose="02020603050405020304" pitchFamily="18" charset="0"/>
              </a:rPr>
              <a:t>use it</a:t>
            </a:r>
            <a:r>
              <a:rPr lang="en-GB" sz="52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520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37C33-0BFA-4BB1-A95F-AA63916FD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58" y="3355848"/>
            <a:ext cx="6268770" cy="2825496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 avoiding plagiarism.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 avoid quote directly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For better understanding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It will add depth to your writing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 is better than quoting information from an undistinguished passage.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  <p:pic>
        <p:nvPicPr>
          <p:cNvPr id="18" name="Picture 4" descr="Empty speech bubbles">
            <a:extLst>
              <a:ext uri="{FF2B5EF4-FFF2-40B4-BE49-F238E27FC236}">
                <a16:creationId xmlns:a16="http://schemas.microsoft.com/office/drawing/2014/main" id="{8EF71BDF-412F-4D8D-8289-F8D5854E78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09" r="23814" b="-1"/>
          <a:stretch/>
        </p:blipFill>
        <p:spPr>
          <a:xfrm>
            <a:off x="7684006" y="10"/>
            <a:ext cx="45079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77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CE3F1-0F88-4419-803C-FEF36148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Paraphrasing techniques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F237CF-008C-41C8-BD9A-CEB3BBBD6E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518669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91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0E8E62-6024-4E1D-A30F-D6AE877A5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GB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Change of Synonyms</a:t>
            </a:r>
            <a:r>
              <a:rPr lang="en-GB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GB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GB" sz="32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Replace the original words with words that mean the same</a:t>
            </a:r>
            <a:r>
              <a:rPr lang="en-GB" sz="3200" b="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US" sz="32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200" b="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1FFB6-6FC6-428C-A2A0-4DED53FFD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stallion was content with the mare.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stallion was happy with the mare.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326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0E8E62-6024-4E1D-A30F-D6AE877A5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 fontScale="90000"/>
          </a:bodyPr>
          <a:lstStyle/>
          <a:p>
            <a:pPr marR="0">
              <a:spcBef>
                <a:spcPts val="0"/>
              </a:spcBef>
              <a:spcAft>
                <a:spcPts val="800"/>
              </a:spcAft>
            </a:pPr>
            <a:r>
              <a:rPr lang="en-GB" dirty="0">
                <a:cs typeface="Times New Roman" panose="02020603050405020304" pitchFamily="18" charset="0"/>
              </a:rPr>
              <a:t>Change of word forms</a:t>
            </a:r>
            <a:br>
              <a:rPr lang="en-GB" sz="3200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GB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300" b="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GB" sz="33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se an adverb instead of an adjective.</a:t>
            </a:r>
            <a:br>
              <a:rPr lang="en-US" sz="33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3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33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300" b="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GB" sz="33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se a verb to replace a noun.</a:t>
            </a:r>
            <a:br>
              <a:rPr lang="en-US" sz="33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3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48E37C-2D29-49D8-AF79-F265311A73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496225"/>
              </p:ext>
            </p:extLst>
          </p:nvPr>
        </p:nvGraphicFramePr>
        <p:xfrm>
          <a:off x="4526280" y="512064"/>
          <a:ext cx="6528163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131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CEBF0-7883-4C2F-A90B-B940E9D0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3" y="957447"/>
            <a:ext cx="3537209" cy="4943105"/>
          </a:xfrm>
        </p:spPr>
        <p:txBody>
          <a:bodyPr anchor="ctr">
            <a:normAutofit/>
          </a:bodyPr>
          <a:lstStyle/>
          <a:p>
            <a:r>
              <a:rPr lang="en-GB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Change from a clause to a phrase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905226-5A92-4CBF-B199-98F64DA78B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442785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6280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3E6D0-4534-47A7-9B56-27D3CD95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n-GB" sz="3200" dirty="0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GB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hange from active Voice to Passive Voice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5898C7-2E38-4A07-997C-52652FD323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6725161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591619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1A212F"/>
      </a:dk2>
      <a:lt2>
        <a:srgbClr val="F0F3F3"/>
      </a:lt2>
      <a:accent1>
        <a:srgbClr val="D1483E"/>
      </a:accent1>
      <a:accent2>
        <a:srgbClr val="C02D60"/>
      </a:accent2>
      <a:accent3>
        <a:srgbClr val="D13EAF"/>
      </a:accent3>
      <a:accent4>
        <a:srgbClr val="A52DC0"/>
      </a:accent4>
      <a:accent5>
        <a:srgbClr val="793ED1"/>
      </a:accent5>
      <a:accent6>
        <a:srgbClr val="3B3EC4"/>
      </a:accent6>
      <a:hlink>
        <a:srgbClr val="3599A0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Override1.xml><?xml version="1.0" encoding="utf-8"?>
<a:themeOverride xmlns:a="http://schemas.openxmlformats.org/drawingml/2006/main">
  <a:clrScheme name="AnalogousFromRegularSeedLeftStep">
    <a:dk1>
      <a:srgbClr val="000000"/>
    </a:dk1>
    <a:lt1>
      <a:srgbClr val="FFFFFF"/>
    </a:lt1>
    <a:dk2>
      <a:srgbClr val="1A212F"/>
    </a:dk2>
    <a:lt2>
      <a:srgbClr val="F0F3F3"/>
    </a:lt2>
    <a:accent1>
      <a:srgbClr val="D1483E"/>
    </a:accent1>
    <a:accent2>
      <a:srgbClr val="C02D60"/>
    </a:accent2>
    <a:accent3>
      <a:srgbClr val="D13EAF"/>
    </a:accent3>
    <a:accent4>
      <a:srgbClr val="A52DC0"/>
    </a:accent4>
    <a:accent5>
      <a:srgbClr val="793ED1"/>
    </a:accent5>
    <a:accent6>
      <a:srgbClr val="3B3EC4"/>
    </a:accent6>
    <a:hlink>
      <a:srgbClr val="3599A0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282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Neue Haas Grotesk Text Pro</vt:lpstr>
      <vt:lpstr>AccentBoxVTI</vt:lpstr>
      <vt:lpstr>Paraphrasing</vt:lpstr>
      <vt:lpstr>Outline</vt:lpstr>
      <vt:lpstr>What is Paraphrasing?</vt:lpstr>
      <vt:lpstr>Why use it?</vt:lpstr>
      <vt:lpstr>  Paraphrasing techniques</vt:lpstr>
      <vt:lpstr>Change of Synonyms:  &gt;Replace the original words with words that mean the same. </vt:lpstr>
      <vt:lpstr>Change of word forms  &gt; Use an adverb instead of an adjective. &gt; Use a verb to replace a noun. </vt:lpstr>
      <vt:lpstr>Change from a clause to a phrase</vt:lpstr>
      <vt:lpstr>Change from active Voice to Passive Voice </vt:lpstr>
      <vt:lpstr>Change Transitions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Paraphrasing</dc:title>
  <dc:creator>BSCS-S19-ID-21036</dc:creator>
  <cp:lastModifiedBy>BSCS-S19-ID-21036</cp:lastModifiedBy>
  <cp:revision>1</cp:revision>
  <dcterms:created xsi:type="dcterms:W3CDTF">2021-12-29T22:32:53Z</dcterms:created>
  <dcterms:modified xsi:type="dcterms:W3CDTF">2021-12-30T02:00:58Z</dcterms:modified>
</cp:coreProperties>
</file>