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E0E93-B897-472B-B0F5-08E6C4953975}" v="993" dt="2021-12-23T20:36:49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SCS-S19-ID-10827" userId="S::bscs-s19-id-10827@student.numl.edu.pk::069e4534-7d8e-449a-9508-356c67c02305" providerId="AD" clId="Web-{537E0E93-B897-472B-B0F5-08E6C4953975}"/>
    <pc:docChg chg="addSld delSld modSld sldOrd addMainMaster delMainMaster">
      <pc:chgData name="BSCS-S19-ID-10827" userId="S::bscs-s19-id-10827@student.numl.edu.pk::069e4534-7d8e-449a-9508-356c67c02305" providerId="AD" clId="Web-{537E0E93-B897-472B-B0F5-08E6C4953975}" dt="2021-12-23T20:36:49.820" v="1208" actId="20577"/>
      <pc:docMkLst>
        <pc:docMk/>
      </pc:docMkLst>
      <pc:sldChg chg="modSp mod modClrScheme chgLayout">
        <pc:chgData name="BSCS-S19-ID-10827" userId="S::bscs-s19-id-10827@student.numl.edu.pk::069e4534-7d8e-449a-9508-356c67c02305" providerId="AD" clId="Web-{537E0E93-B897-472B-B0F5-08E6C4953975}" dt="2021-12-23T18:33:31.887" v="180"/>
        <pc:sldMkLst>
          <pc:docMk/>
          <pc:sldMk cId="4144221" sldId="256"/>
        </pc:sldMkLst>
        <pc:spChg chg="mod ord">
          <ac:chgData name="BSCS-S19-ID-10827" userId="S::bscs-s19-id-10827@student.numl.edu.pk::069e4534-7d8e-449a-9508-356c67c02305" providerId="AD" clId="Web-{537E0E93-B897-472B-B0F5-08E6C4953975}" dt="2021-12-23T18:33:31.887" v="180"/>
          <ac:spMkLst>
            <pc:docMk/>
            <pc:sldMk cId="4144221" sldId="256"/>
            <ac:spMk id="2" creationId="{00000000-0000-0000-0000-000000000000}"/>
          </ac:spMkLst>
        </pc:spChg>
        <pc:spChg chg="mod ord">
          <ac:chgData name="BSCS-S19-ID-10827" userId="S::bscs-s19-id-10827@student.numl.edu.pk::069e4534-7d8e-449a-9508-356c67c02305" providerId="AD" clId="Web-{537E0E93-B897-472B-B0F5-08E6C4953975}" dt="2021-12-23T18:33:31.887" v="180"/>
          <ac:spMkLst>
            <pc:docMk/>
            <pc:sldMk cId="4144221" sldId="256"/>
            <ac:spMk id="3" creationId="{00000000-0000-0000-0000-000000000000}"/>
          </ac:spMkLst>
        </pc:spChg>
      </pc:sldChg>
      <pc:sldChg chg="addSp delSp modSp new mod setBg modClrScheme chgLayout">
        <pc:chgData name="BSCS-S19-ID-10827" userId="S::bscs-s19-id-10827@student.numl.edu.pk::069e4534-7d8e-449a-9508-356c67c02305" providerId="AD" clId="Web-{537E0E93-B897-472B-B0F5-08E6C4953975}" dt="2021-12-23T20:31:11.997" v="1190" actId="20577"/>
        <pc:sldMkLst>
          <pc:docMk/>
          <pc:sldMk cId="1386916056" sldId="257"/>
        </pc:sldMkLst>
        <pc:spChg chg="mod ord">
          <ac:chgData name="BSCS-S19-ID-10827" userId="S::bscs-s19-id-10827@student.numl.edu.pk::069e4534-7d8e-449a-9508-356c67c02305" providerId="AD" clId="Web-{537E0E93-B897-472B-B0F5-08E6C4953975}" dt="2021-12-23T18:34:39.052" v="184"/>
          <ac:spMkLst>
            <pc:docMk/>
            <pc:sldMk cId="1386916056" sldId="257"/>
            <ac:spMk id="2" creationId="{5B50E4E4-685D-41E3-8BAB-3F7F94F8AC8E}"/>
          </ac:spMkLst>
        </pc:spChg>
        <pc:spChg chg="del mod ord">
          <ac:chgData name="BSCS-S19-ID-10827" userId="S::bscs-s19-id-10827@student.numl.edu.pk::069e4534-7d8e-449a-9508-356c67c02305" providerId="AD" clId="Web-{537E0E93-B897-472B-B0F5-08E6C4953975}" dt="2021-12-23T18:34:39.052" v="184"/>
          <ac:spMkLst>
            <pc:docMk/>
            <pc:sldMk cId="1386916056" sldId="257"/>
            <ac:spMk id="3" creationId="{9930A55C-111B-4FB4-9D26-23C9597A0043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39.052" v="184"/>
          <ac:spMkLst>
            <pc:docMk/>
            <pc:sldMk cId="1386916056" sldId="257"/>
            <ac:spMk id="9" creationId="{52BE4420-3B5F-4549-8B4A-77855B8215EC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39.052" v="184"/>
          <ac:spMkLst>
            <pc:docMk/>
            <pc:sldMk cId="1386916056" sldId="257"/>
            <ac:spMk id="11" creationId="{A75876F6-95D4-48CB-8E3E-4401A96E25A4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39.052" v="184"/>
          <ac:spMkLst>
            <pc:docMk/>
            <pc:sldMk cId="1386916056" sldId="257"/>
            <ac:spMk id="13" creationId="{D1B84719-90BB-4D0C-92D8-61DC5512B34B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39.052" v="184"/>
          <ac:spMkLst>
            <pc:docMk/>
            <pc:sldMk cId="1386916056" sldId="257"/>
            <ac:spMk id="15" creationId="{7B407EC4-5D16-4845-9840-4E28622B6568}"/>
          </ac:spMkLst>
        </pc:spChg>
        <pc:graphicFrameChg chg="add modGraphic">
          <ac:chgData name="BSCS-S19-ID-10827" userId="S::bscs-s19-id-10827@student.numl.edu.pk::069e4534-7d8e-449a-9508-356c67c02305" providerId="AD" clId="Web-{537E0E93-B897-472B-B0F5-08E6C4953975}" dt="2021-12-23T20:31:11.997" v="1190" actId="20577"/>
          <ac:graphicFrameMkLst>
            <pc:docMk/>
            <pc:sldMk cId="1386916056" sldId="257"/>
            <ac:graphicFrameMk id="5" creationId="{F386A609-5645-4262-9C08-0EE558B0C75F}"/>
          </ac:graphicFrameMkLst>
        </pc:graphicFrameChg>
      </pc:sldChg>
      <pc:sldChg chg="addSp delSp modSp new mod setBg modClrScheme chgLayout">
        <pc:chgData name="BSCS-S19-ID-10827" userId="S::bscs-s19-id-10827@student.numl.edu.pk::069e4534-7d8e-449a-9508-356c67c02305" providerId="AD" clId="Web-{537E0E93-B897-472B-B0F5-08E6C4953975}" dt="2021-12-23T20:18:43.034" v="1121" actId="20577"/>
        <pc:sldMkLst>
          <pc:docMk/>
          <pc:sldMk cId="4129141065" sldId="258"/>
        </pc:sldMkLst>
        <pc:spChg chg="mod ord">
          <ac:chgData name="BSCS-S19-ID-10827" userId="S::bscs-s19-id-10827@student.numl.edu.pk::069e4534-7d8e-449a-9508-356c67c02305" providerId="AD" clId="Web-{537E0E93-B897-472B-B0F5-08E6C4953975}" dt="2021-12-23T18:34:29.395" v="183"/>
          <ac:spMkLst>
            <pc:docMk/>
            <pc:sldMk cId="4129141065" sldId="258"/>
            <ac:spMk id="2" creationId="{817FCEA6-799D-4CB5-981E-3C1AB5487CF9}"/>
          </ac:spMkLst>
        </pc:spChg>
        <pc:spChg chg="add del mod ord">
          <ac:chgData name="BSCS-S19-ID-10827" userId="S::bscs-s19-id-10827@student.numl.edu.pk::069e4534-7d8e-449a-9508-356c67c02305" providerId="AD" clId="Web-{537E0E93-B897-472B-B0F5-08E6C4953975}" dt="2021-12-23T18:34:29.395" v="183"/>
          <ac:spMkLst>
            <pc:docMk/>
            <pc:sldMk cId="4129141065" sldId="258"/>
            <ac:spMk id="3" creationId="{44B148A3-17A4-44B0-A31F-437C6B7B9E3E}"/>
          </ac:spMkLst>
        </pc:spChg>
        <pc:spChg chg="add mod ord">
          <ac:chgData name="BSCS-S19-ID-10827" userId="S::bscs-s19-id-10827@student.numl.edu.pk::069e4534-7d8e-449a-9508-356c67c02305" providerId="AD" clId="Web-{537E0E93-B897-472B-B0F5-08E6C4953975}" dt="2021-12-23T18:34:29.395" v="183"/>
          <ac:spMkLst>
            <pc:docMk/>
            <pc:sldMk cId="4129141065" sldId="258"/>
            <ac:spMk id="8" creationId="{765FD020-DC74-4A07-82CB-D6939D7D9B3D}"/>
          </ac:spMkLst>
        </pc:spChg>
        <pc:spChg chg="add mod ord">
          <ac:chgData name="BSCS-S19-ID-10827" userId="S::bscs-s19-id-10827@student.numl.edu.pk::069e4534-7d8e-449a-9508-356c67c02305" providerId="AD" clId="Web-{537E0E93-B897-472B-B0F5-08E6C4953975}" dt="2021-12-23T18:36:08.570" v="192" actId="14100"/>
          <ac:spMkLst>
            <pc:docMk/>
            <pc:sldMk cId="4129141065" sldId="258"/>
            <ac:spMk id="10" creationId="{D1981334-00ED-4BAF-85E6-19F6012F5F77}"/>
          </ac:spMkLst>
        </pc:spChg>
        <pc:spChg chg="add mod ord">
          <ac:chgData name="BSCS-S19-ID-10827" userId="S::bscs-s19-id-10827@student.numl.edu.pk::069e4534-7d8e-449a-9508-356c67c02305" providerId="AD" clId="Web-{537E0E93-B897-472B-B0F5-08E6C4953975}" dt="2021-12-23T18:35:49.679" v="191" actId="20577"/>
          <ac:spMkLst>
            <pc:docMk/>
            <pc:sldMk cId="4129141065" sldId="258"/>
            <ac:spMk id="12" creationId="{E6A19675-2B97-422B-8344-3F4E244164A8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29.395" v="183"/>
          <ac:spMkLst>
            <pc:docMk/>
            <pc:sldMk cId="4129141065" sldId="258"/>
            <ac:spMk id="18" creationId="{52BE4420-3B5F-4549-8B4A-77855B8215EC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29.395" v="183"/>
          <ac:spMkLst>
            <pc:docMk/>
            <pc:sldMk cId="4129141065" sldId="258"/>
            <ac:spMk id="20" creationId="{A75876F6-95D4-48CB-8E3E-4401A96E25A4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29.395" v="183"/>
          <ac:spMkLst>
            <pc:docMk/>
            <pc:sldMk cId="4129141065" sldId="258"/>
            <ac:spMk id="22" creationId="{D1B84719-90BB-4D0C-92D8-61DC5512B34B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8:34:29.395" v="183"/>
          <ac:spMkLst>
            <pc:docMk/>
            <pc:sldMk cId="4129141065" sldId="258"/>
            <ac:spMk id="24" creationId="{7B407EC4-5D16-4845-9840-4E28622B6568}"/>
          </ac:spMkLst>
        </pc:spChg>
        <pc:graphicFrameChg chg="add del">
          <ac:chgData name="BSCS-S19-ID-10827" userId="S::bscs-s19-id-10827@student.numl.edu.pk::069e4534-7d8e-449a-9508-356c67c02305" providerId="AD" clId="Web-{537E0E93-B897-472B-B0F5-08E6C4953975}" dt="2021-12-23T18:34:29.348" v="182"/>
          <ac:graphicFrameMkLst>
            <pc:docMk/>
            <pc:sldMk cId="4129141065" sldId="258"/>
            <ac:graphicFrameMk id="14" creationId="{E0859879-36C0-4227-AA2F-048257B52C36}"/>
          </ac:graphicFrameMkLst>
        </pc:graphicFrameChg>
        <pc:graphicFrameChg chg="add mod modGraphic">
          <ac:chgData name="BSCS-S19-ID-10827" userId="S::bscs-s19-id-10827@student.numl.edu.pk::069e4534-7d8e-449a-9508-356c67c02305" providerId="AD" clId="Web-{537E0E93-B897-472B-B0F5-08E6C4953975}" dt="2021-12-23T20:18:43.034" v="1121" actId="20577"/>
          <ac:graphicFrameMkLst>
            <pc:docMk/>
            <pc:sldMk cId="4129141065" sldId="258"/>
            <ac:graphicFrameMk id="15" creationId="{465CA174-BBE2-433D-8F35-4008CCDD636A}"/>
          </ac:graphicFrameMkLst>
        </pc:graphicFrameChg>
      </pc:sldChg>
      <pc:sldChg chg="addSp delSp modSp new mod setBg">
        <pc:chgData name="BSCS-S19-ID-10827" userId="S::bscs-s19-id-10827@student.numl.edu.pk::069e4534-7d8e-449a-9508-356c67c02305" providerId="AD" clId="Web-{537E0E93-B897-472B-B0F5-08E6C4953975}" dt="2021-12-23T20:23:26.152" v="1135" actId="20577"/>
        <pc:sldMkLst>
          <pc:docMk/>
          <pc:sldMk cId="2059979628" sldId="259"/>
        </pc:sldMkLst>
        <pc:spChg chg="mod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2" creationId="{DA9AEF0B-DED9-4A5A-B500-6AA7D6DB5FDC}"/>
          </ac:spMkLst>
        </pc:spChg>
        <pc:spChg chg="del mod">
          <ac:chgData name="BSCS-S19-ID-10827" userId="S::bscs-s19-id-10827@student.numl.edu.pk::069e4534-7d8e-449a-9508-356c67c02305" providerId="AD" clId="Web-{537E0E93-B897-472B-B0F5-08E6C4953975}" dt="2021-12-23T18:43:52.607" v="270"/>
          <ac:spMkLst>
            <pc:docMk/>
            <pc:sldMk cId="2059979628" sldId="259"/>
            <ac:spMk id="3" creationId="{05633A11-9DD6-47F9-853C-C1796C713F96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9" creationId="{95224A92-B71D-4244-9CEE-E80F9BD118DF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11" creationId="{9069A319-3937-4297-B7D8-6745097B90D2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13" creationId="{F3FDFE78-2422-40CD-BC53-9E0C459C9D9F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15" creationId="{A97E302E-4D34-42E4-94A8-4FC0AF572FEB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20" creationId="{52BE4420-3B5F-4549-8B4A-77855B8215EC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22" creationId="{A75876F6-95D4-48CB-8E3E-4401A96E25A4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24" creationId="{D1B84719-90BB-4D0C-92D8-61DC5512B34B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8:58:22.624" v="382"/>
          <ac:spMkLst>
            <pc:docMk/>
            <pc:sldMk cId="2059979628" sldId="259"/>
            <ac:spMk id="26" creationId="{7B407EC4-5D16-4845-9840-4E28622B6568}"/>
          </ac:spMkLst>
        </pc:spChg>
        <pc:graphicFrameChg chg="add mod modGraphic">
          <ac:chgData name="BSCS-S19-ID-10827" userId="S::bscs-s19-id-10827@student.numl.edu.pk::069e4534-7d8e-449a-9508-356c67c02305" providerId="AD" clId="Web-{537E0E93-B897-472B-B0F5-08E6C4953975}" dt="2021-12-23T20:23:26.152" v="1135" actId="20577"/>
          <ac:graphicFrameMkLst>
            <pc:docMk/>
            <pc:sldMk cId="2059979628" sldId="259"/>
            <ac:graphicFrameMk id="5" creationId="{4D06FA1B-05B7-4EF8-86F7-974157756823}"/>
          </ac:graphicFrameMkLst>
        </pc:graphicFrameChg>
      </pc:sldChg>
      <pc:sldChg chg="modSp new ord">
        <pc:chgData name="BSCS-S19-ID-10827" userId="S::bscs-s19-id-10827@student.numl.edu.pk::069e4534-7d8e-449a-9508-356c67c02305" providerId="AD" clId="Web-{537E0E93-B897-472B-B0F5-08E6C4953975}" dt="2021-12-23T20:29:31.072" v="1172"/>
        <pc:sldMkLst>
          <pc:docMk/>
          <pc:sldMk cId="441469695" sldId="260"/>
        </pc:sldMkLst>
        <pc:spChg chg="mod">
          <ac:chgData name="BSCS-S19-ID-10827" userId="S::bscs-s19-id-10827@student.numl.edu.pk::069e4534-7d8e-449a-9508-356c67c02305" providerId="AD" clId="Web-{537E0E93-B897-472B-B0F5-08E6C4953975}" dt="2021-12-23T18:58:57.235" v="405" actId="20577"/>
          <ac:spMkLst>
            <pc:docMk/>
            <pc:sldMk cId="441469695" sldId="260"/>
            <ac:spMk id="2" creationId="{3F66DD56-C4C7-4FCF-A3B9-82E185DC4D6E}"/>
          </ac:spMkLst>
        </pc:spChg>
        <pc:spChg chg="mod">
          <ac:chgData name="BSCS-S19-ID-10827" userId="S::bscs-s19-id-10827@student.numl.edu.pk::069e4534-7d8e-449a-9508-356c67c02305" providerId="AD" clId="Web-{537E0E93-B897-472B-B0F5-08E6C4953975}" dt="2021-12-23T20:17:38.391" v="1118" actId="20577"/>
          <ac:spMkLst>
            <pc:docMk/>
            <pc:sldMk cId="441469695" sldId="260"/>
            <ac:spMk id="3" creationId="{7F1B8803-3B80-4FA9-9B82-FD66A08DAA3A}"/>
          </ac:spMkLst>
        </pc:spChg>
      </pc:sldChg>
      <pc:sldChg chg="addSp delSp modSp new mod setBg">
        <pc:chgData name="BSCS-S19-ID-10827" userId="S::bscs-s19-id-10827@student.numl.edu.pk::069e4534-7d8e-449a-9508-356c67c02305" providerId="AD" clId="Web-{537E0E93-B897-472B-B0F5-08E6C4953975}" dt="2021-12-23T20:31:16.623" v="1193" actId="20577"/>
        <pc:sldMkLst>
          <pc:docMk/>
          <pc:sldMk cId="3654206802" sldId="261"/>
        </pc:sldMkLst>
        <pc:spChg chg="mod">
          <ac:chgData name="BSCS-S19-ID-10827" userId="S::bscs-s19-id-10827@student.numl.edu.pk::069e4534-7d8e-449a-9508-356c67c02305" providerId="AD" clId="Web-{537E0E93-B897-472B-B0F5-08E6C4953975}" dt="2021-12-23T20:31:16.623" v="1193" actId="20577"/>
          <ac:spMkLst>
            <pc:docMk/>
            <pc:sldMk cId="3654206802" sldId="261"/>
            <ac:spMk id="2" creationId="{DFA7B04C-27DF-4040-A452-98196F1D5A96}"/>
          </ac:spMkLst>
        </pc:spChg>
        <pc:spChg chg="mod">
          <ac:chgData name="BSCS-S19-ID-10827" userId="S::bscs-s19-id-10827@student.numl.edu.pk::069e4534-7d8e-449a-9508-356c67c02305" providerId="AD" clId="Web-{537E0E93-B897-472B-B0F5-08E6C4953975}" dt="2021-12-23T20:01:55.028" v="886" actId="20577"/>
          <ac:spMkLst>
            <pc:docMk/>
            <pc:sldMk cId="3654206802" sldId="261"/>
            <ac:spMk id="3" creationId="{AD522C4B-129F-4B84-80EA-A7E2F21680A1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15:09.181" v="514"/>
          <ac:spMkLst>
            <pc:docMk/>
            <pc:sldMk cId="3654206802" sldId="261"/>
            <ac:spMk id="8" creationId="{52723366-C73B-4ED6-ADEF-29911C6BC55F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15:09.181" v="514"/>
          <ac:spMkLst>
            <pc:docMk/>
            <pc:sldMk cId="3654206802" sldId="261"/>
            <ac:spMk id="10" creationId="{847A4152-8E41-4D1C-B88C-57C5C430A69E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15:09.181" v="514"/>
          <ac:spMkLst>
            <pc:docMk/>
            <pc:sldMk cId="3654206802" sldId="261"/>
            <ac:spMk id="12" creationId="{999F76F5-72D4-4814-9169-8F535AEEB809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15:09.181" v="514"/>
          <ac:spMkLst>
            <pc:docMk/>
            <pc:sldMk cId="3654206802" sldId="261"/>
            <ac:spMk id="14" creationId="{C6202988-4466-42C5-B33A-AFABF051B4FE}"/>
          </ac:spMkLst>
        </pc:spChg>
      </pc:sldChg>
      <pc:sldChg chg="modSp new">
        <pc:chgData name="BSCS-S19-ID-10827" userId="S::bscs-s19-id-10827@student.numl.edu.pk::069e4534-7d8e-449a-9508-356c67c02305" providerId="AD" clId="Web-{537E0E93-B897-472B-B0F5-08E6C4953975}" dt="2021-12-23T20:36:49.820" v="1208" actId="20577"/>
        <pc:sldMkLst>
          <pc:docMk/>
          <pc:sldMk cId="3570598231" sldId="262"/>
        </pc:sldMkLst>
        <pc:spChg chg="mod">
          <ac:chgData name="BSCS-S19-ID-10827" userId="S::bscs-s19-id-10827@student.numl.edu.pk::069e4534-7d8e-449a-9508-356c67c02305" providerId="AD" clId="Web-{537E0E93-B897-472B-B0F5-08E6C4953975}" dt="2021-12-23T20:31:24.982" v="1200" actId="20577"/>
          <ac:spMkLst>
            <pc:docMk/>
            <pc:sldMk cId="3570598231" sldId="262"/>
            <ac:spMk id="2" creationId="{3CAE60B4-A48C-438F-9722-2BB71D2C1212}"/>
          </ac:spMkLst>
        </pc:spChg>
        <pc:spChg chg="mod">
          <ac:chgData name="BSCS-S19-ID-10827" userId="S::bscs-s19-id-10827@student.numl.edu.pk::069e4534-7d8e-449a-9508-356c67c02305" providerId="AD" clId="Web-{537E0E93-B897-472B-B0F5-08E6C4953975}" dt="2021-12-23T20:36:49.820" v="1208" actId="20577"/>
          <ac:spMkLst>
            <pc:docMk/>
            <pc:sldMk cId="3570598231" sldId="262"/>
            <ac:spMk id="3" creationId="{72C533FA-CBEA-40F2-8ED0-2D86A8326A5F}"/>
          </ac:spMkLst>
        </pc:spChg>
      </pc:sldChg>
      <pc:sldChg chg="addSp delSp modSp new mod setBg setClrOvrMap">
        <pc:chgData name="BSCS-S19-ID-10827" userId="S::bscs-s19-id-10827@student.numl.edu.pk::069e4534-7d8e-449a-9508-356c67c02305" providerId="AD" clId="Web-{537E0E93-B897-472B-B0F5-08E6C4953975}" dt="2021-12-23T20:03:02.405" v="890" actId="1076"/>
        <pc:sldMkLst>
          <pc:docMk/>
          <pc:sldMk cId="1420464691" sldId="263"/>
        </pc:sldMkLst>
        <pc:spChg chg="add mod">
          <ac:chgData name="BSCS-S19-ID-10827" userId="S::bscs-s19-id-10827@student.numl.edu.pk::069e4534-7d8e-449a-9508-356c67c02305" providerId="AD" clId="Web-{537E0E93-B897-472B-B0F5-08E6C4953975}" dt="2021-12-23T20:03:02.405" v="890" actId="1076"/>
          <ac:spMkLst>
            <pc:docMk/>
            <pc:sldMk cId="1420464691" sldId="263"/>
            <ac:spMk id="2" creationId="{363B6659-231D-4B6E-B71E-62BC125B2121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53:24.262" v="854"/>
          <ac:spMkLst>
            <pc:docMk/>
            <pc:sldMk cId="1420464691" sldId="263"/>
            <ac:spMk id="16" creationId="{5EB8E3BF-F464-4900-8994-851061A9AD60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9:53:24.262" v="854"/>
          <ac:spMkLst>
            <pc:docMk/>
            <pc:sldMk cId="1420464691" sldId="263"/>
            <ac:spMk id="31" creationId="{9B347087-DEE1-4F23-8486-A2690AA195E5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9:53:24.262" v="854"/>
          <ac:spMkLst>
            <pc:docMk/>
            <pc:sldMk cId="1420464691" sldId="263"/>
            <ac:spMk id="33" creationId="{44BB81AE-EE4A-4AA4-8941-104B6C943598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9:53:24.262" v="854"/>
          <ac:spMkLst>
            <pc:docMk/>
            <pc:sldMk cId="1420464691" sldId="263"/>
            <ac:spMk id="37" creationId="{AAA2202F-2A68-464D-8E53-CEBE9303D848}"/>
          </ac:spMkLst>
        </pc:spChg>
        <pc:grpChg chg="add del">
          <ac:chgData name="BSCS-S19-ID-10827" userId="S::bscs-s19-id-10827@student.numl.edu.pk::069e4534-7d8e-449a-9508-356c67c02305" providerId="AD" clId="Web-{537E0E93-B897-472B-B0F5-08E6C4953975}" dt="2021-12-23T19:53:24.262" v="854"/>
          <ac:grpSpMkLst>
            <pc:docMk/>
            <pc:sldMk cId="1420464691" sldId="263"/>
            <ac:grpSpMk id="8" creationId="{DFB5D1BB-0703-437B-BD1E-1D07F8A2730B}"/>
          </ac:grpSpMkLst>
        </pc:grpChg>
        <pc:grpChg chg="add">
          <ac:chgData name="BSCS-S19-ID-10827" userId="S::bscs-s19-id-10827@student.numl.edu.pk::069e4534-7d8e-449a-9508-356c67c02305" providerId="AD" clId="Web-{537E0E93-B897-472B-B0F5-08E6C4953975}" dt="2021-12-23T19:53:24.262" v="854"/>
          <ac:grpSpMkLst>
            <pc:docMk/>
            <pc:sldMk cId="1420464691" sldId="263"/>
            <ac:grpSpMk id="23" creationId="{03E8C8A2-D2DA-42F8-84AA-AC5AB4251D29}"/>
          </ac:grpSpMkLst>
        </pc:grpChg>
        <pc:grpChg chg="add">
          <ac:chgData name="BSCS-S19-ID-10827" userId="S::bscs-s19-id-10827@student.numl.edu.pk::069e4534-7d8e-449a-9508-356c67c02305" providerId="AD" clId="Web-{537E0E93-B897-472B-B0F5-08E6C4953975}" dt="2021-12-23T19:53:24.262" v="854"/>
          <ac:grpSpMkLst>
            <pc:docMk/>
            <pc:sldMk cId="1420464691" sldId="263"/>
            <ac:grpSpMk id="39" creationId="{5B129734-DF6D-46B8-A0E0-4F178B3AD2FC}"/>
          </ac:grpSpMkLst>
        </pc:grpChg>
        <pc:picChg chg="add mod">
          <ac:chgData name="BSCS-S19-ID-10827" userId="S::bscs-s19-id-10827@student.numl.edu.pk::069e4534-7d8e-449a-9508-356c67c02305" providerId="AD" clId="Web-{537E0E93-B897-472B-B0F5-08E6C4953975}" dt="2021-12-23T20:02:51.749" v="889" actId="1076"/>
          <ac:picMkLst>
            <pc:docMk/>
            <pc:sldMk cId="1420464691" sldId="263"/>
            <ac:picMk id="4" creationId="{B1C54654-B56F-40B0-99FD-689D37894FC6}"/>
          </ac:picMkLst>
        </pc:picChg>
        <pc:cxnChg chg="add del">
          <ac:chgData name="BSCS-S19-ID-10827" userId="S::bscs-s19-id-10827@student.numl.edu.pk::069e4534-7d8e-449a-9508-356c67c02305" providerId="AD" clId="Web-{537E0E93-B897-472B-B0F5-08E6C4953975}" dt="2021-12-23T19:53:24.262" v="854"/>
          <ac:cxnSpMkLst>
            <pc:docMk/>
            <pc:sldMk cId="1420464691" sldId="263"/>
            <ac:cxnSpMk id="14" creationId="{883F92AF-2403-4558-B1D7-72130A1E4BC7}"/>
          </ac:cxnSpMkLst>
        </pc:cxnChg>
        <pc:cxnChg chg="add del">
          <ac:chgData name="BSCS-S19-ID-10827" userId="S::bscs-s19-id-10827@student.numl.edu.pk::069e4534-7d8e-449a-9508-356c67c02305" providerId="AD" clId="Web-{537E0E93-B897-472B-B0F5-08E6C4953975}" dt="2021-12-23T19:53:24.262" v="854"/>
          <ac:cxnSpMkLst>
            <pc:docMk/>
            <pc:sldMk cId="1420464691" sldId="263"/>
            <ac:cxnSpMk id="18" creationId="{8E0602D6-3A81-42F8-AE67-1BAAFC967CB0}"/>
          </ac:cxnSpMkLst>
        </pc:cxnChg>
        <pc:cxnChg chg="add">
          <ac:chgData name="BSCS-S19-ID-10827" userId="S::bscs-s19-id-10827@student.numl.edu.pk::069e4534-7d8e-449a-9508-356c67c02305" providerId="AD" clId="Web-{537E0E93-B897-472B-B0F5-08E6C4953975}" dt="2021-12-23T19:53:24.262" v="854"/>
          <ac:cxnSpMkLst>
            <pc:docMk/>
            <pc:sldMk cId="1420464691" sldId="263"/>
            <ac:cxnSpMk id="29" creationId="{0DFD28A6-39F3-425F-8050-E5BF1B4523B2}"/>
          </ac:cxnSpMkLst>
        </pc:cxnChg>
        <pc:cxnChg chg="add">
          <ac:chgData name="BSCS-S19-ID-10827" userId="S::bscs-s19-id-10827@student.numl.edu.pk::069e4534-7d8e-449a-9508-356c67c02305" providerId="AD" clId="Web-{537E0E93-B897-472B-B0F5-08E6C4953975}" dt="2021-12-23T19:53:24.262" v="854"/>
          <ac:cxnSpMkLst>
            <pc:docMk/>
            <pc:sldMk cId="1420464691" sldId="263"/>
            <ac:cxnSpMk id="35" creationId="{4AA791FC-1AEF-4561-93B5-6B9E981BBB74}"/>
          </ac:cxnSpMkLst>
        </pc:cxnChg>
      </pc:sldChg>
      <pc:sldChg chg="new del">
        <pc:chgData name="BSCS-S19-ID-10827" userId="S::bscs-s19-id-10827@student.numl.edu.pk::069e4534-7d8e-449a-9508-356c67c02305" providerId="AD" clId="Web-{537E0E93-B897-472B-B0F5-08E6C4953975}" dt="2021-12-23T19:50:53.726" v="834"/>
        <pc:sldMkLst>
          <pc:docMk/>
          <pc:sldMk cId="4189355778" sldId="263"/>
        </pc:sldMkLst>
      </pc:sldChg>
      <pc:sldChg chg="addSp delSp modSp new mod setBg">
        <pc:chgData name="BSCS-S19-ID-10827" userId="S::bscs-s19-id-10827@student.numl.edu.pk::069e4534-7d8e-449a-9508-356c67c02305" providerId="AD" clId="Web-{537E0E93-B897-472B-B0F5-08E6C4953975}" dt="2021-12-23T19:55:41.719" v="883"/>
        <pc:sldMkLst>
          <pc:docMk/>
          <pc:sldMk cId="1420539073" sldId="264"/>
        </pc:sldMkLst>
        <pc:spChg chg="add mod">
          <ac:chgData name="BSCS-S19-ID-10827" userId="S::bscs-s19-id-10827@student.numl.edu.pk::069e4534-7d8e-449a-9508-356c67c02305" providerId="AD" clId="Web-{537E0E93-B897-472B-B0F5-08E6C4953975}" dt="2021-12-23T19:55:41.719" v="883"/>
          <ac:spMkLst>
            <pc:docMk/>
            <pc:sldMk cId="1420539073" sldId="264"/>
            <ac:spMk id="2" creationId="{FE1B1A22-7A53-4019-9F49-10D6B50AF84C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54:32.561" v="865"/>
          <ac:spMkLst>
            <pc:docMk/>
            <pc:sldMk cId="1420539073" sldId="264"/>
            <ac:spMk id="3" creationId="{5AF2DE2E-D2B4-4C93-BF1F-DCAF7726BA86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54:31.733" v="864"/>
          <ac:spMkLst>
            <pc:docMk/>
            <pc:sldMk cId="1420539073" sldId="264"/>
            <ac:spMk id="4" creationId="{0D43E4AB-E460-4BF5-9797-228A24855471}"/>
          </ac:spMkLst>
        </pc:spChg>
        <pc:spChg chg="add del">
          <ac:chgData name="BSCS-S19-ID-10827" userId="S::bscs-s19-id-10827@student.numl.edu.pk::069e4534-7d8e-449a-9508-356c67c02305" providerId="AD" clId="Web-{537E0E93-B897-472B-B0F5-08E6C4953975}" dt="2021-12-23T19:54:29.842" v="863"/>
          <ac:spMkLst>
            <pc:docMk/>
            <pc:sldMk cId="1420539073" sldId="264"/>
            <ac:spMk id="5" creationId="{03090C63-0DFC-4FAC-BE27-A62FEB30C7A7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9:55:41.719" v="883"/>
          <ac:spMkLst>
            <pc:docMk/>
            <pc:sldMk cId="1420539073" sldId="264"/>
            <ac:spMk id="15" creationId="{D59C2C63-D709-4949-9465-29A52CBEDD3B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9:55:41.719" v="883"/>
          <ac:spMkLst>
            <pc:docMk/>
            <pc:sldMk cId="1420539073" sldId="264"/>
            <ac:spMk id="17" creationId="{0EFD2038-15D6-4003-8350-AFEC394EEFA7}"/>
          </ac:spMkLst>
        </pc:spChg>
        <pc:spChg chg="add">
          <ac:chgData name="BSCS-S19-ID-10827" userId="S::bscs-s19-id-10827@student.numl.edu.pk::069e4534-7d8e-449a-9508-356c67c02305" providerId="AD" clId="Web-{537E0E93-B897-472B-B0F5-08E6C4953975}" dt="2021-12-23T19:55:41.719" v="883"/>
          <ac:spMkLst>
            <pc:docMk/>
            <pc:sldMk cId="1420539073" sldId="264"/>
            <ac:spMk id="19" creationId="{8CF519C2-F6BE-41BE-A50E-54B98359C914}"/>
          </ac:spMkLst>
        </pc:spChg>
        <pc:grpChg chg="add">
          <ac:chgData name="BSCS-S19-ID-10827" userId="S::bscs-s19-id-10827@student.numl.edu.pk::069e4534-7d8e-449a-9508-356c67c02305" providerId="AD" clId="Web-{537E0E93-B897-472B-B0F5-08E6C4953975}" dt="2021-12-23T19:55:41.719" v="883"/>
          <ac:grpSpMkLst>
            <pc:docMk/>
            <pc:sldMk cId="1420539073" sldId="264"/>
            <ac:grpSpMk id="7" creationId="{7575D7A7-3C36-4508-9BC6-70A93BD3C438}"/>
          </ac:grpSpMkLst>
        </pc:grpChg>
        <pc:grpChg chg="add">
          <ac:chgData name="BSCS-S19-ID-10827" userId="S::bscs-s19-id-10827@student.numl.edu.pk::069e4534-7d8e-449a-9508-356c67c02305" providerId="AD" clId="Web-{537E0E93-B897-472B-B0F5-08E6C4953975}" dt="2021-12-23T19:55:41.719" v="883"/>
          <ac:grpSpMkLst>
            <pc:docMk/>
            <pc:sldMk cId="1420539073" sldId="264"/>
            <ac:grpSpMk id="21" creationId="{7767AD93-AD3E-4C62-97D5-E54E14B2EAD8}"/>
          </ac:grpSpMkLst>
        </pc:grpChg>
        <pc:cxnChg chg="add">
          <ac:chgData name="BSCS-S19-ID-10827" userId="S::bscs-s19-id-10827@student.numl.edu.pk::069e4534-7d8e-449a-9508-356c67c02305" providerId="AD" clId="Web-{537E0E93-B897-472B-B0F5-08E6C4953975}" dt="2021-12-23T19:55:41.719" v="883"/>
          <ac:cxnSpMkLst>
            <pc:docMk/>
            <pc:sldMk cId="1420539073" sldId="264"/>
            <ac:cxnSpMk id="13" creationId="{AE446D0E-6531-40B7-A182-FB8602439777}"/>
          </ac:cxnSpMkLst>
        </pc:cxnChg>
        <pc:cxnChg chg="add">
          <ac:chgData name="BSCS-S19-ID-10827" userId="S::bscs-s19-id-10827@student.numl.edu.pk::069e4534-7d8e-449a-9508-356c67c02305" providerId="AD" clId="Web-{537E0E93-B897-472B-B0F5-08E6C4953975}" dt="2021-12-23T19:55:41.719" v="883"/>
          <ac:cxnSpMkLst>
            <pc:docMk/>
            <pc:sldMk cId="1420539073" sldId="264"/>
            <ac:cxnSpMk id="27" creationId="{0772CE55-4C36-44F1-A9BD-379BEB84317D}"/>
          </ac:cxnSpMkLst>
        </pc:cxnChg>
      </pc:sldChg>
      <pc:sldChg chg="modSp new">
        <pc:chgData name="BSCS-S19-ID-10827" userId="S::bscs-s19-id-10827@student.numl.edu.pk::069e4534-7d8e-449a-9508-356c67c02305" providerId="AD" clId="Web-{537E0E93-B897-472B-B0F5-08E6C4953975}" dt="2021-12-23T20:36:17.632" v="1204" actId="20577"/>
        <pc:sldMkLst>
          <pc:docMk/>
          <pc:sldMk cId="632971303" sldId="265"/>
        </pc:sldMkLst>
        <pc:spChg chg="mod">
          <ac:chgData name="BSCS-S19-ID-10827" userId="S::bscs-s19-id-10827@student.numl.edu.pk::069e4534-7d8e-449a-9508-356c67c02305" providerId="AD" clId="Web-{537E0E93-B897-472B-B0F5-08E6C4953975}" dt="2021-12-23T20:11:07.030" v="966" actId="20577"/>
          <ac:spMkLst>
            <pc:docMk/>
            <pc:sldMk cId="632971303" sldId="265"/>
            <ac:spMk id="2" creationId="{63DD084A-B6F8-4870-8CBF-2D73D4E072C7}"/>
          </ac:spMkLst>
        </pc:spChg>
        <pc:spChg chg="mod">
          <ac:chgData name="BSCS-S19-ID-10827" userId="S::bscs-s19-id-10827@student.numl.edu.pk::069e4534-7d8e-449a-9508-356c67c02305" providerId="AD" clId="Web-{537E0E93-B897-472B-B0F5-08E6C4953975}" dt="2021-12-23T20:36:17.632" v="1204" actId="20577"/>
          <ac:spMkLst>
            <pc:docMk/>
            <pc:sldMk cId="632971303" sldId="265"/>
            <ac:spMk id="3" creationId="{B10DC2FB-DA3C-4147-B5DA-B8B86F1068DB}"/>
          </ac:spMkLst>
        </pc:spChg>
      </pc:sldChg>
      <pc:sldMasterChg chg="del delSldLayout">
        <pc:chgData name="BSCS-S19-ID-10827" userId="S::bscs-s19-id-10827@student.numl.edu.pk::069e4534-7d8e-449a-9508-356c67c02305" providerId="AD" clId="Web-{537E0E93-B897-472B-B0F5-08E6C4953975}" dt="2021-12-23T18:33:31.887" v="180"/>
        <pc:sldMasterMkLst>
          <pc:docMk/>
          <pc:sldMasterMk cId="0" sldId="2147483648"/>
        </pc:sldMasterMkLst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addSldLayout modSldLayout">
        <pc:chgData name="BSCS-S19-ID-10827" userId="S::bscs-s19-id-10827@student.numl.edu.pk::069e4534-7d8e-449a-9508-356c67c02305" providerId="AD" clId="Web-{537E0E93-B897-472B-B0F5-08E6C4953975}" dt="2021-12-23T18:33:31.887" v="180"/>
        <pc:sldMasterMkLst>
          <pc:docMk/>
          <pc:sldMasterMk cId="2910640955" sldId="2147483669"/>
        </pc:sldMasterMkLst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1616604809" sldId="2147483670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3304296667" sldId="2147483671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665435606" sldId="2147483672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1392544338" sldId="2147483673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2824066235" sldId="2147483674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3829465639" sldId="2147483675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4290588665" sldId="2147483676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2528946850" sldId="2147483677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3105175017" sldId="2147483678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1368000346" sldId="2147483679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2724974424" sldId="2147483680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3733310986" sldId="2147483681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1204887909" sldId="2147483682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2113536812" sldId="2147483683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2699374274" sldId="2147483684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17372816" sldId="2147483685"/>
          </pc:sldLayoutMkLst>
        </pc:sldLayoutChg>
        <pc:sldLayoutChg chg="add mod replId">
          <pc:chgData name="BSCS-S19-ID-10827" userId="S::bscs-s19-id-10827@student.numl.edu.pk::069e4534-7d8e-449a-9508-356c67c02305" providerId="AD" clId="Web-{537E0E93-B897-472B-B0F5-08E6C4953975}" dt="2021-12-23T18:33:31.887" v="180"/>
          <pc:sldLayoutMkLst>
            <pc:docMk/>
            <pc:sldMasterMk cId="2910640955" sldId="2147483669"/>
            <pc:sldLayoutMk cId="3657783175" sldId="2147483686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ADD4D-94DE-4F19-AFE1-F7D4A6EACFA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02BC78-0D53-4B2B-9FF9-662AAFC499F1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AE9FB344-BD88-4FB2-9FEA-73AA238BCB98}" type="parTrans" cxnId="{5DAC589B-1E9C-4423-B1AC-99172D812BFC}">
      <dgm:prSet/>
      <dgm:spPr/>
      <dgm:t>
        <a:bodyPr/>
        <a:lstStyle/>
        <a:p>
          <a:endParaRPr lang="en-US"/>
        </a:p>
      </dgm:t>
    </dgm:pt>
    <dgm:pt modelId="{22E48AA8-45E3-4D0A-B9CB-0C186093A6DB}" type="sibTrans" cxnId="{5DAC589B-1E9C-4423-B1AC-99172D812BFC}">
      <dgm:prSet/>
      <dgm:spPr/>
      <dgm:t>
        <a:bodyPr/>
        <a:lstStyle/>
        <a:p>
          <a:endParaRPr lang="en-US"/>
        </a:p>
      </dgm:t>
    </dgm:pt>
    <dgm:pt modelId="{1C1B98A7-3187-47B3-BE1A-3379DCE1A9F1}">
      <dgm:prSet/>
      <dgm:spPr/>
      <dgm:t>
        <a:bodyPr/>
        <a:lstStyle/>
        <a:p>
          <a:pPr rtl="0"/>
          <a:r>
            <a:rPr lang="en-US" dirty="0"/>
            <a:t>Why we use modifiers</a:t>
          </a:r>
        </a:p>
      </dgm:t>
    </dgm:pt>
    <dgm:pt modelId="{3EDF7433-001E-4987-93D5-80201D1B98AF}" type="parTrans" cxnId="{657227E4-470F-409E-A78E-524DDE5BD565}">
      <dgm:prSet/>
      <dgm:spPr/>
      <dgm:t>
        <a:bodyPr/>
        <a:lstStyle/>
        <a:p>
          <a:endParaRPr lang="en-US"/>
        </a:p>
      </dgm:t>
    </dgm:pt>
    <dgm:pt modelId="{7426CAAC-3EDE-4878-8E2A-B75DF2A8B03C}" type="sibTrans" cxnId="{657227E4-470F-409E-A78E-524DDE5BD565}">
      <dgm:prSet/>
      <dgm:spPr/>
      <dgm:t>
        <a:bodyPr/>
        <a:lstStyle/>
        <a:p>
          <a:endParaRPr lang="en-US"/>
        </a:p>
      </dgm:t>
    </dgm:pt>
    <dgm:pt modelId="{30002FB2-4D27-4D4D-AEDD-88D66C6F05DE}">
      <dgm:prSet phldr="0"/>
      <dgm:spPr/>
      <dgm:t>
        <a:bodyPr/>
        <a:lstStyle/>
        <a:p>
          <a:pPr rtl="0"/>
          <a:r>
            <a:rPr lang="en-US" dirty="0">
              <a:latin typeface="Garamond" panose="02020404030301010803"/>
            </a:rPr>
            <a:t>Modifier Errors</a:t>
          </a:r>
          <a:endParaRPr lang="en-US" dirty="0"/>
        </a:p>
      </dgm:t>
    </dgm:pt>
    <dgm:pt modelId="{B3B5CB8D-A608-4A98-8D51-AB0E6792ACF4}" type="parTrans" cxnId="{B670F3A5-48FD-4C80-9E6F-F16206D7051D}">
      <dgm:prSet/>
      <dgm:spPr/>
      <dgm:t>
        <a:bodyPr/>
        <a:lstStyle/>
        <a:p>
          <a:endParaRPr lang="en-US"/>
        </a:p>
      </dgm:t>
    </dgm:pt>
    <dgm:pt modelId="{4DC38A76-2A15-4594-9C6E-C12ABE5C40F4}" type="sibTrans" cxnId="{B670F3A5-48FD-4C80-9E6F-F16206D7051D}">
      <dgm:prSet/>
      <dgm:spPr/>
      <dgm:t>
        <a:bodyPr/>
        <a:lstStyle/>
        <a:p>
          <a:endParaRPr lang="en-US"/>
        </a:p>
      </dgm:t>
    </dgm:pt>
    <dgm:pt modelId="{FB925256-755B-4252-890F-7024F681AD0A}" type="pres">
      <dgm:prSet presAssocID="{EDEADD4D-94DE-4F19-AFE1-F7D4A6EACFA6}" presName="linear" presStyleCnt="0">
        <dgm:presLayoutVars>
          <dgm:animLvl val="lvl"/>
          <dgm:resizeHandles val="exact"/>
        </dgm:presLayoutVars>
      </dgm:prSet>
      <dgm:spPr/>
    </dgm:pt>
    <dgm:pt modelId="{66010EBE-130B-402F-8374-4F1AC686A2FB}" type="pres">
      <dgm:prSet presAssocID="{4902BC78-0D53-4B2B-9FF9-662AAFC499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DF29C7-A7EA-49F0-9B72-3B90C1012043}" type="pres">
      <dgm:prSet presAssocID="{22E48AA8-45E3-4D0A-B9CB-0C186093A6DB}" presName="spacer" presStyleCnt="0"/>
      <dgm:spPr/>
    </dgm:pt>
    <dgm:pt modelId="{359574F5-1B01-4574-B1AC-5AA3F5890BEC}" type="pres">
      <dgm:prSet presAssocID="{1C1B98A7-3187-47B3-BE1A-3379DCE1A9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BE328D-B6B3-4DD7-88E6-E8B5FFD36473}" type="pres">
      <dgm:prSet presAssocID="{7426CAAC-3EDE-4878-8E2A-B75DF2A8B03C}" presName="spacer" presStyleCnt="0"/>
      <dgm:spPr/>
    </dgm:pt>
    <dgm:pt modelId="{7AD8AF01-8752-43AE-8607-45658E803FA3}" type="pres">
      <dgm:prSet presAssocID="{30002FB2-4D27-4D4D-AEDD-88D66C6F0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C9A434-43F0-4A94-B278-BFBAD32F94D7}" type="presOf" srcId="{30002FB2-4D27-4D4D-AEDD-88D66C6F05DE}" destId="{7AD8AF01-8752-43AE-8607-45658E803FA3}" srcOrd="0" destOrd="0" presId="urn:microsoft.com/office/officeart/2005/8/layout/vList2"/>
    <dgm:cxn modelId="{8F689A68-207D-4086-8C3B-19E6289D07F7}" type="presOf" srcId="{EDEADD4D-94DE-4F19-AFE1-F7D4A6EACFA6}" destId="{FB925256-755B-4252-890F-7024F681AD0A}" srcOrd="0" destOrd="0" presId="urn:microsoft.com/office/officeart/2005/8/layout/vList2"/>
    <dgm:cxn modelId="{54E51A54-A564-4086-AAE8-C02544B909C5}" type="presOf" srcId="{1C1B98A7-3187-47B3-BE1A-3379DCE1A9F1}" destId="{359574F5-1B01-4574-B1AC-5AA3F5890BEC}" srcOrd="0" destOrd="0" presId="urn:microsoft.com/office/officeart/2005/8/layout/vList2"/>
    <dgm:cxn modelId="{5DAC589B-1E9C-4423-B1AC-99172D812BFC}" srcId="{EDEADD4D-94DE-4F19-AFE1-F7D4A6EACFA6}" destId="{4902BC78-0D53-4B2B-9FF9-662AAFC499F1}" srcOrd="0" destOrd="0" parTransId="{AE9FB344-BD88-4FB2-9FEA-73AA238BCB98}" sibTransId="{22E48AA8-45E3-4D0A-B9CB-0C186093A6DB}"/>
    <dgm:cxn modelId="{B670F3A5-48FD-4C80-9E6F-F16206D7051D}" srcId="{EDEADD4D-94DE-4F19-AFE1-F7D4A6EACFA6}" destId="{30002FB2-4D27-4D4D-AEDD-88D66C6F05DE}" srcOrd="2" destOrd="0" parTransId="{B3B5CB8D-A608-4A98-8D51-AB0E6792ACF4}" sibTransId="{4DC38A76-2A15-4594-9C6E-C12ABE5C40F4}"/>
    <dgm:cxn modelId="{91DECBBC-40EA-4AE1-BE91-97B512554700}" type="presOf" srcId="{4902BC78-0D53-4B2B-9FF9-662AAFC499F1}" destId="{66010EBE-130B-402F-8374-4F1AC686A2FB}" srcOrd="0" destOrd="0" presId="urn:microsoft.com/office/officeart/2005/8/layout/vList2"/>
    <dgm:cxn modelId="{657227E4-470F-409E-A78E-524DDE5BD565}" srcId="{EDEADD4D-94DE-4F19-AFE1-F7D4A6EACFA6}" destId="{1C1B98A7-3187-47B3-BE1A-3379DCE1A9F1}" srcOrd="1" destOrd="0" parTransId="{3EDF7433-001E-4987-93D5-80201D1B98AF}" sibTransId="{7426CAAC-3EDE-4878-8E2A-B75DF2A8B03C}"/>
    <dgm:cxn modelId="{F09888BA-1CED-4A1E-B99C-68A23EAE187E}" type="presParOf" srcId="{FB925256-755B-4252-890F-7024F681AD0A}" destId="{66010EBE-130B-402F-8374-4F1AC686A2FB}" srcOrd="0" destOrd="0" presId="urn:microsoft.com/office/officeart/2005/8/layout/vList2"/>
    <dgm:cxn modelId="{B8D27D64-71EA-411D-B4AE-D57ECD7A0753}" type="presParOf" srcId="{FB925256-755B-4252-890F-7024F681AD0A}" destId="{23DF29C7-A7EA-49F0-9B72-3B90C1012043}" srcOrd="1" destOrd="0" presId="urn:microsoft.com/office/officeart/2005/8/layout/vList2"/>
    <dgm:cxn modelId="{DEC59906-E56B-442F-A14C-748EC965E313}" type="presParOf" srcId="{FB925256-755B-4252-890F-7024F681AD0A}" destId="{359574F5-1B01-4574-B1AC-5AA3F5890BEC}" srcOrd="2" destOrd="0" presId="urn:microsoft.com/office/officeart/2005/8/layout/vList2"/>
    <dgm:cxn modelId="{29F93106-697C-4AB8-B212-357F50A93ADC}" type="presParOf" srcId="{FB925256-755B-4252-890F-7024F681AD0A}" destId="{01BE328D-B6B3-4DD7-88E6-E8B5FFD36473}" srcOrd="3" destOrd="0" presId="urn:microsoft.com/office/officeart/2005/8/layout/vList2"/>
    <dgm:cxn modelId="{21709068-EA61-4335-938A-C099083F471E}" type="presParOf" srcId="{FB925256-755B-4252-890F-7024F681AD0A}" destId="{7AD8AF01-8752-43AE-8607-45658E803F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3B093-7C72-40D8-A6AA-4C956AF5691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6E39EF-4B49-4512-A0C0-209B8FDCEF2E}">
      <dgm:prSet/>
      <dgm:spPr/>
      <dgm:t>
        <a:bodyPr/>
        <a:lstStyle/>
        <a:p>
          <a:r>
            <a:rPr lang="en-US" dirty="0"/>
            <a:t>A Modifier is a word/phrase/clause which modifies other words in a sentence.</a:t>
          </a:r>
        </a:p>
      </dgm:t>
    </dgm:pt>
    <dgm:pt modelId="{A9A83F49-7BD8-456E-9E45-B9325A181232}" type="parTrans" cxnId="{0013569C-30B6-434E-AA9D-EB2EBFB8AF35}">
      <dgm:prSet/>
      <dgm:spPr/>
      <dgm:t>
        <a:bodyPr/>
        <a:lstStyle/>
        <a:p>
          <a:endParaRPr lang="en-US"/>
        </a:p>
      </dgm:t>
    </dgm:pt>
    <dgm:pt modelId="{103AB795-C3BE-4893-A7BE-E5C217CBA071}" type="sibTrans" cxnId="{0013569C-30B6-434E-AA9D-EB2EBFB8AF35}">
      <dgm:prSet/>
      <dgm:spPr/>
      <dgm:t>
        <a:bodyPr/>
        <a:lstStyle/>
        <a:p>
          <a:endParaRPr lang="en-US"/>
        </a:p>
      </dgm:t>
    </dgm:pt>
    <dgm:pt modelId="{533EA6C0-A8EC-4461-8FCC-46731FCA41F0}">
      <dgm:prSet phldr="0"/>
      <dgm:spPr/>
      <dgm:t>
        <a:bodyPr/>
        <a:lstStyle/>
        <a:p>
          <a:pPr rtl="0"/>
          <a:r>
            <a:rPr lang="en-US" dirty="0">
              <a:latin typeface="Garamond" panose="02020404030301010803"/>
            </a:rPr>
            <a:t>It function as adjectives or adverbs</a:t>
          </a:r>
        </a:p>
      </dgm:t>
    </dgm:pt>
    <dgm:pt modelId="{DA8173A6-32E3-4587-8725-2E3C3B2D066E}" type="parTrans" cxnId="{4E813357-C609-45E1-AC94-4E70DDC14E6D}">
      <dgm:prSet/>
      <dgm:spPr/>
    </dgm:pt>
    <dgm:pt modelId="{CA85080B-E5C6-45F4-96E9-140C9E80F547}" type="sibTrans" cxnId="{4E813357-C609-45E1-AC94-4E70DDC14E6D}">
      <dgm:prSet/>
      <dgm:spPr/>
    </dgm:pt>
    <dgm:pt modelId="{CF4965D0-6F8E-48F9-81E9-F6D1C370753E}" type="pres">
      <dgm:prSet presAssocID="{E333B093-7C72-40D8-A6AA-4C956AF56918}" presName="linear" presStyleCnt="0">
        <dgm:presLayoutVars>
          <dgm:animLvl val="lvl"/>
          <dgm:resizeHandles val="exact"/>
        </dgm:presLayoutVars>
      </dgm:prSet>
      <dgm:spPr/>
    </dgm:pt>
    <dgm:pt modelId="{0D0FD330-33D9-4DF7-8BDA-53A4B95012A5}" type="pres">
      <dgm:prSet presAssocID="{716E39EF-4B49-4512-A0C0-209B8FDCE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4FB62A-69C6-49F5-9EEE-8639955902DE}" type="pres">
      <dgm:prSet presAssocID="{103AB795-C3BE-4893-A7BE-E5C217CBA071}" presName="spacer" presStyleCnt="0"/>
      <dgm:spPr/>
    </dgm:pt>
    <dgm:pt modelId="{CC621B3E-04FA-40BF-A1A5-422D8B26E7C9}" type="pres">
      <dgm:prSet presAssocID="{533EA6C0-A8EC-4461-8FCC-46731FCA41F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CB8829-1B9F-45FF-8776-7A39FCE5BDA1}" type="presOf" srcId="{E333B093-7C72-40D8-A6AA-4C956AF56918}" destId="{CF4965D0-6F8E-48F9-81E9-F6D1C370753E}" srcOrd="0" destOrd="0" presId="urn:microsoft.com/office/officeart/2005/8/layout/vList2"/>
    <dgm:cxn modelId="{F3C29B63-5FA0-455E-BF08-7CCDDD3DFD76}" type="presOf" srcId="{533EA6C0-A8EC-4461-8FCC-46731FCA41F0}" destId="{CC621B3E-04FA-40BF-A1A5-422D8B26E7C9}" srcOrd="0" destOrd="0" presId="urn:microsoft.com/office/officeart/2005/8/layout/vList2"/>
    <dgm:cxn modelId="{4E813357-C609-45E1-AC94-4E70DDC14E6D}" srcId="{E333B093-7C72-40D8-A6AA-4C956AF56918}" destId="{533EA6C0-A8EC-4461-8FCC-46731FCA41F0}" srcOrd="1" destOrd="0" parTransId="{DA8173A6-32E3-4587-8725-2E3C3B2D066E}" sibTransId="{CA85080B-E5C6-45F4-96E9-140C9E80F547}"/>
    <dgm:cxn modelId="{0013569C-30B6-434E-AA9D-EB2EBFB8AF35}" srcId="{E333B093-7C72-40D8-A6AA-4C956AF56918}" destId="{716E39EF-4B49-4512-A0C0-209B8FDCEF2E}" srcOrd="0" destOrd="0" parTransId="{A9A83F49-7BD8-456E-9E45-B9325A181232}" sibTransId="{103AB795-C3BE-4893-A7BE-E5C217CBA071}"/>
    <dgm:cxn modelId="{6C4AA4E2-59D6-47D0-A587-F841A34DD4A4}" type="presOf" srcId="{716E39EF-4B49-4512-A0C0-209B8FDCEF2E}" destId="{0D0FD330-33D9-4DF7-8BDA-53A4B95012A5}" srcOrd="0" destOrd="0" presId="urn:microsoft.com/office/officeart/2005/8/layout/vList2"/>
    <dgm:cxn modelId="{E61A8E35-2BD4-4B64-A39A-06863A248A26}" type="presParOf" srcId="{CF4965D0-6F8E-48F9-81E9-F6D1C370753E}" destId="{0D0FD330-33D9-4DF7-8BDA-53A4B95012A5}" srcOrd="0" destOrd="0" presId="urn:microsoft.com/office/officeart/2005/8/layout/vList2"/>
    <dgm:cxn modelId="{AEC81703-CB11-40B0-B869-DCD8F3CB2511}" type="presParOf" srcId="{CF4965D0-6F8E-48F9-81E9-F6D1C370753E}" destId="{104FB62A-69C6-49F5-9EEE-8639955902DE}" srcOrd="1" destOrd="0" presId="urn:microsoft.com/office/officeart/2005/8/layout/vList2"/>
    <dgm:cxn modelId="{AA246008-8D2E-4323-9A09-A5FAC37F14D4}" type="presParOf" srcId="{CF4965D0-6F8E-48F9-81E9-F6D1C370753E}" destId="{CC621B3E-04FA-40BF-A1A5-422D8B26E7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F3BCF2-F6BB-4704-A4F4-DF11009688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52534F-FD70-408A-8D90-34EEACE8F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Alex bought a </a:t>
          </a:r>
          <a:r>
            <a:rPr lang="en-US" u="sng" dirty="0"/>
            <a:t>chocolate</a:t>
          </a:r>
          <a:r>
            <a:rPr lang="en-US" dirty="0"/>
            <a:t> cake.</a:t>
          </a:r>
        </a:p>
      </dgm:t>
    </dgm:pt>
    <dgm:pt modelId="{78741EF0-B248-4EA4-8733-F51C8578700F}" type="parTrans" cxnId="{B98EDD2A-9502-4C77-BADE-7FBECA9B8B9A}">
      <dgm:prSet/>
      <dgm:spPr/>
      <dgm:t>
        <a:bodyPr/>
        <a:lstStyle/>
        <a:p>
          <a:endParaRPr lang="en-US"/>
        </a:p>
      </dgm:t>
    </dgm:pt>
    <dgm:pt modelId="{8D336240-0063-4D88-91BD-FC2E80FB890C}" type="sibTrans" cxnId="{B98EDD2A-9502-4C77-BADE-7FBECA9B8B9A}">
      <dgm:prSet/>
      <dgm:spPr/>
      <dgm:t>
        <a:bodyPr/>
        <a:lstStyle/>
        <a:p>
          <a:endParaRPr lang="en-US"/>
        </a:p>
      </dgm:t>
    </dgm:pt>
    <dgm:pt modelId="{BA8C5402-50BF-4642-809A-AB1CBD5D3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</a:t>
          </a:r>
          <a:r>
            <a:rPr lang="en-US" dirty="0">
              <a:latin typeface="Garamond" panose="02020404030301010803"/>
            </a:rPr>
            <a:t>A </a:t>
          </a:r>
          <a:r>
            <a:rPr lang="en-US" u="sng" dirty="0">
              <a:latin typeface="Garamond" panose="02020404030301010803"/>
            </a:rPr>
            <a:t>brown</a:t>
          </a:r>
          <a:r>
            <a:rPr lang="en-US" dirty="0">
              <a:latin typeface="Garamond" panose="02020404030301010803"/>
            </a:rPr>
            <a:t> dog was barking at me </a:t>
          </a:r>
          <a:r>
            <a:rPr lang="en-US" b="0" u="sng" dirty="0">
              <a:latin typeface="Garamond" panose="02020404030301010803"/>
            </a:rPr>
            <a:t>aggressively</a:t>
          </a:r>
          <a:r>
            <a:rPr lang="en-US" dirty="0">
              <a:latin typeface="Garamond" panose="02020404030301010803"/>
            </a:rPr>
            <a:t>.</a:t>
          </a:r>
          <a:endParaRPr lang="en-US" dirty="0"/>
        </a:p>
      </dgm:t>
    </dgm:pt>
    <dgm:pt modelId="{47DAE999-90A1-4F48-87EF-5671F30AE14B}" type="parTrans" cxnId="{282FACB9-493B-4648-9EE2-79977DE7CCA0}">
      <dgm:prSet/>
      <dgm:spPr/>
      <dgm:t>
        <a:bodyPr/>
        <a:lstStyle/>
        <a:p>
          <a:endParaRPr lang="en-US"/>
        </a:p>
      </dgm:t>
    </dgm:pt>
    <dgm:pt modelId="{1606DC38-1A15-4FC6-B60B-F1D212A6EC69}" type="sibTrans" cxnId="{282FACB9-493B-4648-9EE2-79977DE7CCA0}">
      <dgm:prSet/>
      <dgm:spPr/>
      <dgm:t>
        <a:bodyPr/>
        <a:lstStyle/>
        <a:p>
          <a:endParaRPr lang="en-US"/>
        </a:p>
      </dgm:t>
    </dgm:pt>
    <dgm:pt modelId="{C43F8D52-233B-4114-ADCD-034C8E9996A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3.</a:t>
          </a:r>
          <a:r>
            <a:rPr lang="en-US" dirty="0">
              <a:latin typeface="Garamond" panose="02020404030301010803"/>
            </a:rPr>
            <a:t> He played </a:t>
          </a:r>
          <a:r>
            <a:rPr lang="en-US" u="sng" dirty="0">
              <a:latin typeface="Garamond" panose="02020404030301010803"/>
            </a:rPr>
            <a:t>well in the football game</a:t>
          </a:r>
          <a:r>
            <a:rPr lang="en-US" dirty="0">
              <a:latin typeface="Garamond" panose="02020404030301010803"/>
            </a:rPr>
            <a:t>.</a:t>
          </a:r>
          <a:endParaRPr lang="en-US" dirty="0"/>
        </a:p>
      </dgm:t>
    </dgm:pt>
    <dgm:pt modelId="{BB8EED21-11A8-4209-94F4-DF1A90EBAC17}" type="parTrans" cxnId="{2FDD3143-845E-4A4F-BC8C-4C46995EB710}">
      <dgm:prSet/>
      <dgm:spPr/>
      <dgm:t>
        <a:bodyPr/>
        <a:lstStyle/>
        <a:p>
          <a:endParaRPr lang="en-US"/>
        </a:p>
      </dgm:t>
    </dgm:pt>
    <dgm:pt modelId="{6E371864-8CBB-4F41-BB44-EE3C44E2F2E5}" type="sibTrans" cxnId="{2FDD3143-845E-4A4F-BC8C-4C46995EB710}">
      <dgm:prSet/>
      <dgm:spPr/>
      <dgm:t>
        <a:bodyPr/>
        <a:lstStyle/>
        <a:p>
          <a:endParaRPr lang="en-US"/>
        </a:p>
      </dgm:t>
    </dgm:pt>
    <dgm:pt modelId="{C165AC91-01D5-49C1-80DE-B6E15A5D1970}" type="pres">
      <dgm:prSet presAssocID="{DCF3BCF2-F6BB-4704-A4F4-DF1100968889}" presName="root" presStyleCnt="0">
        <dgm:presLayoutVars>
          <dgm:dir/>
          <dgm:resizeHandles val="exact"/>
        </dgm:presLayoutVars>
      </dgm:prSet>
      <dgm:spPr/>
    </dgm:pt>
    <dgm:pt modelId="{9D64D4F7-D1CD-41AE-A60A-DEFCF38E152C}" type="pres">
      <dgm:prSet presAssocID="{F752534F-FD70-408A-8D90-34EEACE8FE40}" presName="compNode" presStyleCnt="0"/>
      <dgm:spPr/>
    </dgm:pt>
    <dgm:pt modelId="{3C332187-3641-48DF-A458-8290F455B0C8}" type="pres">
      <dgm:prSet presAssocID="{F752534F-FD70-408A-8D90-34EEACE8FE40}" presName="bgRect" presStyleLbl="bgShp" presStyleIdx="0" presStyleCnt="3"/>
      <dgm:spPr/>
    </dgm:pt>
    <dgm:pt modelId="{31ECDDFB-E97D-4DC2-8E65-735381E39D07}" type="pres">
      <dgm:prSet presAssocID="{F752534F-FD70-408A-8D90-34EEACE8FE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2933473A-BACE-45B8-B45C-E61E7D409421}" type="pres">
      <dgm:prSet presAssocID="{F752534F-FD70-408A-8D90-34EEACE8FE40}" presName="spaceRect" presStyleCnt="0"/>
      <dgm:spPr/>
    </dgm:pt>
    <dgm:pt modelId="{B169B169-5009-4815-9DF3-38C5242ACB28}" type="pres">
      <dgm:prSet presAssocID="{F752534F-FD70-408A-8D90-34EEACE8FE40}" presName="parTx" presStyleLbl="revTx" presStyleIdx="0" presStyleCnt="3">
        <dgm:presLayoutVars>
          <dgm:chMax val="0"/>
          <dgm:chPref val="0"/>
        </dgm:presLayoutVars>
      </dgm:prSet>
      <dgm:spPr/>
    </dgm:pt>
    <dgm:pt modelId="{DA5F7EE5-C199-4F58-822F-F2EF955C019E}" type="pres">
      <dgm:prSet presAssocID="{8D336240-0063-4D88-91BD-FC2E80FB890C}" presName="sibTrans" presStyleCnt="0"/>
      <dgm:spPr/>
    </dgm:pt>
    <dgm:pt modelId="{E6088F47-CBCF-4C87-9746-8DFD24923AE8}" type="pres">
      <dgm:prSet presAssocID="{BA8C5402-50BF-4642-809A-AB1CBD5D3960}" presName="compNode" presStyleCnt="0"/>
      <dgm:spPr/>
    </dgm:pt>
    <dgm:pt modelId="{B5F4E495-DBB3-41B1-A697-CB8357A42BD1}" type="pres">
      <dgm:prSet presAssocID="{BA8C5402-50BF-4642-809A-AB1CBD5D3960}" presName="bgRect" presStyleLbl="bgShp" presStyleIdx="1" presStyleCnt="3"/>
      <dgm:spPr/>
    </dgm:pt>
    <dgm:pt modelId="{F8ECAD45-6A37-4202-81EA-C554B887C0FE}" type="pres">
      <dgm:prSet presAssocID="{BA8C5402-50BF-4642-809A-AB1CBD5D39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4A65B2D1-2F68-4A9E-AF1A-16A1BCC9E9FD}" type="pres">
      <dgm:prSet presAssocID="{BA8C5402-50BF-4642-809A-AB1CBD5D3960}" presName="spaceRect" presStyleCnt="0"/>
      <dgm:spPr/>
    </dgm:pt>
    <dgm:pt modelId="{8384F77B-0624-4FAA-B896-19A90739BF04}" type="pres">
      <dgm:prSet presAssocID="{BA8C5402-50BF-4642-809A-AB1CBD5D3960}" presName="parTx" presStyleLbl="revTx" presStyleIdx="1" presStyleCnt="3">
        <dgm:presLayoutVars>
          <dgm:chMax val="0"/>
          <dgm:chPref val="0"/>
        </dgm:presLayoutVars>
      </dgm:prSet>
      <dgm:spPr/>
    </dgm:pt>
    <dgm:pt modelId="{3CC8BDDC-8E15-45EF-AA76-C6F81D8C6F9C}" type="pres">
      <dgm:prSet presAssocID="{1606DC38-1A15-4FC6-B60B-F1D212A6EC69}" presName="sibTrans" presStyleCnt="0"/>
      <dgm:spPr/>
    </dgm:pt>
    <dgm:pt modelId="{4AA0C2C6-484F-493F-A31F-F11051B5443D}" type="pres">
      <dgm:prSet presAssocID="{C43F8D52-233B-4114-ADCD-034C8E9996AA}" presName="compNode" presStyleCnt="0"/>
      <dgm:spPr/>
    </dgm:pt>
    <dgm:pt modelId="{D157980E-1D13-4226-B2F4-D0F3ADD6FF22}" type="pres">
      <dgm:prSet presAssocID="{C43F8D52-233B-4114-ADCD-034C8E9996AA}" presName="bgRect" presStyleLbl="bgShp" presStyleIdx="2" presStyleCnt="3"/>
      <dgm:spPr/>
    </dgm:pt>
    <dgm:pt modelId="{849FC933-589C-4465-AAC3-4BC2AD0EBB7A}" type="pres">
      <dgm:prSet presAssocID="{C43F8D52-233B-4114-ADCD-034C8E9996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430FB67E-28EC-40DD-B721-9B544C142EC4}" type="pres">
      <dgm:prSet presAssocID="{C43F8D52-233B-4114-ADCD-034C8E9996AA}" presName="spaceRect" presStyleCnt="0"/>
      <dgm:spPr/>
    </dgm:pt>
    <dgm:pt modelId="{6997CE77-7EDD-4664-90A1-A0417F5ADD3B}" type="pres">
      <dgm:prSet presAssocID="{C43F8D52-233B-4114-ADCD-034C8E9996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8EDD2A-9502-4C77-BADE-7FBECA9B8B9A}" srcId="{DCF3BCF2-F6BB-4704-A4F4-DF1100968889}" destId="{F752534F-FD70-408A-8D90-34EEACE8FE40}" srcOrd="0" destOrd="0" parTransId="{78741EF0-B248-4EA4-8733-F51C8578700F}" sibTransId="{8D336240-0063-4D88-91BD-FC2E80FB890C}"/>
    <dgm:cxn modelId="{61D3AD3F-A74E-4E7A-9B88-D9CDC03901D0}" type="presOf" srcId="{DCF3BCF2-F6BB-4704-A4F4-DF1100968889}" destId="{C165AC91-01D5-49C1-80DE-B6E15A5D1970}" srcOrd="0" destOrd="0" presId="urn:microsoft.com/office/officeart/2018/2/layout/IconVerticalSolidList"/>
    <dgm:cxn modelId="{2FDD3143-845E-4A4F-BC8C-4C46995EB710}" srcId="{DCF3BCF2-F6BB-4704-A4F4-DF1100968889}" destId="{C43F8D52-233B-4114-ADCD-034C8E9996AA}" srcOrd="2" destOrd="0" parTransId="{BB8EED21-11A8-4209-94F4-DF1A90EBAC17}" sibTransId="{6E371864-8CBB-4F41-BB44-EE3C44E2F2E5}"/>
    <dgm:cxn modelId="{13F9D47C-9AF6-45BA-8109-51E783D2F289}" type="presOf" srcId="{C43F8D52-233B-4114-ADCD-034C8E9996AA}" destId="{6997CE77-7EDD-4664-90A1-A0417F5ADD3B}" srcOrd="0" destOrd="0" presId="urn:microsoft.com/office/officeart/2018/2/layout/IconVerticalSolidList"/>
    <dgm:cxn modelId="{282FACB9-493B-4648-9EE2-79977DE7CCA0}" srcId="{DCF3BCF2-F6BB-4704-A4F4-DF1100968889}" destId="{BA8C5402-50BF-4642-809A-AB1CBD5D3960}" srcOrd="1" destOrd="0" parTransId="{47DAE999-90A1-4F48-87EF-5671F30AE14B}" sibTransId="{1606DC38-1A15-4FC6-B60B-F1D212A6EC69}"/>
    <dgm:cxn modelId="{094880C5-CB17-4307-8F0A-6E15BF0C8A14}" type="presOf" srcId="{BA8C5402-50BF-4642-809A-AB1CBD5D3960}" destId="{8384F77B-0624-4FAA-B896-19A90739BF04}" srcOrd="0" destOrd="0" presId="urn:microsoft.com/office/officeart/2018/2/layout/IconVerticalSolidList"/>
    <dgm:cxn modelId="{9BA06EDD-41DC-4260-9701-93EB1BD8EE15}" type="presOf" srcId="{F752534F-FD70-408A-8D90-34EEACE8FE40}" destId="{B169B169-5009-4815-9DF3-38C5242ACB28}" srcOrd="0" destOrd="0" presId="urn:microsoft.com/office/officeart/2018/2/layout/IconVerticalSolidList"/>
    <dgm:cxn modelId="{1D5EBD6D-55F5-462B-95DD-80403AF07EB8}" type="presParOf" srcId="{C165AC91-01D5-49C1-80DE-B6E15A5D1970}" destId="{9D64D4F7-D1CD-41AE-A60A-DEFCF38E152C}" srcOrd="0" destOrd="0" presId="urn:microsoft.com/office/officeart/2018/2/layout/IconVerticalSolidList"/>
    <dgm:cxn modelId="{E5A7087A-1035-470E-8BF1-37FB7E2E4323}" type="presParOf" srcId="{9D64D4F7-D1CD-41AE-A60A-DEFCF38E152C}" destId="{3C332187-3641-48DF-A458-8290F455B0C8}" srcOrd="0" destOrd="0" presId="urn:microsoft.com/office/officeart/2018/2/layout/IconVerticalSolidList"/>
    <dgm:cxn modelId="{DDDA4C08-2E52-4796-9E73-C6521A1F9F95}" type="presParOf" srcId="{9D64D4F7-D1CD-41AE-A60A-DEFCF38E152C}" destId="{31ECDDFB-E97D-4DC2-8E65-735381E39D07}" srcOrd="1" destOrd="0" presId="urn:microsoft.com/office/officeart/2018/2/layout/IconVerticalSolidList"/>
    <dgm:cxn modelId="{B9D9B565-9743-4225-B887-7A65102D1EE0}" type="presParOf" srcId="{9D64D4F7-D1CD-41AE-A60A-DEFCF38E152C}" destId="{2933473A-BACE-45B8-B45C-E61E7D409421}" srcOrd="2" destOrd="0" presId="urn:microsoft.com/office/officeart/2018/2/layout/IconVerticalSolidList"/>
    <dgm:cxn modelId="{82B95D30-D608-49B1-83C7-97DA303AA43F}" type="presParOf" srcId="{9D64D4F7-D1CD-41AE-A60A-DEFCF38E152C}" destId="{B169B169-5009-4815-9DF3-38C5242ACB28}" srcOrd="3" destOrd="0" presId="urn:microsoft.com/office/officeart/2018/2/layout/IconVerticalSolidList"/>
    <dgm:cxn modelId="{34787A0D-3825-4F39-8F36-705CFE73B7B9}" type="presParOf" srcId="{C165AC91-01D5-49C1-80DE-B6E15A5D1970}" destId="{DA5F7EE5-C199-4F58-822F-F2EF955C019E}" srcOrd="1" destOrd="0" presId="urn:microsoft.com/office/officeart/2018/2/layout/IconVerticalSolidList"/>
    <dgm:cxn modelId="{55D36EA6-EA6D-407C-B8DB-92F987B1528E}" type="presParOf" srcId="{C165AC91-01D5-49C1-80DE-B6E15A5D1970}" destId="{E6088F47-CBCF-4C87-9746-8DFD24923AE8}" srcOrd="2" destOrd="0" presId="urn:microsoft.com/office/officeart/2018/2/layout/IconVerticalSolidList"/>
    <dgm:cxn modelId="{C83C2EA4-4ED8-415A-90F7-25E2D6857C96}" type="presParOf" srcId="{E6088F47-CBCF-4C87-9746-8DFD24923AE8}" destId="{B5F4E495-DBB3-41B1-A697-CB8357A42BD1}" srcOrd="0" destOrd="0" presId="urn:microsoft.com/office/officeart/2018/2/layout/IconVerticalSolidList"/>
    <dgm:cxn modelId="{C17C7174-9500-49B0-A099-C7A13AFF5361}" type="presParOf" srcId="{E6088F47-CBCF-4C87-9746-8DFD24923AE8}" destId="{F8ECAD45-6A37-4202-81EA-C554B887C0FE}" srcOrd="1" destOrd="0" presId="urn:microsoft.com/office/officeart/2018/2/layout/IconVerticalSolidList"/>
    <dgm:cxn modelId="{CA04D5A7-C4BF-43D0-899E-B2194A684663}" type="presParOf" srcId="{E6088F47-CBCF-4C87-9746-8DFD24923AE8}" destId="{4A65B2D1-2F68-4A9E-AF1A-16A1BCC9E9FD}" srcOrd="2" destOrd="0" presId="urn:microsoft.com/office/officeart/2018/2/layout/IconVerticalSolidList"/>
    <dgm:cxn modelId="{91AD6828-A3FE-467F-A3EA-50EE5D00A726}" type="presParOf" srcId="{E6088F47-CBCF-4C87-9746-8DFD24923AE8}" destId="{8384F77B-0624-4FAA-B896-19A90739BF04}" srcOrd="3" destOrd="0" presId="urn:microsoft.com/office/officeart/2018/2/layout/IconVerticalSolidList"/>
    <dgm:cxn modelId="{068FC0DC-4D25-4C87-9D9B-3CF1D5E487F2}" type="presParOf" srcId="{C165AC91-01D5-49C1-80DE-B6E15A5D1970}" destId="{3CC8BDDC-8E15-45EF-AA76-C6F81D8C6F9C}" srcOrd="3" destOrd="0" presId="urn:microsoft.com/office/officeart/2018/2/layout/IconVerticalSolidList"/>
    <dgm:cxn modelId="{E6301749-10BF-46AA-B4B0-C1FAA3E8CA94}" type="presParOf" srcId="{C165AC91-01D5-49C1-80DE-B6E15A5D1970}" destId="{4AA0C2C6-484F-493F-A31F-F11051B5443D}" srcOrd="4" destOrd="0" presId="urn:microsoft.com/office/officeart/2018/2/layout/IconVerticalSolidList"/>
    <dgm:cxn modelId="{29E3585D-F7EF-4D3B-874A-F25B8E987037}" type="presParOf" srcId="{4AA0C2C6-484F-493F-A31F-F11051B5443D}" destId="{D157980E-1D13-4226-B2F4-D0F3ADD6FF22}" srcOrd="0" destOrd="0" presId="urn:microsoft.com/office/officeart/2018/2/layout/IconVerticalSolidList"/>
    <dgm:cxn modelId="{AA025842-8378-46DA-B412-E44C17C994AF}" type="presParOf" srcId="{4AA0C2C6-484F-493F-A31F-F11051B5443D}" destId="{849FC933-589C-4465-AAC3-4BC2AD0EBB7A}" srcOrd="1" destOrd="0" presId="urn:microsoft.com/office/officeart/2018/2/layout/IconVerticalSolidList"/>
    <dgm:cxn modelId="{A5809A8F-F18B-4B1D-9402-DB7E3E1B6E9B}" type="presParOf" srcId="{4AA0C2C6-484F-493F-A31F-F11051B5443D}" destId="{430FB67E-28EC-40DD-B721-9B544C142EC4}" srcOrd="2" destOrd="0" presId="urn:microsoft.com/office/officeart/2018/2/layout/IconVerticalSolidList"/>
    <dgm:cxn modelId="{03E1388F-E298-4223-B709-F9A8441E1714}" type="presParOf" srcId="{4AA0C2C6-484F-493F-A31F-F11051B5443D}" destId="{6997CE77-7EDD-4664-90A1-A0417F5AD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10EBE-130B-402F-8374-4F1AC686A2FB}">
      <dsp:nvSpPr>
        <dsp:cNvPr id="0" name=""/>
        <dsp:cNvSpPr/>
      </dsp:nvSpPr>
      <dsp:spPr>
        <a:xfrm>
          <a:off x="0" y="763308"/>
          <a:ext cx="5914209" cy="1146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Introduction</a:t>
          </a:r>
        </a:p>
      </dsp:txBody>
      <dsp:txXfrm>
        <a:off x="55972" y="819280"/>
        <a:ext cx="5802265" cy="1034656"/>
      </dsp:txXfrm>
    </dsp:sp>
    <dsp:sp modelId="{359574F5-1B01-4574-B1AC-5AA3F5890BEC}">
      <dsp:nvSpPr>
        <dsp:cNvPr id="0" name=""/>
        <dsp:cNvSpPr/>
      </dsp:nvSpPr>
      <dsp:spPr>
        <a:xfrm>
          <a:off x="0" y="2051028"/>
          <a:ext cx="5914209" cy="1146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Why we use modifiers</a:t>
          </a:r>
        </a:p>
      </dsp:txBody>
      <dsp:txXfrm>
        <a:off x="55972" y="2107000"/>
        <a:ext cx="5802265" cy="1034656"/>
      </dsp:txXfrm>
    </dsp:sp>
    <dsp:sp modelId="{7AD8AF01-8752-43AE-8607-45658E803FA3}">
      <dsp:nvSpPr>
        <dsp:cNvPr id="0" name=""/>
        <dsp:cNvSpPr/>
      </dsp:nvSpPr>
      <dsp:spPr>
        <a:xfrm>
          <a:off x="0" y="3338748"/>
          <a:ext cx="5914209" cy="1146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Garamond" panose="02020404030301010803"/>
            </a:rPr>
            <a:t>Modifier Errors</a:t>
          </a:r>
          <a:endParaRPr lang="en-US" sz="4900" kern="1200" dirty="0"/>
        </a:p>
      </dsp:txBody>
      <dsp:txXfrm>
        <a:off x="55972" y="3394720"/>
        <a:ext cx="5802265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D330-33D9-4DF7-8BDA-53A4B95012A5}">
      <dsp:nvSpPr>
        <dsp:cNvPr id="0" name=""/>
        <dsp:cNvSpPr/>
      </dsp:nvSpPr>
      <dsp:spPr>
        <a:xfrm>
          <a:off x="0" y="35388"/>
          <a:ext cx="5914209" cy="25342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 Modifier is a word/phrase/clause which modifies other words in a sentence.</a:t>
          </a:r>
        </a:p>
      </dsp:txBody>
      <dsp:txXfrm>
        <a:off x="123710" y="159098"/>
        <a:ext cx="5666789" cy="2286800"/>
      </dsp:txXfrm>
    </dsp:sp>
    <dsp:sp modelId="{CC621B3E-04FA-40BF-A1A5-422D8B26E7C9}">
      <dsp:nvSpPr>
        <dsp:cNvPr id="0" name=""/>
        <dsp:cNvSpPr/>
      </dsp:nvSpPr>
      <dsp:spPr>
        <a:xfrm>
          <a:off x="0" y="2679048"/>
          <a:ext cx="5914209" cy="25342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Garamond" panose="02020404030301010803"/>
            </a:rPr>
            <a:t>It function as adjectives or adverbs</a:t>
          </a:r>
        </a:p>
      </dsp:txBody>
      <dsp:txXfrm>
        <a:off x="123710" y="2802758"/>
        <a:ext cx="5666789" cy="228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32187-3641-48DF-A458-8290F455B0C8}">
      <dsp:nvSpPr>
        <dsp:cNvPr id="0" name=""/>
        <dsp:cNvSpPr/>
      </dsp:nvSpPr>
      <dsp:spPr>
        <a:xfrm>
          <a:off x="0" y="483"/>
          <a:ext cx="5272392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CDDFB-E97D-4DC2-8E65-735381E39D07}">
      <dsp:nvSpPr>
        <dsp:cNvPr id="0" name=""/>
        <dsp:cNvSpPr/>
      </dsp:nvSpPr>
      <dsp:spPr>
        <a:xfrm>
          <a:off x="342100" y="254938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9B169-5009-4815-9DF3-38C5242ACB28}">
      <dsp:nvSpPr>
        <dsp:cNvPr id="0" name=""/>
        <dsp:cNvSpPr/>
      </dsp:nvSpPr>
      <dsp:spPr>
        <a:xfrm>
          <a:off x="1306203" y="483"/>
          <a:ext cx="3966188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Alex bought a </a:t>
          </a:r>
          <a:r>
            <a:rPr lang="en-US" sz="2500" u="sng" kern="1200" dirty="0"/>
            <a:t>chocolate</a:t>
          </a:r>
          <a:r>
            <a:rPr lang="en-US" sz="2500" kern="1200" dirty="0"/>
            <a:t> cake.</a:t>
          </a:r>
        </a:p>
      </dsp:txBody>
      <dsp:txXfrm>
        <a:off x="1306203" y="483"/>
        <a:ext cx="3966188" cy="1130911"/>
      </dsp:txXfrm>
    </dsp:sp>
    <dsp:sp modelId="{B5F4E495-DBB3-41B1-A697-CB8357A42BD1}">
      <dsp:nvSpPr>
        <dsp:cNvPr id="0" name=""/>
        <dsp:cNvSpPr/>
      </dsp:nvSpPr>
      <dsp:spPr>
        <a:xfrm>
          <a:off x="0" y="1414123"/>
          <a:ext cx="5272392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CAD45-6A37-4202-81EA-C554B887C0FE}">
      <dsp:nvSpPr>
        <dsp:cNvPr id="0" name=""/>
        <dsp:cNvSpPr/>
      </dsp:nvSpPr>
      <dsp:spPr>
        <a:xfrm>
          <a:off x="342100" y="1668578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4F77B-0624-4FAA-B896-19A90739BF04}">
      <dsp:nvSpPr>
        <dsp:cNvPr id="0" name=""/>
        <dsp:cNvSpPr/>
      </dsp:nvSpPr>
      <dsp:spPr>
        <a:xfrm>
          <a:off x="1306203" y="1414123"/>
          <a:ext cx="3966188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</a:t>
          </a:r>
          <a:r>
            <a:rPr lang="en-US" sz="2500" kern="1200" dirty="0">
              <a:latin typeface="Garamond" panose="02020404030301010803"/>
            </a:rPr>
            <a:t>A </a:t>
          </a:r>
          <a:r>
            <a:rPr lang="en-US" sz="2500" u="sng" kern="1200" dirty="0">
              <a:latin typeface="Garamond" panose="02020404030301010803"/>
            </a:rPr>
            <a:t>brown</a:t>
          </a:r>
          <a:r>
            <a:rPr lang="en-US" sz="2500" kern="1200" dirty="0">
              <a:latin typeface="Garamond" panose="02020404030301010803"/>
            </a:rPr>
            <a:t> dog was barking at me </a:t>
          </a:r>
          <a:r>
            <a:rPr lang="en-US" sz="2500" b="0" u="sng" kern="1200" dirty="0">
              <a:latin typeface="Garamond" panose="02020404030301010803"/>
            </a:rPr>
            <a:t>aggressively</a:t>
          </a:r>
          <a:r>
            <a:rPr lang="en-US" sz="2500" kern="1200" dirty="0">
              <a:latin typeface="Garamond" panose="02020404030301010803"/>
            </a:rPr>
            <a:t>.</a:t>
          </a:r>
          <a:endParaRPr lang="en-US" sz="2500" kern="1200" dirty="0"/>
        </a:p>
      </dsp:txBody>
      <dsp:txXfrm>
        <a:off x="1306203" y="1414123"/>
        <a:ext cx="3966188" cy="1130911"/>
      </dsp:txXfrm>
    </dsp:sp>
    <dsp:sp modelId="{D157980E-1D13-4226-B2F4-D0F3ADD6FF22}">
      <dsp:nvSpPr>
        <dsp:cNvPr id="0" name=""/>
        <dsp:cNvSpPr/>
      </dsp:nvSpPr>
      <dsp:spPr>
        <a:xfrm>
          <a:off x="0" y="2827762"/>
          <a:ext cx="5272392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FC933-589C-4465-AAC3-4BC2AD0EBB7A}">
      <dsp:nvSpPr>
        <dsp:cNvPr id="0" name=""/>
        <dsp:cNvSpPr/>
      </dsp:nvSpPr>
      <dsp:spPr>
        <a:xfrm>
          <a:off x="342100" y="3082218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7CE77-7EDD-4664-90A1-A0417F5ADD3B}">
      <dsp:nvSpPr>
        <dsp:cNvPr id="0" name=""/>
        <dsp:cNvSpPr/>
      </dsp:nvSpPr>
      <dsp:spPr>
        <a:xfrm>
          <a:off x="1306203" y="2827762"/>
          <a:ext cx="3966188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</a:t>
          </a:r>
          <a:r>
            <a:rPr lang="en-US" sz="2500" kern="1200" dirty="0">
              <a:latin typeface="Garamond" panose="02020404030301010803"/>
            </a:rPr>
            <a:t> He played </a:t>
          </a:r>
          <a:r>
            <a:rPr lang="en-US" sz="2500" u="sng" kern="1200" dirty="0">
              <a:latin typeface="Garamond" panose="02020404030301010803"/>
            </a:rPr>
            <a:t>well in the football game</a:t>
          </a:r>
          <a:r>
            <a:rPr lang="en-US" sz="2500" kern="1200" dirty="0">
              <a:latin typeface="Garamond" panose="02020404030301010803"/>
            </a:rPr>
            <a:t>.</a:t>
          </a:r>
          <a:endParaRPr lang="en-US" sz="2500" kern="1200" dirty="0"/>
        </a:p>
      </dsp:txBody>
      <dsp:txXfrm>
        <a:off x="1306203" y="2827762"/>
        <a:ext cx="3966188" cy="1130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0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0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1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36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74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8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9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4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6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8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Abu Umair</a:t>
            </a:r>
          </a:p>
          <a:p>
            <a:r>
              <a:rPr lang="en-US" dirty="0"/>
              <a:t>2119</a:t>
            </a:r>
          </a:p>
          <a:p>
            <a:r>
              <a:rPr lang="en-US" dirty="0"/>
              <a:t>BSCS 6th (M)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B1A22-7A53-4019-9F49-10D6B50AF84C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0E4E4-685D-41E3-8BAB-3F7F94F8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Agenda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6A609-5645-4262-9C08-0EE558B0C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17405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91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FCEA6-799D-4CB5-981E-3C1AB548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262626"/>
                </a:solidFill>
              </a:rPr>
              <a:t>Introduction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981334-00ED-4BAF-85E6-19F6012F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8466" y="6379383"/>
            <a:ext cx="93133" cy="142631"/>
          </a:xfrm>
        </p:spPr>
        <p:txBody>
          <a:bodyPr>
            <a:normAutofit fontScale="40000" lnSpcReduction="20000"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8" name="Date Placeholder 9">
            <a:extLst>
              <a:ext uri="{FF2B5EF4-FFF2-40B4-BE49-F238E27FC236}">
                <a16:creationId xmlns:a16="http://schemas.microsoft.com/office/drawing/2014/main" id="{765FD020-DC74-4A07-82CB-D6939D7D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3230" y="6379383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60555-4B33-4803-B07E-31F74EF87D66}" type="datetime1">
              <a:rPr lang="en-US" smtClean="0"/>
              <a:pPr>
                <a:spcAft>
                  <a:spcPts val="600"/>
                </a:spcAft>
              </a:pPr>
              <a:t>12/23/2021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A19675-2B97-422B-8344-3F4E2441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7D07DB-C1ED-4D24-87BE-FB54C156EFF3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65CA174-BBE2-433D-8F35-4008CCDD6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598011"/>
              </p:ext>
            </p:extLst>
          </p:nvPr>
        </p:nvGraphicFramePr>
        <p:xfrm>
          <a:off x="5411457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914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AEF0B-DED9-4A5A-B500-6AA7D6DB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6FA1B-05B7-4EF8-86F7-974157756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586342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997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D56-C4C7-4FCF-A3B9-82E185DC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8803-3B80-4FA9-9B82-FD66A08D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/>
              <a:t>To give additional information about a verb or a noun in a sentence.</a:t>
            </a:r>
          </a:p>
          <a:p>
            <a:pPr>
              <a:buSzPct val="114999"/>
            </a:pPr>
            <a:r>
              <a:rPr lang="en-US" dirty="0"/>
              <a:t>To gain readers attention.</a:t>
            </a:r>
          </a:p>
        </p:txBody>
      </p:sp>
    </p:spTree>
    <p:extLst>
      <p:ext uri="{BB962C8B-B14F-4D97-AF65-F5344CB8AC3E}">
        <p14:creationId xmlns:p14="http://schemas.microsoft.com/office/powerpoint/2010/main" val="44146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4C-27DF-4040-A452-98196F1D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2C4B-129F-4B84-80EA-A7E2F216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14999"/>
              <a:buNone/>
            </a:pPr>
            <a:r>
              <a:rPr lang="en-US" sz="2200" b="1" dirty="0"/>
              <a:t>1. Misplaced Modifiers:</a:t>
            </a:r>
            <a:endParaRPr lang="en-US" sz="2200" dirty="0"/>
          </a:p>
          <a:p>
            <a:pPr marL="0" indent="0">
              <a:buSzPct val="114999"/>
              <a:buNone/>
            </a:pPr>
            <a:r>
              <a:rPr lang="en-US" sz="2200" dirty="0"/>
              <a:t>When a modifier is Illogically and unintentionally modifying a word.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Example</a:t>
            </a:r>
            <a:r>
              <a:rPr lang="en-US" sz="2200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200" b="1" dirty="0"/>
              <a:t>Misplaced: </a:t>
            </a:r>
            <a:r>
              <a:rPr lang="en-US" sz="2200" dirty="0">
                <a:ea typeface="+mn-lt"/>
                <a:cs typeface="+mn-lt"/>
              </a:rPr>
              <a:t>She </a:t>
            </a:r>
            <a:r>
              <a:rPr lang="en-US" sz="2200" u="sng" dirty="0">
                <a:ea typeface="+mn-lt"/>
                <a:cs typeface="+mn-lt"/>
              </a:rPr>
              <a:t>saw</a:t>
            </a:r>
            <a:r>
              <a:rPr lang="en-US" sz="2200" dirty="0">
                <a:ea typeface="+mn-lt"/>
                <a:cs typeface="+mn-lt"/>
              </a:rPr>
              <a:t> a puppy and a kitten </a:t>
            </a:r>
            <a:r>
              <a:rPr lang="en-US" sz="2200" b="1" dirty="0">
                <a:ea typeface="+mn-lt"/>
                <a:cs typeface="+mn-lt"/>
              </a:rPr>
              <a:t>on the way to the store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200" b="1" dirty="0"/>
              <a:t>Correct: </a:t>
            </a:r>
            <a:r>
              <a:rPr lang="en-US" sz="2200" b="1" dirty="0">
                <a:ea typeface="+mn-lt"/>
                <a:cs typeface="+mn-lt"/>
              </a:rPr>
              <a:t>On the way to the store</a:t>
            </a:r>
            <a:r>
              <a:rPr lang="en-US" sz="2200" dirty="0">
                <a:ea typeface="+mn-lt"/>
                <a:cs typeface="+mn-lt"/>
              </a:rPr>
              <a:t>, she </a:t>
            </a:r>
            <a:r>
              <a:rPr lang="en-US" sz="2200" u="sng" dirty="0">
                <a:ea typeface="+mn-lt"/>
                <a:cs typeface="+mn-lt"/>
              </a:rPr>
              <a:t>saw</a:t>
            </a:r>
            <a:r>
              <a:rPr lang="en-US" sz="2200" dirty="0">
                <a:ea typeface="+mn-lt"/>
                <a:cs typeface="+mn-lt"/>
              </a:rPr>
              <a:t> a puppy and a kitten.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420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60B4-A48C-438F-9722-2BB71D2C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33FA-CBEA-40F2-8ED0-2D86A832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2. Dangling Modifiers: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When the subject of the modifier is missing in the phrase or sentence.</a:t>
            </a:r>
            <a:endParaRPr lang="en-US" dirty="0"/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Example</a:t>
            </a:r>
            <a:r>
              <a:rPr lang="en-US" sz="2200" dirty="0">
                <a:ea typeface="+mn-lt"/>
                <a:cs typeface="+mn-lt"/>
              </a:rPr>
              <a:t>:</a:t>
            </a:r>
          </a:p>
          <a:p>
            <a:pPr marL="0" indent="0">
              <a:buSzPct val="114999"/>
              <a:buNone/>
            </a:pPr>
            <a:r>
              <a:rPr lang="en-US" sz="2200" b="1" dirty="0">
                <a:ea typeface="+mn-lt"/>
                <a:cs typeface="+mn-lt"/>
              </a:rPr>
              <a:t>Misplaced: Fumbling in her purse</a:t>
            </a:r>
            <a:r>
              <a:rPr lang="en-US" sz="2200" dirty="0">
                <a:ea typeface="+mn-lt"/>
                <a:cs typeface="+mn-lt"/>
              </a:rPr>
              <a:t>, the </a:t>
            </a:r>
            <a:r>
              <a:rPr lang="en-US" sz="2200" u="sng" dirty="0">
                <a:ea typeface="+mn-lt"/>
                <a:cs typeface="+mn-lt"/>
              </a:rPr>
              <a:t>keys</a:t>
            </a:r>
            <a:r>
              <a:rPr lang="en-US" sz="2200" dirty="0">
                <a:ea typeface="+mn-lt"/>
                <a:cs typeface="+mn-lt"/>
              </a:rPr>
              <a:t> could not be found.</a:t>
            </a: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Correct: Fumbling in her purse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u="sng" dirty="0">
                <a:ea typeface="+mn-lt"/>
                <a:cs typeface="+mn-lt"/>
              </a:rPr>
              <a:t>she</a:t>
            </a:r>
            <a:r>
              <a:rPr lang="en-US" sz="2200" dirty="0">
                <a:ea typeface="+mn-lt"/>
                <a:cs typeface="+mn-lt"/>
              </a:rPr>
              <a:t> could not find her keys.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5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084A-B6F8-4870-8CBF-2D73D4E0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C2FB-DA3C-4147-B5DA-B8B86F10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SzPct val="114999"/>
            </a:pPr>
            <a:r>
              <a:rPr lang="en-US" dirty="0"/>
              <a:t>Modifier tends to be descriptive words.</a:t>
            </a:r>
          </a:p>
          <a:p>
            <a:pPr>
              <a:buSzPct val="114999"/>
            </a:pPr>
            <a:r>
              <a:rPr lang="en-US" dirty="0"/>
              <a:t>It Clarifies a particular word used in a sentence.</a:t>
            </a:r>
          </a:p>
          <a:p>
            <a:pPr>
              <a:buSzPct val="114999"/>
            </a:pPr>
            <a:r>
              <a:rPr lang="en-US" dirty="0"/>
              <a:t>Be careful about the placement of the modifiers</a:t>
            </a: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7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B1C54654-B56F-40B0-99FD-689D37894F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7587" r="1" b="22546"/>
          <a:stretch/>
        </p:blipFill>
        <p:spPr>
          <a:xfrm>
            <a:off x="505677" y="488137"/>
            <a:ext cx="11227442" cy="588329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0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2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3B6659-231D-4B6E-B71E-62BC125B2121}"/>
              </a:ext>
            </a:extLst>
          </p:cNvPr>
          <p:cNvSpPr txBox="1"/>
          <p:nvPr/>
        </p:nvSpPr>
        <p:spPr>
          <a:xfrm>
            <a:off x="1980172" y="1113698"/>
            <a:ext cx="8229600" cy="234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720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0464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Modifiers</vt:lpstr>
      <vt:lpstr>Agenda</vt:lpstr>
      <vt:lpstr>Introduction</vt:lpstr>
      <vt:lpstr>Example</vt:lpstr>
      <vt:lpstr>Why we use modifiers</vt:lpstr>
      <vt:lpstr>Modifier Errors</vt:lpstr>
      <vt:lpstr>Modifier Errors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2021-12-23T18:20:58Z</dcterms:created>
  <dcterms:modified xsi:type="dcterms:W3CDTF">2021-12-23T20:36:58Z</dcterms:modified>
</cp:coreProperties>
</file>