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Review 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Analyzing customer feedback to uncover insights and drive improvements</a:t>
            </a:r>
          </a:p>
          <a:p>
            <a:pPr/>
            <a:r>
              <a:t>Project By: [Your Name]</a:t>
            </a:r>
          </a:p>
          <a:p>
            <a:pPr/>
            <a:r>
              <a:t>Tools Used: Python, VADER, WordCloud, LDA, Pandas, Matplotlib</a:t>
            </a:r>
          </a:p>
          <a:p>
            <a:pPr/>
            <a:r>
              <a:t>Dataset: Customer Reviews Dataset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Deliverables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Jupyter Notebook with full code</a:t>
            </a:r>
          </a:p>
          <a:p>
            <a:pPr/>
            <a:r>
              <a:t>PDF report export</a:t>
            </a:r>
          </a:p>
          <a:p>
            <a:pPr/>
            <a:r>
              <a:t>Slide Deck for presentation</a:t>
            </a:r>
          </a:p>
          <a:p>
            <a:pPr/>
            <a:r>
              <a:t>README for GitHub 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Analyze the sentiment of customer reviews (Positive, Negative, Neutral)</a:t>
            </a:r>
          </a:p>
          <a:p>
            <a:pPr/>
            <a:r>
              <a:t>Extract patterns and trends in feedback</a:t>
            </a:r>
          </a:p>
          <a:p>
            <a:pPr/>
            <a:r>
              <a:t>Identify major complaints and key praise points</a:t>
            </a:r>
          </a:p>
          <a:p>
            <a:pPr/>
            <a:r>
              <a:t>Provide actionable business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Data Preprocessing: Cleaned text, removed noise</a:t>
            </a:r>
          </a:p>
          <a:p>
            <a:pPr/>
            <a:r>
              <a:t>Sentiment Scoring: Used VADER</a:t>
            </a:r>
          </a:p>
          <a:p>
            <a:pPr/>
            <a:r>
              <a:t>EDA &amp; Visualization: Word clouds, sentiment trends</a:t>
            </a:r>
          </a:p>
          <a:p>
            <a:pPr/>
            <a:r>
              <a:t>Topic Modeling: Applied LDA to negative reviews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Positive: 508 reviews</a:t>
            </a:r>
          </a:p>
          <a:p>
            <a:pPr/>
            <a:r>
              <a:t>Negative: 454 reviews</a:t>
            </a:r>
          </a:p>
          <a:p>
            <a:pPr/>
            <a:r>
              <a:t>Neutral: 38 reviews</a:t>
            </a:r>
          </a:p>
          <a:p>
            <a:pPr/>
            <a:r>
              <a:t>Majority of reviews are positive</a:t>
            </a:r>
          </a:p>
          <a:p>
            <a:pPr/>
            <a:r>
              <a:t>Significant number of complaints identified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 Clouds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Positive: wonderful, amazing, recommend, perfect, satisfied</a:t>
            </a:r>
          </a:p>
          <a:p>
            <a:pPr/>
            <a:r>
              <a:t>Negative: awful, broke, worst, poor quality, waste</a:t>
            </a:r>
          </a:p>
          <a:p>
            <a:pPr/>
            <a:r>
              <a:t>Shows what customers love vs. hate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Modeling (LDA)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Topic 1: poor quality, bad experience</a:t>
            </a:r>
          </a:p>
          <a:p>
            <a:pPr/>
            <a:r>
              <a:t>Topic 2: broken easily, hard to use</a:t>
            </a:r>
          </a:p>
          <a:p>
            <a:pPr/>
            <a:r>
              <a:t>Topic 3: overpriced, missing features</a:t>
            </a:r>
          </a:p>
          <a:p>
            <a:pPr/>
            <a:r>
              <a:t>Topic 4: unmet expectations, bad purchase</a:t>
            </a:r>
          </a:p>
          <a:p>
            <a:pPr/>
            <a:r>
              <a:t>Topic 5: customer service issues, waste of money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Customers love the product's features and performance</a:t>
            </a:r>
          </a:p>
          <a:p>
            <a:pPr/>
            <a:r>
              <a:t>Frequent complaints about durability and support</a:t>
            </a:r>
          </a:p>
          <a:p>
            <a:pPr/>
            <a:r>
              <a:t>Topic modeling exposed recurring negative themes</a:t>
            </a:r>
          </a:p>
          <a:p>
            <a:pPr/>
            <a:r>
              <a:t>Word usage aligned with clear sentiment patterns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Improve product durability and design quality</a:t>
            </a:r>
          </a:p>
          <a:p>
            <a:pPr/>
            <a:r>
              <a:t>Simplify user experience</a:t>
            </a:r>
          </a:p>
          <a:p>
            <a:pPr/>
            <a:r>
              <a:t>Strengthen customer service channels</a:t>
            </a:r>
          </a:p>
          <a:p>
            <a:pPr/>
            <a:r>
              <a:t>Emphasize strong features in marketing</a:t>
            </a:r>
          </a:p>
          <a:p>
            <a:pPr/>
            <a:r>
              <a:t>Track sentiment trends over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Sentiment analysis helped uncover what’s working and what needs fixing</a:t>
            </a:r>
          </a:p>
          <a:p>
            <a:pPr/>
            <a:r>
              <a:t>Topic modeling revealed deep issues</a:t>
            </a:r>
          </a:p>
          <a:p>
            <a:pPr/>
            <a:r>
              <a:t>This analysis can help boost customer satisfaction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