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401991496066672"/>
          <c:y val="0.17770957737581547"/>
          <c:w val="0.39576751977134739"/>
          <c:h val="0.6378906842617071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8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6D5D-4254-AA25-EE2CCFD27DAE}"/>
              </c:ext>
            </c:extLst>
          </c:dPt>
          <c:dPt>
            <c:idx val="1"/>
            <c:bubble3D val="0"/>
            <c:explosion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6D5D-4254-AA25-EE2CCFD27DAE}"/>
              </c:ext>
            </c:extLst>
          </c:dPt>
          <c:dPt>
            <c:idx val="2"/>
            <c:bubble3D val="0"/>
            <c:explosion val="11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D5D-4254-AA25-EE2CCFD27DA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D5D-4254-AA25-EE2CCFD27DAE}"/>
              </c:ext>
            </c:extLst>
          </c:dPt>
          <c:dPt>
            <c:idx val="4"/>
            <c:bubble3D val="0"/>
            <c:explosion val="3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D5D-4254-AA25-EE2CCFD27DAE}"/>
              </c:ext>
            </c:extLst>
          </c:dPt>
          <c:dPt>
            <c:idx val="5"/>
            <c:bubble3D val="0"/>
            <c:explosion val="7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D5D-4254-AA25-EE2CCFD27DAE}"/>
              </c:ext>
            </c:extLst>
          </c:dPt>
          <c:dPt>
            <c:idx val="6"/>
            <c:bubble3D val="0"/>
            <c:explosion val="1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D5D-4254-AA25-EE2CCFD27DA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6D5D-4254-AA25-EE2CCFD27DA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6D5D-4254-AA25-EE2CCFD27DA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D5D-4254-AA25-EE2CCFD27DA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6D5D-4254-AA25-EE2CCFD27DA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6D5D-4254-AA25-EE2CCFD27DA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6D5D-4254-AA25-EE2CCFD27DAE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D5D-4254-AA25-EE2CCFD27DAE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HTML</c:v>
                </c:pt>
                <c:pt idx="1">
                  <c:v>CSS</c:v>
                </c:pt>
                <c:pt idx="2">
                  <c:v>JS</c:v>
                </c:pt>
                <c:pt idx="3">
                  <c:v>React</c:v>
                </c:pt>
                <c:pt idx="4">
                  <c:v>Nodejs</c:v>
                </c:pt>
                <c:pt idx="5">
                  <c:v>Express</c:v>
                </c:pt>
                <c:pt idx="6">
                  <c:v>MongoDB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80</c:v>
                </c:pt>
                <c:pt idx="1">
                  <c:v>90</c:v>
                </c:pt>
                <c:pt idx="2">
                  <c:v>70</c:v>
                </c:pt>
                <c:pt idx="3">
                  <c:v>70</c:v>
                </c:pt>
                <c:pt idx="4">
                  <c:v>60</c:v>
                </c:pt>
                <c:pt idx="5">
                  <c:v>66</c:v>
                </c:pt>
                <c:pt idx="6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5D-4254-AA25-EE2CCFD27DAE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A7225-20DF-4490-9F11-EB42438B55AA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86AD5-7F6A-428E-94D1-F3F26BC30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92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86AD5-7F6A-428E-94D1-F3F26BC30CD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17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51DF-7D78-DE19-E452-EC79B93B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086035"/>
          </a:xfrm>
        </p:spPr>
        <p:txBody>
          <a:bodyPr>
            <a:normAutofit/>
          </a:bodyPr>
          <a:lstStyle/>
          <a:p>
            <a:br>
              <a:rPr lang="en-IN" sz="24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endParaRPr lang="en-IN" sz="2400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036CB-2DD1-2E5F-B8DF-F9B198390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140" y="1912033"/>
            <a:ext cx="5106004" cy="3702881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</a:pPr>
            <a:r>
              <a:rPr lang="en-IN" sz="19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Name</a:t>
            </a:r>
            <a:r>
              <a:rPr lang="en-IN" sz="1900" dirty="0">
                <a:latin typeface="Arial Rounded MT Bold" panose="020F0704030504030204" pitchFamily="34" charset="0"/>
              </a:rPr>
              <a:t> :  Muhammad Mohsin Raja</a:t>
            </a:r>
          </a:p>
          <a:p>
            <a:pPr algn="l">
              <a:lnSpc>
                <a:spcPct val="170000"/>
              </a:lnSpc>
            </a:pPr>
            <a:r>
              <a:rPr lang="en-IN" sz="19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D O B </a:t>
            </a:r>
            <a:r>
              <a:rPr lang="en-IN" sz="1900" dirty="0">
                <a:latin typeface="Arial Rounded MT Bold" panose="020F0704030504030204" pitchFamily="34" charset="0"/>
              </a:rPr>
              <a:t>:     30 / 01 / 2002</a:t>
            </a:r>
          </a:p>
          <a:p>
            <a:pPr algn="l">
              <a:lnSpc>
                <a:spcPct val="170000"/>
              </a:lnSpc>
            </a:pPr>
            <a:r>
              <a:rPr lang="en-IN" sz="19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Profession </a:t>
            </a:r>
            <a:r>
              <a:rPr lang="en-IN" sz="1900" dirty="0">
                <a:latin typeface="Arial Rounded MT Bold" panose="020F0704030504030204" pitchFamily="34" charset="0"/>
              </a:rPr>
              <a:t>:  Student </a:t>
            </a:r>
          </a:p>
          <a:p>
            <a:pPr algn="l">
              <a:lnSpc>
                <a:spcPct val="170000"/>
              </a:lnSpc>
            </a:pPr>
            <a:r>
              <a:rPr lang="en-IN" sz="19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Course</a:t>
            </a:r>
            <a:r>
              <a:rPr lang="en-IN" sz="1900" dirty="0">
                <a:latin typeface="Arial Rounded MT Bold" panose="020F0704030504030204" pitchFamily="34" charset="0"/>
              </a:rPr>
              <a:t> : 4 year B. Tech</a:t>
            </a:r>
          </a:p>
          <a:p>
            <a:pPr algn="l">
              <a:lnSpc>
                <a:spcPct val="170000"/>
              </a:lnSpc>
            </a:pPr>
            <a:r>
              <a:rPr lang="en-IN" sz="19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Dept.</a:t>
            </a:r>
            <a:r>
              <a:rPr lang="en-IN" sz="1900" dirty="0">
                <a:latin typeface="Arial Rounded MT Bold" panose="020F0704030504030204" pitchFamily="34" charset="0"/>
              </a:rPr>
              <a:t> : Computer Science and Engineering</a:t>
            </a:r>
          </a:p>
          <a:p>
            <a:pPr algn="l">
              <a:lnSpc>
                <a:spcPct val="170000"/>
              </a:lnSpc>
            </a:pPr>
            <a:r>
              <a:rPr lang="en-IN" sz="19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Skills</a:t>
            </a:r>
            <a:r>
              <a:rPr lang="en-IN" sz="1900" dirty="0">
                <a:latin typeface="Arial Rounded MT Bold" panose="020F0704030504030204" pitchFamily="34" charset="0"/>
              </a:rPr>
              <a:t> : MERN Developer, Problem Solving,</a:t>
            </a:r>
          </a:p>
          <a:p>
            <a:pPr algn="l">
              <a:lnSpc>
                <a:spcPct val="170000"/>
              </a:lnSpc>
            </a:pPr>
            <a:r>
              <a:rPr lang="en-IN" sz="1900" dirty="0">
                <a:latin typeface="Arial Rounded MT Bold" panose="020F0704030504030204" pitchFamily="34" charset="0"/>
              </a:rPr>
              <a:t>             well known in C++,  Java,  Python</a:t>
            </a:r>
          </a:p>
          <a:p>
            <a:pPr algn="l">
              <a:lnSpc>
                <a:spcPct val="170000"/>
              </a:lnSpc>
            </a:pPr>
            <a:r>
              <a:rPr lang="en-IN" sz="19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Experiences </a:t>
            </a:r>
            <a:r>
              <a:rPr lang="en-IN" sz="1900" dirty="0">
                <a:latin typeface="Arial Rounded MT Bold" panose="020F0704030504030204" pitchFamily="34" charset="0"/>
              </a:rPr>
              <a:t>: I have made many projects and eager</a:t>
            </a:r>
          </a:p>
          <a:p>
            <a:pPr algn="l">
              <a:lnSpc>
                <a:spcPct val="170000"/>
              </a:lnSpc>
            </a:pPr>
            <a:r>
              <a:rPr lang="en-IN" sz="1900" dirty="0">
                <a:latin typeface="Arial Rounded MT Bold" panose="020F0704030504030204" pitchFamily="34" charset="0"/>
              </a:rPr>
              <a:t>To Develop awesome application for my clients</a:t>
            </a:r>
          </a:p>
          <a:p>
            <a:pPr algn="l"/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8BD06-196E-AB5C-576A-AD3F1D2D1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213" y="922613"/>
            <a:ext cx="1798797" cy="2420274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C1B72C2-C4D7-04A3-FD08-251E0F81AA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1725540"/>
              </p:ext>
            </p:extLst>
          </p:nvPr>
        </p:nvGraphicFramePr>
        <p:xfrm>
          <a:off x="7057748" y="3763473"/>
          <a:ext cx="4536489" cy="2814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5D164C9-81F7-0153-A0F3-A7C90844C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281365"/>
              </p:ext>
            </p:extLst>
          </p:nvPr>
        </p:nvGraphicFramePr>
        <p:xfrm>
          <a:off x="816140" y="1060206"/>
          <a:ext cx="3079385" cy="3657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79385">
                  <a:extLst>
                    <a:ext uri="{9D8B030D-6E8A-4147-A177-3AD203B41FA5}">
                      <a16:colId xmlns:a16="http://schemas.microsoft.com/office/drawing/2014/main" val="638030794"/>
                    </a:ext>
                  </a:extLst>
                </a:gridCol>
              </a:tblGrid>
              <a:tr h="331433">
                <a:tc>
                  <a:txBody>
                    <a:bodyPr/>
                    <a:lstStyle/>
                    <a:p>
                      <a:r>
                        <a:rPr lang="en-IN" dirty="0"/>
                        <a:t>All   my    details 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07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01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31</TotalTime>
  <Words>70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Bookman Old Style</vt:lpstr>
      <vt:lpstr>Calibri</vt:lpstr>
      <vt:lpstr>Rockwell</vt:lpstr>
      <vt:lpstr>Damask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  c v  </dc:title>
  <dc:creator>MOHSIN RAJA</dc:creator>
  <cp:lastModifiedBy>MOHSIN RAJA</cp:lastModifiedBy>
  <cp:revision>4</cp:revision>
  <dcterms:created xsi:type="dcterms:W3CDTF">2022-06-02T19:07:26Z</dcterms:created>
  <dcterms:modified xsi:type="dcterms:W3CDTF">2022-06-02T19:43:30Z</dcterms:modified>
</cp:coreProperties>
</file>